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2599988" cy="6119813"/>
  <p:notesSz cx="6858000" cy="9144000"/>
  <p:defaultTextStyle>
    <a:defPPr>
      <a:defRPr lang="de-DE"/>
    </a:defPPr>
    <a:lvl1pPr marL="0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1pPr>
    <a:lvl2pPr marL="492496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2pPr>
    <a:lvl3pPr marL="984992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3pPr>
    <a:lvl4pPr marL="1477488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4pPr>
    <a:lvl5pPr marL="1969983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5pPr>
    <a:lvl6pPr marL="2462479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6pPr>
    <a:lvl7pPr marL="2954975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7pPr>
    <a:lvl8pPr marL="3447471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8pPr>
    <a:lvl9pPr marL="3939967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20" d="100"/>
          <a:sy n="120" d="100"/>
        </p:scale>
        <p:origin x="18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9720A-2DCA-5348-B767-46443102467C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1143000"/>
            <a:ext cx="635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597-369C-7B41-9BDF-94D2B07F3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7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492496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984992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1477488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969983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2462479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2954975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3447471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3939967" algn="l" defTabSz="984992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1143000"/>
            <a:ext cx="6353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597-369C-7B41-9BDF-94D2B07F320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72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001553"/>
            <a:ext cx="9449991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214319"/>
            <a:ext cx="9449991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25823"/>
            <a:ext cx="2716872" cy="518625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25823"/>
            <a:ext cx="7993117" cy="518625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525704"/>
            <a:ext cx="1086749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095459"/>
            <a:ext cx="1086749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25824"/>
            <a:ext cx="10867490" cy="1182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500205"/>
            <a:ext cx="5330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235432"/>
            <a:ext cx="5330385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500205"/>
            <a:ext cx="535663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235432"/>
            <a:ext cx="5356636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81140"/>
            <a:ext cx="6378744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81140"/>
            <a:ext cx="6378744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25824"/>
            <a:ext cx="1086749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629117"/>
            <a:ext cx="1086749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672161"/>
            <a:ext cx="42524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958" r="1447" b="3068"/>
          <a:stretch/>
        </p:blipFill>
        <p:spPr>
          <a:xfrm>
            <a:off x="810806" y="483562"/>
            <a:ext cx="11585188" cy="50085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261298" y="-1211000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0806" y="2682127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368100" y="2867872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393574" y="2667817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870178" y="483560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835118" y="4891904"/>
            <a:ext cx="215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Ruhemodus 25ms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05725" y="3223195"/>
            <a:ext cx="336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Datenaustausch zwischen Mikrocontroller und </a:t>
            </a:r>
            <a:r>
              <a:rPr lang="de-DE" sz="2000" dirty="0" err="1">
                <a:solidFill>
                  <a:schemeClr val="bg1"/>
                </a:solidFill>
              </a:rPr>
              <a:t>Funkchip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275807" y="4034716"/>
            <a:ext cx="1243012" cy="6904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04633" y="4034715"/>
            <a:ext cx="2886075" cy="961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114684" y="1444629"/>
            <a:ext cx="34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CSMA/CA Durchlauf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2618581" y="1867695"/>
            <a:ext cx="0" cy="3514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0186194" y="1867694"/>
            <a:ext cx="0" cy="3514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618582" y="2053432"/>
            <a:ext cx="7567613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ung 17"/>
          <p:cNvGrpSpPr/>
          <p:nvPr/>
        </p:nvGrpSpPr>
        <p:grpSpPr>
          <a:xfrm>
            <a:off x="-12044" y="35238"/>
            <a:ext cx="12698662" cy="5962214"/>
            <a:chOff x="-216038" y="-432281"/>
            <a:chExt cx="12698662" cy="5962214"/>
          </a:xfrm>
        </p:grpSpPr>
        <p:cxnSp>
          <p:nvCxnSpPr>
            <p:cNvPr id="4" name="Gerade Verbindung mit Pfeil 3"/>
            <p:cNvCxnSpPr/>
            <p:nvPr/>
          </p:nvCxnSpPr>
          <p:spPr>
            <a:xfrm>
              <a:off x="511119" y="5103627"/>
              <a:ext cx="11886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98669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38773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71813" y="5072072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38784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029072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38794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902216" y="5062936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38805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859475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38815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732619" y="5067428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38825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-118304" y="4190584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23,66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-133486" y="2889355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83,42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-216038" y="1585913"/>
              <a:ext cx="83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143,19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-205945" y="282471"/>
              <a:ext cx="787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202,95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511119" y="-116958"/>
              <a:ext cx="0" cy="5220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401227" y="-432281"/>
              <a:ext cx="1594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Leistung [mW]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1548609" y="5191379"/>
              <a:ext cx="934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Zeit [</a:t>
              </a:r>
              <a:r>
                <a:rPr lang="de-DE" sz="1600" dirty="0" err="1"/>
                <a:t>ms</a:t>
              </a:r>
              <a:r>
                <a:rPr lang="de-DE" sz="16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Macintosh PowerPoint</Application>
  <PresentationFormat>Benutzerdefiniert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12</cp:revision>
  <cp:lastPrinted>2017-07-21T07:25:59Z</cp:lastPrinted>
  <dcterms:created xsi:type="dcterms:W3CDTF">2017-07-21T07:20:49Z</dcterms:created>
  <dcterms:modified xsi:type="dcterms:W3CDTF">2017-07-26T12:11:53Z</dcterms:modified>
</cp:coreProperties>
</file>