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5543550" cy="3240088"/>
  <p:notesSz cx="6858000" cy="9144000"/>
  <p:defaultTextStyle>
    <a:defPPr>
      <a:defRPr lang="de-DE"/>
    </a:defPPr>
    <a:lvl1pPr marL="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/>
    <p:restoredTop sz="94712"/>
  </p:normalViewPr>
  <p:slideViewPr>
    <p:cSldViewPr snapToGrid="0" snapToObjects="1">
      <p:cViewPr>
        <p:scale>
          <a:sx n="190" d="100"/>
          <a:sy n="190" d="100"/>
        </p:scale>
        <p:origin x="18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BAB2-BE22-A54B-8A94-A6256C38B80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143000"/>
            <a:ext cx="5280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4918-14B2-0B47-8412-7CD050E5D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944" y="530264"/>
            <a:ext cx="4157663" cy="1128031"/>
          </a:xfrm>
        </p:spPr>
        <p:txBody>
          <a:bodyPr anchor="b"/>
          <a:lstStyle>
            <a:lvl1pPr algn="ctr">
              <a:defRPr sz="272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1701796"/>
            <a:ext cx="4157663" cy="782271"/>
          </a:xfrm>
        </p:spPr>
        <p:txBody>
          <a:bodyPr/>
          <a:lstStyle>
            <a:lvl1pPr marL="0" indent="0" algn="ctr">
              <a:buNone/>
              <a:defRPr sz="1091"/>
            </a:lvl1pPr>
            <a:lvl2pPr marL="207889" indent="0" algn="ctr">
              <a:buNone/>
              <a:defRPr sz="909"/>
            </a:lvl2pPr>
            <a:lvl3pPr marL="415778" indent="0" algn="ctr">
              <a:buNone/>
              <a:defRPr sz="818"/>
            </a:lvl3pPr>
            <a:lvl4pPr marL="623667" indent="0" algn="ctr">
              <a:buNone/>
              <a:defRPr sz="728"/>
            </a:lvl4pPr>
            <a:lvl5pPr marL="831555" indent="0" algn="ctr">
              <a:buNone/>
              <a:defRPr sz="728"/>
            </a:lvl5pPr>
            <a:lvl6pPr marL="1039444" indent="0" algn="ctr">
              <a:buNone/>
              <a:defRPr sz="728"/>
            </a:lvl6pPr>
            <a:lvl7pPr marL="1247333" indent="0" algn="ctr">
              <a:buNone/>
              <a:defRPr sz="728"/>
            </a:lvl7pPr>
            <a:lvl8pPr marL="1455222" indent="0" algn="ctr">
              <a:buNone/>
              <a:defRPr sz="728"/>
            </a:lvl8pPr>
            <a:lvl9pPr marL="1663111" indent="0" algn="ctr">
              <a:buNone/>
              <a:defRPr sz="7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172505"/>
            <a:ext cx="1195328" cy="27458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172505"/>
            <a:ext cx="3516690" cy="27458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807773"/>
            <a:ext cx="4781312" cy="1347786"/>
          </a:xfrm>
        </p:spPr>
        <p:txBody>
          <a:bodyPr anchor="b"/>
          <a:lstStyle>
            <a:lvl1pPr>
              <a:defRPr sz="272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2168309"/>
            <a:ext cx="4781312" cy="708769"/>
          </a:xfrm>
        </p:spPr>
        <p:txBody>
          <a:bodyPr/>
          <a:lstStyle>
            <a:lvl1pPr marL="0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1pPr>
            <a:lvl2pPr marL="207889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2pPr>
            <a:lvl3pPr marL="415778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623667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4pPr>
            <a:lvl5pPr marL="831555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5pPr>
            <a:lvl6pPr marL="1039444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6pPr>
            <a:lvl7pPr marL="1247333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7pPr>
            <a:lvl8pPr marL="1455222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8pPr>
            <a:lvl9pPr marL="1663111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862523"/>
            <a:ext cx="2356009" cy="205580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862523"/>
            <a:ext cx="2356009" cy="205580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172505"/>
            <a:ext cx="4781312" cy="626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1" y="794272"/>
            <a:ext cx="2345181" cy="389260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89" indent="0">
              <a:buNone/>
              <a:defRPr sz="909" b="1"/>
            </a:lvl2pPr>
            <a:lvl3pPr marL="415778" indent="0">
              <a:buNone/>
              <a:defRPr sz="818" b="1"/>
            </a:lvl3pPr>
            <a:lvl4pPr marL="623667" indent="0">
              <a:buNone/>
              <a:defRPr sz="728" b="1"/>
            </a:lvl4pPr>
            <a:lvl5pPr marL="831555" indent="0">
              <a:buNone/>
              <a:defRPr sz="728" b="1"/>
            </a:lvl5pPr>
            <a:lvl6pPr marL="1039444" indent="0">
              <a:buNone/>
              <a:defRPr sz="728" b="1"/>
            </a:lvl6pPr>
            <a:lvl7pPr marL="1247333" indent="0">
              <a:buNone/>
              <a:defRPr sz="728" b="1"/>
            </a:lvl7pPr>
            <a:lvl8pPr marL="1455222" indent="0">
              <a:buNone/>
              <a:defRPr sz="728" b="1"/>
            </a:lvl8pPr>
            <a:lvl9pPr marL="1663111" indent="0">
              <a:buNone/>
              <a:defRPr sz="7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1" y="1183532"/>
            <a:ext cx="2345181" cy="17407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794272"/>
            <a:ext cx="2356731" cy="389260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89" indent="0">
              <a:buNone/>
              <a:defRPr sz="909" b="1"/>
            </a:lvl2pPr>
            <a:lvl3pPr marL="415778" indent="0">
              <a:buNone/>
              <a:defRPr sz="818" b="1"/>
            </a:lvl3pPr>
            <a:lvl4pPr marL="623667" indent="0">
              <a:buNone/>
              <a:defRPr sz="728" b="1"/>
            </a:lvl4pPr>
            <a:lvl5pPr marL="831555" indent="0">
              <a:buNone/>
              <a:defRPr sz="728" b="1"/>
            </a:lvl5pPr>
            <a:lvl6pPr marL="1039444" indent="0">
              <a:buNone/>
              <a:defRPr sz="728" b="1"/>
            </a:lvl6pPr>
            <a:lvl7pPr marL="1247333" indent="0">
              <a:buNone/>
              <a:defRPr sz="728" b="1"/>
            </a:lvl7pPr>
            <a:lvl8pPr marL="1455222" indent="0">
              <a:buNone/>
              <a:defRPr sz="728" b="1"/>
            </a:lvl8pPr>
            <a:lvl9pPr marL="1663111" indent="0">
              <a:buNone/>
              <a:defRPr sz="7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1183532"/>
            <a:ext cx="2356731" cy="17407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16006"/>
            <a:ext cx="1787939" cy="756021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466513"/>
            <a:ext cx="2806422" cy="2302563"/>
          </a:xfrm>
        </p:spPr>
        <p:txBody>
          <a:bodyPr/>
          <a:lstStyle>
            <a:lvl1pPr>
              <a:defRPr sz="1455"/>
            </a:lvl1pPr>
            <a:lvl2pPr>
              <a:defRPr sz="1273"/>
            </a:lvl2pPr>
            <a:lvl3pPr>
              <a:defRPr sz="1091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72026"/>
            <a:ext cx="1787939" cy="1800799"/>
          </a:xfrm>
        </p:spPr>
        <p:txBody>
          <a:bodyPr/>
          <a:lstStyle>
            <a:lvl1pPr marL="0" indent="0">
              <a:buNone/>
              <a:defRPr sz="728"/>
            </a:lvl1pPr>
            <a:lvl2pPr marL="207889" indent="0">
              <a:buNone/>
              <a:defRPr sz="637"/>
            </a:lvl2pPr>
            <a:lvl3pPr marL="415778" indent="0">
              <a:buNone/>
              <a:defRPr sz="546"/>
            </a:lvl3pPr>
            <a:lvl4pPr marL="623667" indent="0">
              <a:buNone/>
              <a:defRPr sz="455"/>
            </a:lvl4pPr>
            <a:lvl5pPr marL="831555" indent="0">
              <a:buNone/>
              <a:defRPr sz="455"/>
            </a:lvl5pPr>
            <a:lvl6pPr marL="1039444" indent="0">
              <a:buNone/>
              <a:defRPr sz="455"/>
            </a:lvl6pPr>
            <a:lvl7pPr marL="1247333" indent="0">
              <a:buNone/>
              <a:defRPr sz="455"/>
            </a:lvl7pPr>
            <a:lvl8pPr marL="1455222" indent="0">
              <a:buNone/>
              <a:defRPr sz="455"/>
            </a:lvl8pPr>
            <a:lvl9pPr marL="1663111" indent="0">
              <a:buNone/>
              <a:defRPr sz="45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16006"/>
            <a:ext cx="1787939" cy="756021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466513"/>
            <a:ext cx="2806422" cy="2302563"/>
          </a:xfrm>
        </p:spPr>
        <p:txBody>
          <a:bodyPr anchor="t"/>
          <a:lstStyle>
            <a:lvl1pPr marL="0" indent="0">
              <a:buNone/>
              <a:defRPr sz="1455"/>
            </a:lvl1pPr>
            <a:lvl2pPr marL="207889" indent="0">
              <a:buNone/>
              <a:defRPr sz="1273"/>
            </a:lvl2pPr>
            <a:lvl3pPr marL="415778" indent="0">
              <a:buNone/>
              <a:defRPr sz="1091"/>
            </a:lvl3pPr>
            <a:lvl4pPr marL="623667" indent="0">
              <a:buNone/>
              <a:defRPr sz="909"/>
            </a:lvl4pPr>
            <a:lvl5pPr marL="831555" indent="0">
              <a:buNone/>
              <a:defRPr sz="909"/>
            </a:lvl5pPr>
            <a:lvl6pPr marL="1039444" indent="0">
              <a:buNone/>
              <a:defRPr sz="909"/>
            </a:lvl6pPr>
            <a:lvl7pPr marL="1247333" indent="0">
              <a:buNone/>
              <a:defRPr sz="909"/>
            </a:lvl7pPr>
            <a:lvl8pPr marL="1455222" indent="0">
              <a:buNone/>
              <a:defRPr sz="909"/>
            </a:lvl8pPr>
            <a:lvl9pPr marL="1663111" indent="0">
              <a:buNone/>
              <a:defRPr sz="909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72026"/>
            <a:ext cx="1787939" cy="1800799"/>
          </a:xfrm>
        </p:spPr>
        <p:txBody>
          <a:bodyPr/>
          <a:lstStyle>
            <a:lvl1pPr marL="0" indent="0">
              <a:buNone/>
              <a:defRPr sz="728"/>
            </a:lvl1pPr>
            <a:lvl2pPr marL="207889" indent="0">
              <a:buNone/>
              <a:defRPr sz="637"/>
            </a:lvl2pPr>
            <a:lvl3pPr marL="415778" indent="0">
              <a:buNone/>
              <a:defRPr sz="546"/>
            </a:lvl3pPr>
            <a:lvl4pPr marL="623667" indent="0">
              <a:buNone/>
              <a:defRPr sz="455"/>
            </a:lvl4pPr>
            <a:lvl5pPr marL="831555" indent="0">
              <a:buNone/>
              <a:defRPr sz="455"/>
            </a:lvl5pPr>
            <a:lvl6pPr marL="1039444" indent="0">
              <a:buNone/>
              <a:defRPr sz="455"/>
            </a:lvl6pPr>
            <a:lvl7pPr marL="1247333" indent="0">
              <a:buNone/>
              <a:defRPr sz="455"/>
            </a:lvl7pPr>
            <a:lvl8pPr marL="1455222" indent="0">
              <a:buNone/>
              <a:defRPr sz="455"/>
            </a:lvl8pPr>
            <a:lvl9pPr marL="1663111" indent="0">
              <a:buNone/>
              <a:defRPr sz="45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172505"/>
            <a:ext cx="478131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862523"/>
            <a:ext cx="478131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3003082"/>
            <a:ext cx="124729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504D-D951-4248-8A18-ECBDD6181CF2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3003082"/>
            <a:ext cx="187094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3003082"/>
            <a:ext cx="124729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5778" rtl="0" eaLnBrk="1" latinLnBrk="0" hangingPunct="1">
        <a:lnSpc>
          <a:spcPct val="90000"/>
        </a:lnSpc>
        <a:spcBef>
          <a:spcPct val="0"/>
        </a:spcBef>
        <a:buNone/>
        <a:defRPr sz="2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44" indent="-103944" algn="l" defTabSz="415778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11833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2pPr>
      <a:lvl3pPr marL="519722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3pPr>
      <a:lvl4pPr marL="727611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935500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143389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351277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559166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767055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1pPr>
      <a:lvl2pPr marL="207889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2pPr>
      <a:lvl3pPr marL="415778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3pPr>
      <a:lvl4pPr marL="623667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831555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039444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247333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455222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663111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5325" y="2238935"/>
            <a:ext cx="5130052" cy="853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28600" y="145676"/>
            <a:ext cx="5130052" cy="853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705971" y="999565"/>
            <a:ext cx="0" cy="1239370"/>
          </a:xfrm>
          <a:prstGeom prst="straightConnector1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1647265" y="999565"/>
            <a:ext cx="0" cy="12393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762935" y="999565"/>
            <a:ext cx="0" cy="1239370"/>
          </a:xfrm>
          <a:prstGeom prst="straightConnector1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560794" y="999565"/>
            <a:ext cx="6725" cy="12393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5325" y="145676"/>
            <a:ext cx="35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</a:t>
            </a:r>
            <a:endParaRPr lang="de-DE" sz="2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35324" y="2238935"/>
            <a:ext cx="58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N-1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685801" y="1084583"/>
            <a:ext cx="49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REQ</a:t>
            </a:r>
            <a:endParaRPr lang="de-DE" sz="1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647265" y="1931158"/>
            <a:ext cx="61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CONF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3747248" y="1931157"/>
            <a:ext cx="49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IND</a:t>
            </a:r>
            <a:endParaRPr lang="de-DE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4560794" y="1084582"/>
            <a:ext cx="54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RESP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912843" y="281450"/>
            <a:ext cx="176156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ragt </a:t>
            </a:r>
            <a:r>
              <a:rPr lang="de-DE" dirty="0" smtClean="0"/>
              <a:t>Dienst von N-1 an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710018" y="2665879"/>
            <a:ext cx="228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</a:t>
            </a:r>
            <a:r>
              <a:rPr lang="de-DE" sz="1400" smtClean="0"/>
              <a:t>tellt </a:t>
            </a:r>
            <a:r>
              <a:rPr lang="de-DE" sz="1400" dirty="0" smtClean="0"/>
              <a:t>Dienste zur Verfügung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66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Macintosh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12</cp:revision>
  <dcterms:created xsi:type="dcterms:W3CDTF">2017-07-14T10:35:26Z</dcterms:created>
  <dcterms:modified xsi:type="dcterms:W3CDTF">2017-07-26T09:08:30Z</dcterms:modified>
</cp:coreProperties>
</file>