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3240088" cy="2519363"/>
  <p:notesSz cx="6858000" cy="9144000"/>
  <p:defaultTextStyle>
    <a:defPPr>
      <a:defRPr lang="de-DE"/>
    </a:defPPr>
    <a:lvl1pPr marL="0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1pPr>
    <a:lvl2pPr marL="166457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2pPr>
    <a:lvl3pPr marL="332913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3pPr>
    <a:lvl4pPr marL="499370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4pPr>
    <a:lvl5pPr marL="665825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5pPr>
    <a:lvl6pPr marL="832283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6pPr>
    <a:lvl7pPr marL="998739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7pPr>
    <a:lvl8pPr marL="1165195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8pPr>
    <a:lvl9pPr marL="1331652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140" d="100"/>
          <a:sy n="140" d="100"/>
        </p:scale>
        <p:origin x="368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12312"/>
            <a:ext cx="2754075" cy="877112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323249"/>
            <a:ext cx="2430066" cy="608263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34133"/>
            <a:ext cx="698644" cy="21350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34133"/>
            <a:ext cx="2055431" cy="21350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28092"/>
            <a:ext cx="2794576" cy="104798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685991"/>
            <a:ext cx="2794576" cy="551110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670664"/>
            <a:ext cx="1377037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670664"/>
            <a:ext cx="1377037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34133"/>
            <a:ext cx="2794576" cy="48696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17594"/>
            <a:ext cx="1370709" cy="302673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20267"/>
            <a:ext cx="1370709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17594"/>
            <a:ext cx="1377459" cy="302673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20267"/>
            <a:ext cx="1377459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67958"/>
            <a:ext cx="1045013" cy="58785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62742"/>
            <a:ext cx="1640295" cy="1790381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55809"/>
            <a:ext cx="1045013" cy="140022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67958"/>
            <a:ext cx="1045013" cy="58785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62742"/>
            <a:ext cx="1640295" cy="1790381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55809"/>
            <a:ext cx="1045013" cy="140022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34133"/>
            <a:ext cx="279457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70664"/>
            <a:ext cx="279457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335077"/>
            <a:ext cx="72902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335077"/>
            <a:ext cx="109353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335077"/>
            <a:ext cx="72902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5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0" t="14862" r="17867" b="33295"/>
          <a:stretch/>
        </p:blipFill>
        <p:spPr>
          <a:xfrm rot="5400000">
            <a:off x="332009" y="-954086"/>
            <a:ext cx="2519362" cy="4427537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1783715" y="1277969"/>
            <a:ext cx="621792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783715" y="1657509"/>
            <a:ext cx="1051560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41299" y="32103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Anfrage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287557" y="32103"/>
            <a:ext cx="1306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Antworten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687703" y="1240096"/>
            <a:ext cx="81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24ms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905794" y="1621269"/>
            <a:ext cx="81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41ms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11</cp:revision>
  <dcterms:created xsi:type="dcterms:W3CDTF">2017-07-16T10:16:21Z</dcterms:created>
  <dcterms:modified xsi:type="dcterms:W3CDTF">2017-07-21T07:35:01Z</dcterms:modified>
</cp:coreProperties>
</file>