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7"/>
    <p:restoredTop sz="94712"/>
  </p:normalViewPr>
  <p:slideViewPr>
    <p:cSldViewPr snapToGrid="0" snapToObjects="1">
      <p:cViewPr>
        <p:scale>
          <a:sx n="110" d="100"/>
          <a:sy n="110" d="100"/>
        </p:scale>
        <p:origin x="52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EBEE-7EDC-D040-8F9A-815FDA965CB4}" type="datetimeFigureOut">
              <a:rPr lang="de-DE" smtClean="0"/>
              <a:t>29.06.17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2AC1C-CACF-5347-92F5-B2BEC50CC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28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Paper</a:t>
            </a:r>
            <a:r>
              <a:rPr lang="de-DE" baseline="0" dirty="0" smtClean="0"/>
              <a:t> über </a:t>
            </a:r>
            <a:r>
              <a:rPr lang="de-DE" baseline="0" dirty="0" err="1" smtClean="0"/>
              <a:t>inBin</a:t>
            </a:r>
            <a:r>
              <a:rPr lang="de-DE" baseline="0" dirty="0" smtClean="0"/>
              <a:t> und speziell </a:t>
            </a:r>
            <a:r>
              <a:rPr lang="de-DE" baseline="0" dirty="0" err="1" smtClean="0"/>
              <a:t>inBin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Testbed</a:t>
            </a:r>
            <a:endParaRPr lang="de-DE" baseline="0" dirty="0" smtClean="0"/>
          </a:p>
          <a:p>
            <a:r>
              <a:rPr lang="de-DE" dirty="0" smtClean="0"/>
              <a:t>Ein zentraler AP</a:t>
            </a:r>
          </a:p>
          <a:p>
            <a:r>
              <a:rPr lang="de-DE" dirty="0" smtClean="0"/>
              <a:t>Keine Direktverbindung</a:t>
            </a:r>
            <a:r>
              <a:rPr lang="de-DE" baseline="0" dirty="0" smtClean="0"/>
              <a:t> untereinander</a:t>
            </a:r>
          </a:p>
          <a:p>
            <a:endParaRPr lang="de-DE" baseline="0" dirty="0" smtClean="0"/>
          </a:p>
          <a:p>
            <a:r>
              <a:rPr lang="de-DE" baseline="0" dirty="0" smtClean="0"/>
              <a:t>Paper zitieren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Abgrenzung / Modifikation zu meinem Ansatz benennen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C30CFE-E3E5-4D5E-968E-7DB2CF62984F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265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3F7E-B6D0-AE44-9681-4C2E37962EF9}" type="datetimeFigureOut">
              <a:rPr lang="de-DE" smtClean="0"/>
              <a:t>29.06.17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56D5-06F5-B941-B801-CF20D7FB98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3F7E-B6D0-AE44-9681-4C2E37962EF9}" type="datetimeFigureOut">
              <a:rPr lang="de-DE" smtClean="0"/>
              <a:t>29.06.17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56D5-06F5-B941-B801-CF20D7FB98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3F7E-B6D0-AE44-9681-4C2E37962EF9}" type="datetimeFigureOut">
              <a:rPr lang="de-DE" smtClean="0"/>
              <a:t>29.06.17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56D5-06F5-B941-B801-CF20D7FB98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3F7E-B6D0-AE44-9681-4C2E37962EF9}" type="datetimeFigureOut">
              <a:rPr lang="de-DE" smtClean="0"/>
              <a:t>29.06.17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56D5-06F5-B941-B801-CF20D7FB98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3F7E-B6D0-AE44-9681-4C2E37962EF9}" type="datetimeFigureOut">
              <a:rPr lang="de-DE" smtClean="0"/>
              <a:t>29.06.17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56D5-06F5-B941-B801-CF20D7FB98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3F7E-B6D0-AE44-9681-4C2E37962EF9}" type="datetimeFigureOut">
              <a:rPr lang="de-DE" smtClean="0"/>
              <a:t>29.06.17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56D5-06F5-B941-B801-CF20D7FB98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3F7E-B6D0-AE44-9681-4C2E37962EF9}" type="datetimeFigureOut">
              <a:rPr lang="de-DE" smtClean="0"/>
              <a:t>29.06.17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56D5-06F5-B941-B801-CF20D7FB98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3F7E-B6D0-AE44-9681-4C2E37962EF9}" type="datetimeFigureOut">
              <a:rPr lang="de-DE" smtClean="0"/>
              <a:t>29.06.17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56D5-06F5-B941-B801-CF20D7FB98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3F7E-B6D0-AE44-9681-4C2E37962EF9}" type="datetimeFigureOut">
              <a:rPr lang="de-DE" smtClean="0"/>
              <a:t>29.06.17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56D5-06F5-B941-B801-CF20D7FB98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3F7E-B6D0-AE44-9681-4C2E37962EF9}" type="datetimeFigureOut">
              <a:rPr lang="de-DE" smtClean="0"/>
              <a:t>29.06.17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56D5-06F5-B941-B801-CF20D7FB98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3F7E-B6D0-AE44-9681-4C2E37962EF9}" type="datetimeFigureOut">
              <a:rPr lang="de-DE" smtClean="0"/>
              <a:t>29.06.17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56D5-06F5-B941-B801-CF20D7FB987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F3F7E-B6D0-AE44-9681-4C2E37962EF9}" type="datetimeFigureOut">
              <a:rPr lang="de-DE" smtClean="0"/>
              <a:t>29.06.17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56D5-06F5-B941-B801-CF20D7FB98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6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" name="Gruppierung 7168"/>
          <p:cNvGrpSpPr/>
          <p:nvPr/>
        </p:nvGrpSpPr>
        <p:grpSpPr>
          <a:xfrm>
            <a:off x="485669" y="2167667"/>
            <a:ext cx="6874427" cy="4247592"/>
            <a:chOff x="485669" y="2167667"/>
            <a:chExt cx="6874427" cy="4247592"/>
          </a:xfrm>
        </p:grpSpPr>
        <p:grpSp>
          <p:nvGrpSpPr>
            <p:cNvPr id="7168" name="Gruppierung 7167"/>
            <p:cNvGrpSpPr/>
            <p:nvPr/>
          </p:nvGrpSpPr>
          <p:grpSpPr>
            <a:xfrm>
              <a:off x="485669" y="5872843"/>
              <a:ext cx="6874427" cy="542416"/>
              <a:chOff x="485669" y="5872843"/>
              <a:chExt cx="6874427" cy="542416"/>
            </a:xfrm>
          </p:grpSpPr>
          <p:grpSp>
            <p:nvGrpSpPr>
              <p:cNvPr id="35" name="Gruppierung 34"/>
              <p:cNvGrpSpPr/>
              <p:nvPr/>
            </p:nvGrpSpPr>
            <p:grpSpPr>
              <a:xfrm>
                <a:off x="485669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4" name="Würfel 3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137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138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9" name="Gruppierung 148"/>
              <p:cNvGrpSpPr/>
              <p:nvPr/>
            </p:nvGrpSpPr>
            <p:grpSpPr>
              <a:xfrm>
                <a:off x="2565478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150" name="Würfel 149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151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152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1" name="Gruppierung 160"/>
              <p:cNvGrpSpPr/>
              <p:nvPr/>
            </p:nvGrpSpPr>
            <p:grpSpPr>
              <a:xfrm>
                <a:off x="4645287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162" name="Würfel 161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163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164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7" name="Gruppierung 166"/>
              <p:cNvGrpSpPr/>
              <p:nvPr/>
            </p:nvGrpSpPr>
            <p:grpSpPr>
              <a:xfrm>
                <a:off x="6725096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168" name="Würfel 167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169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170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4" name="Gruppierung 173"/>
            <p:cNvGrpSpPr/>
            <p:nvPr/>
          </p:nvGrpSpPr>
          <p:grpSpPr>
            <a:xfrm>
              <a:off x="485669" y="4069122"/>
              <a:ext cx="6874427" cy="542416"/>
              <a:chOff x="485669" y="5872843"/>
              <a:chExt cx="6874427" cy="542416"/>
            </a:xfrm>
          </p:grpSpPr>
          <p:grpSp>
            <p:nvGrpSpPr>
              <p:cNvPr id="175" name="Gruppierung 174"/>
              <p:cNvGrpSpPr/>
              <p:nvPr/>
            </p:nvGrpSpPr>
            <p:grpSpPr>
              <a:xfrm>
                <a:off x="485669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194" name="Würfel 193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195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196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6" name="Gruppierung 175"/>
              <p:cNvGrpSpPr/>
              <p:nvPr/>
            </p:nvGrpSpPr>
            <p:grpSpPr>
              <a:xfrm>
                <a:off x="2565478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189" name="Würfel 188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190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191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7" name="Gruppierung 176"/>
              <p:cNvGrpSpPr/>
              <p:nvPr/>
            </p:nvGrpSpPr>
            <p:grpSpPr>
              <a:xfrm>
                <a:off x="4645287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184" name="Würfel 183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185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186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8" name="Gruppierung 177"/>
              <p:cNvGrpSpPr/>
              <p:nvPr/>
            </p:nvGrpSpPr>
            <p:grpSpPr>
              <a:xfrm>
                <a:off x="6725096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179" name="Würfel 178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180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181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99" name="Gruppierung 198"/>
            <p:cNvGrpSpPr/>
            <p:nvPr/>
          </p:nvGrpSpPr>
          <p:grpSpPr>
            <a:xfrm>
              <a:off x="485669" y="2167667"/>
              <a:ext cx="6874427" cy="542416"/>
              <a:chOff x="485669" y="5872843"/>
              <a:chExt cx="6874427" cy="542416"/>
            </a:xfrm>
          </p:grpSpPr>
          <p:grpSp>
            <p:nvGrpSpPr>
              <p:cNvPr id="200" name="Gruppierung 199"/>
              <p:cNvGrpSpPr/>
              <p:nvPr/>
            </p:nvGrpSpPr>
            <p:grpSpPr>
              <a:xfrm>
                <a:off x="485669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219" name="Würfel 218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220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221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1" name="Gruppierung 200"/>
              <p:cNvGrpSpPr/>
              <p:nvPr/>
            </p:nvGrpSpPr>
            <p:grpSpPr>
              <a:xfrm>
                <a:off x="2565478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214" name="Würfel 213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215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216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2" name="Gruppierung 201"/>
              <p:cNvGrpSpPr/>
              <p:nvPr/>
            </p:nvGrpSpPr>
            <p:grpSpPr>
              <a:xfrm>
                <a:off x="4645287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209" name="Würfel 208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210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211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3" name="Gruppierung 202"/>
              <p:cNvGrpSpPr/>
              <p:nvPr/>
            </p:nvGrpSpPr>
            <p:grpSpPr>
              <a:xfrm>
                <a:off x="6725096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204" name="Würfel 203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205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206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50" name="Gruppierung 449"/>
          <p:cNvGrpSpPr/>
          <p:nvPr/>
        </p:nvGrpSpPr>
        <p:grpSpPr>
          <a:xfrm>
            <a:off x="1120669" y="1527517"/>
            <a:ext cx="6874427" cy="4247592"/>
            <a:chOff x="485669" y="2167667"/>
            <a:chExt cx="6874427" cy="4247592"/>
          </a:xfrm>
        </p:grpSpPr>
        <p:grpSp>
          <p:nvGrpSpPr>
            <p:cNvPr id="451" name="Gruppierung 450"/>
            <p:cNvGrpSpPr/>
            <p:nvPr/>
          </p:nvGrpSpPr>
          <p:grpSpPr>
            <a:xfrm>
              <a:off x="485669" y="5872843"/>
              <a:ext cx="6874427" cy="542416"/>
              <a:chOff x="485669" y="5872843"/>
              <a:chExt cx="6874427" cy="542416"/>
            </a:xfrm>
          </p:grpSpPr>
          <p:grpSp>
            <p:nvGrpSpPr>
              <p:cNvPr id="502" name="Gruppierung 501"/>
              <p:cNvGrpSpPr/>
              <p:nvPr/>
            </p:nvGrpSpPr>
            <p:grpSpPr>
              <a:xfrm>
                <a:off x="485669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521" name="Würfel 520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522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523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3" name="Gruppierung 502"/>
              <p:cNvGrpSpPr/>
              <p:nvPr/>
            </p:nvGrpSpPr>
            <p:grpSpPr>
              <a:xfrm>
                <a:off x="2565478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516" name="Würfel 515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517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518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4" name="Gruppierung 503"/>
              <p:cNvGrpSpPr/>
              <p:nvPr/>
            </p:nvGrpSpPr>
            <p:grpSpPr>
              <a:xfrm>
                <a:off x="4645287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511" name="Würfel 510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512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513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5" name="Gruppierung 504"/>
              <p:cNvGrpSpPr/>
              <p:nvPr/>
            </p:nvGrpSpPr>
            <p:grpSpPr>
              <a:xfrm>
                <a:off x="6725096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506" name="Würfel 505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507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508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52" name="Gruppierung 451"/>
            <p:cNvGrpSpPr/>
            <p:nvPr/>
          </p:nvGrpSpPr>
          <p:grpSpPr>
            <a:xfrm>
              <a:off x="485669" y="4069122"/>
              <a:ext cx="6874427" cy="542416"/>
              <a:chOff x="485669" y="5872843"/>
              <a:chExt cx="6874427" cy="542416"/>
            </a:xfrm>
          </p:grpSpPr>
          <p:grpSp>
            <p:nvGrpSpPr>
              <p:cNvPr id="478" name="Gruppierung 477"/>
              <p:cNvGrpSpPr/>
              <p:nvPr/>
            </p:nvGrpSpPr>
            <p:grpSpPr>
              <a:xfrm>
                <a:off x="485669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497" name="Würfel 496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498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499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79" name="Gruppierung 478"/>
              <p:cNvGrpSpPr/>
              <p:nvPr/>
            </p:nvGrpSpPr>
            <p:grpSpPr>
              <a:xfrm>
                <a:off x="2565478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492" name="Würfel 491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493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494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0" name="Gruppierung 479"/>
              <p:cNvGrpSpPr/>
              <p:nvPr/>
            </p:nvGrpSpPr>
            <p:grpSpPr>
              <a:xfrm>
                <a:off x="4645287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487" name="Würfel 486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488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489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1" name="Gruppierung 480"/>
              <p:cNvGrpSpPr/>
              <p:nvPr/>
            </p:nvGrpSpPr>
            <p:grpSpPr>
              <a:xfrm>
                <a:off x="6725096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482" name="Würfel 481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483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484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53" name="Gruppierung 452"/>
            <p:cNvGrpSpPr/>
            <p:nvPr/>
          </p:nvGrpSpPr>
          <p:grpSpPr>
            <a:xfrm>
              <a:off x="485669" y="2167667"/>
              <a:ext cx="6874427" cy="542416"/>
              <a:chOff x="485669" y="5872843"/>
              <a:chExt cx="6874427" cy="542416"/>
            </a:xfrm>
          </p:grpSpPr>
          <p:grpSp>
            <p:nvGrpSpPr>
              <p:cNvPr id="454" name="Gruppierung 453"/>
              <p:cNvGrpSpPr/>
              <p:nvPr/>
            </p:nvGrpSpPr>
            <p:grpSpPr>
              <a:xfrm>
                <a:off x="485669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473" name="Würfel 472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474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475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55" name="Gruppierung 454"/>
              <p:cNvGrpSpPr/>
              <p:nvPr/>
            </p:nvGrpSpPr>
            <p:grpSpPr>
              <a:xfrm>
                <a:off x="2565478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468" name="Würfel 467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469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470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56" name="Gruppierung 455"/>
              <p:cNvGrpSpPr/>
              <p:nvPr/>
            </p:nvGrpSpPr>
            <p:grpSpPr>
              <a:xfrm>
                <a:off x="4645287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463" name="Würfel 462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464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465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57" name="Gruppierung 456"/>
              <p:cNvGrpSpPr/>
              <p:nvPr/>
            </p:nvGrpSpPr>
            <p:grpSpPr>
              <a:xfrm>
                <a:off x="6725096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458" name="Würfel 457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459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460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606" name="Gruppierung 605"/>
          <p:cNvGrpSpPr/>
          <p:nvPr/>
        </p:nvGrpSpPr>
        <p:grpSpPr>
          <a:xfrm>
            <a:off x="1803826" y="843587"/>
            <a:ext cx="6874427" cy="4247592"/>
            <a:chOff x="485669" y="2167667"/>
            <a:chExt cx="6874427" cy="4247592"/>
          </a:xfrm>
        </p:grpSpPr>
        <p:grpSp>
          <p:nvGrpSpPr>
            <p:cNvPr id="607" name="Gruppierung 606"/>
            <p:cNvGrpSpPr/>
            <p:nvPr/>
          </p:nvGrpSpPr>
          <p:grpSpPr>
            <a:xfrm>
              <a:off x="485669" y="5872843"/>
              <a:ext cx="6874427" cy="542416"/>
              <a:chOff x="485669" y="5872843"/>
              <a:chExt cx="6874427" cy="542416"/>
            </a:xfrm>
          </p:grpSpPr>
          <p:grpSp>
            <p:nvGrpSpPr>
              <p:cNvPr id="658" name="Gruppierung 657"/>
              <p:cNvGrpSpPr/>
              <p:nvPr/>
            </p:nvGrpSpPr>
            <p:grpSpPr>
              <a:xfrm>
                <a:off x="485669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677" name="Würfel 676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678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679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9" name="Gruppierung 658"/>
              <p:cNvGrpSpPr/>
              <p:nvPr/>
            </p:nvGrpSpPr>
            <p:grpSpPr>
              <a:xfrm>
                <a:off x="2565478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672" name="Würfel 671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673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674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6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60" name="Gruppierung 659"/>
              <p:cNvGrpSpPr/>
              <p:nvPr/>
            </p:nvGrpSpPr>
            <p:grpSpPr>
              <a:xfrm>
                <a:off x="4645287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667" name="Würfel 666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668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669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61" name="Gruppierung 660"/>
              <p:cNvGrpSpPr/>
              <p:nvPr/>
            </p:nvGrpSpPr>
            <p:grpSpPr>
              <a:xfrm>
                <a:off x="6725096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662" name="Würfel 661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663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664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8" name="Gruppierung 607"/>
            <p:cNvGrpSpPr/>
            <p:nvPr/>
          </p:nvGrpSpPr>
          <p:grpSpPr>
            <a:xfrm>
              <a:off x="485669" y="4069122"/>
              <a:ext cx="6874427" cy="542416"/>
              <a:chOff x="485669" y="5872843"/>
              <a:chExt cx="6874427" cy="542416"/>
            </a:xfrm>
          </p:grpSpPr>
          <p:grpSp>
            <p:nvGrpSpPr>
              <p:cNvPr id="634" name="Gruppierung 633"/>
              <p:cNvGrpSpPr/>
              <p:nvPr/>
            </p:nvGrpSpPr>
            <p:grpSpPr>
              <a:xfrm>
                <a:off x="485669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653" name="Würfel 652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654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655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6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5" name="Gruppierung 634"/>
              <p:cNvGrpSpPr/>
              <p:nvPr/>
            </p:nvGrpSpPr>
            <p:grpSpPr>
              <a:xfrm>
                <a:off x="2565478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648" name="Würfel 647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649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650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6" name="Gruppierung 635"/>
              <p:cNvGrpSpPr/>
              <p:nvPr/>
            </p:nvGrpSpPr>
            <p:grpSpPr>
              <a:xfrm>
                <a:off x="4645287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643" name="Würfel 642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644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645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37" name="Gruppierung 636"/>
              <p:cNvGrpSpPr/>
              <p:nvPr/>
            </p:nvGrpSpPr>
            <p:grpSpPr>
              <a:xfrm>
                <a:off x="6725096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638" name="Würfel 637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639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640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1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9" name="Gruppierung 608"/>
            <p:cNvGrpSpPr/>
            <p:nvPr/>
          </p:nvGrpSpPr>
          <p:grpSpPr>
            <a:xfrm>
              <a:off x="485669" y="2167667"/>
              <a:ext cx="6874427" cy="542416"/>
              <a:chOff x="485669" y="5872843"/>
              <a:chExt cx="6874427" cy="542416"/>
            </a:xfrm>
          </p:grpSpPr>
          <p:grpSp>
            <p:nvGrpSpPr>
              <p:cNvPr id="610" name="Gruppierung 609"/>
              <p:cNvGrpSpPr/>
              <p:nvPr/>
            </p:nvGrpSpPr>
            <p:grpSpPr>
              <a:xfrm>
                <a:off x="485669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629" name="Würfel 628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630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631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11" name="Gruppierung 610"/>
              <p:cNvGrpSpPr/>
              <p:nvPr/>
            </p:nvGrpSpPr>
            <p:grpSpPr>
              <a:xfrm>
                <a:off x="2565478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624" name="Würfel 623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625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626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12" name="Gruppierung 611"/>
              <p:cNvGrpSpPr/>
              <p:nvPr/>
            </p:nvGrpSpPr>
            <p:grpSpPr>
              <a:xfrm>
                <a:off x="4645287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619" name="Würfel 618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620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621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2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3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13" name="Gruppierung 612"/>
              <p:cNvGrpSpPr/>
              <p:nvPr/>
            </p:nvGrpSpPr>
            <p:grpSpPr>
              <a:xfrm>
                <a:off x="6725096" y="5872843"/>
                <a:ext cx="635000" cy="542416"/>
                <a:chOff x="2252133" y="5345779"/>
                <a:chExt cx="846667" cy="723221"/>
              </a:xfrm>
            </p:grpSpPr>
            <p:sp>
              <p:nvSpPr>
                <p:cNvPr id="614" name="Würfel 613"/>
                <p:cNvSpPr/>
                <p:nvPr/>
              </p:nvSpPr>
              <p:spPr>
                <a:xfrm>
                  <a:off x="2252133" y="5476091"/>
                  <a:ext cx="846667" cy="592909"/>
                </a:xfrm>
                <a:prstGeom prst="cub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de-DE" sz="1350"/>
                </a:p>
              </p:txBody>
            </p:sp>
            <p:grpSp>
              <p:nvGrpSpPr>
                <p:cNvPr id="615" name="Gruppieren 27"/>
                <p:cNvGrpSpPr>
                  <a:grpSpLocks/>
                </p:cNvGrpSpPr>
                <p:nvPr/>
              </p:nvGrpSpPr>
              <p:grpSpPr bwMode="auto">
                <a:xfrm>
                  <a:off x="2252133" y="5345779"/>
                  <a:ext cx="257526" cy="260624"/>
                  <a:chOff x="6394075" y="3009900"/>
                  <a:chExt cx="242051" cy="228600"/>
                </a:xfrm>
                <a:solidFill>
                  <a:schemeClr val="tx2">
                    <a:lumMod val="60000"/>
                    <a:lumOff val="40000"/>
                  </a:schemeClr>
                </a:solidFill>
              </p:grpSpPr>
              <p:cxnSp>
                <p:nvCxnSpPr>
                  <p:cNvPr id="616" name="Gerader Verbinder 57"/>
                  <p:cNvCxnSpPr/>
                  <p:nvPr/>
                </p:nvCxnSpPr>
                <p:spPr>
                  <a:xfrm flipH="1" flipV="1">
                    <a:off x="6514777" y="3009900"/>
                    <a:ext cx="0" cy="2286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Gerader Verbinder 58"/>
                  <p:cNvCxnSpPr/>
                  <p:nvPr/>
                </p:nvCxnSpPr>
                <p:spPr>
                  <a:xfrm flipV="1">
                    <a:off x="6514777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Gerader Verbinder 59"/>
                  <p:cNvCxnSpPr/>
                  <p:nvPr/>
                </p:nvCxnSpPr>
                <p:spPr>
                  <a:xfrm flipH="1" flipV="1">
                    <a:off x="6394075" y="3009900"/>
                    <a:ext cx="120702" cy="114300"/>
                  </a:xfrm>
                  <a:prstGeom prst="lin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7177" name="Gruppierung 7176"/>
          <p:cNvGrpSpPr/>
          <p:nvPr/>
        </p:nvGrpSpPr>
        <p:grpSpPr>
          <a:xfrm>
            <a:off x="243500" y="1234523"/>
            <a:ext cx="8586807" cy="1539831"/>
            <a:chOff x="243500" y="1234523"/>
            <a:chExt cx="8586807" cy="1539831"/>
          </a:xfrm>
        </p:grpSpPr>
        <p:grpSp>
          <p:nvGrpSpPr>
            <p:cNvPr id="7176" name="Gruppierung 7175"/>
            <p:cNvGrpSpPr/>
            <p:nvPr/>
          </p:nvGrpSpPr>
          <p:grpSpPr>
            <a:xfrm>
              <a:off x="1072512" y="1234523"/>
              <a:ext cx="7757795" cy="1539831"/>
              <a:chOff x="1072512" y="1234523"/>
              <a:chExt cx="7757795" cy="1539831"/>
            </a:xfrm>
          </p:grpSpPr>
          <p:cxnSp>
            <p:nvCxnSpPr>
              <p:cNvPr id="7172" name="Gerade Verbindung 7171"/>
              <p:cNvCxnSpPr/>
              <p:nvPr/>
            </p:nvCxnSpPr>
            <p:spPr>
              <a:xfrm flipV="1">
                <a:off x="1072512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Gerade Verbindung 682"/>
              <p:cNvCxnSpPr/>
              <p:nvPr/>
            </p:nvCxnSpPr>
            <p:spPr>
              <a:xfrm flipV="1">
                <a:off x="3111574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Gerade Verbindung 683"/>
              <p:cNvCxnSpPr/>
              <p:nvPr/>
            </p:nvCxnSpPr>
            <p:spPr>
              <a:xfrm flipV="1">
                <a:off x="5204258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Gerade Verbindung 684"/>
              <p:cNvCxnSpPr/>
              <p:nvPr/>
            </p:nvCxnSpPr>
            <p:spPr>
              <a:xfrm flipV="1">
                <a:off x="7296768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7" name="Gruppierung 686"/>
            <p:cNvGrpSpPr/>
            <p:nvPr/>
          </p:nvGrpSpPr>
          <p:grpSpPr>
            <a:xfrm>
              <a:off x="243500" y="1234523"/>
              <a:ext cx="7757795" cy="1539831"/>
              <a:chOff x="1072512" y="1234523"/>
              <a:chExt cx="7757795" cy="1539831"/>
            </a:xfrm>
          </p:grpSpPr>
          <p:cxnSp>
            <p:nvCxnSpPr>
              <p:cNvPr id="688" name="Gerade Verbindung 687"/>
              <p:cNvCxnSpPr/>
              <p:nvPr/>
            </p:nvCxnSpPr>
            <p:spPr>
              <a:xfrm flipV="1">
                <a:off x="1072512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Gerade Verbindung 688"/>
              <p:cNvCxnSpPr/>
              <p:nvPr/>
            </p:nvCxnSpPr>
            <p:spPr>
              <a:xfrm flipV="1">
                <a:off x="3111574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Gerade Verbindung 689"/>
              <p:cNvCxnSpPr/>
              <p:nvPr/>
            </p:nvCxnSpPr>
            <p:spPr>
              <a:xfrm flipV="1">
                <a:off x="5204258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Gerade Verbindung 690"/>
              <p:cNvCxnSpPr/>
              <p:nvPr/>
            </p:nvCxnSpPr>
            <p:spPr>
              <a:xfrm flipV="1">
                <a:off x="7296768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8" name="Gruppierung 697"/>
          <p:cNvGrpSpPr/>
          <p:nvPr/>
        </p:nvGrpSpPr>
        <p:grpSpPr>
          <a:xfrm>
            <a:off x="243500" y="3111076"/>
            <a:ext cx="8586807" cy="1539831"/>
            <a:chOff x="243500" y="1234523"/>
            <a:chExt cx="8586807" cy="1539831"/>
          </a:xfrm>
        </p:grpSpPr>
        <p:grpSp>
          <p:nvGrpSpPr>
            <p:cNvPr id="699" name="Gruppierung 698"/>
            <p:cNvGrpSpPr/>
            <p:nvPr/>
          </p:nvGrpSpPr>
          <p:grpSpPr>
            <a:xfrm>
              <a:off x="1072512" y="1234523"/>
              <a:ext cx="7757795" cy="1539831"/>
              <a:chOff x="1072512" y="1234523"/>
              <a:chExt cx="7757795" cy="1539831"/>
            </a:xfrm>
          </p:grpSpPr>
          <p:cxnSp>
            <p:nvCxnSpPr>
              <p:cNvPr id="705" name="Gerade Verbindung 704"/>
              <p:cNvCxnSpPr/>
              <p:nvPr/>
            </p:nvCxnSpPr>
            <p:spPr>
              <a:xfrm flipV="1">
                <a:off x="1072512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Gerade Verbindung 705"/>
              <p:cNvCxnSpPr/>
              <p:nvPr/>
            </p:nvCxnSpPr>
            <p:spPr>
              <a:xfrm flipV="1">
                <a:off x="3111574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Gerade Verbindung 706"/>
              <p:cNvCxnSpPr/>
              <p:nvPr/>
            </p:nvCxnSpPr>
            <p:spPr>
              <a:xfrm flipV="1">
                <a:off x="5204258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Gerade Verbindung 707"/>
              <p:cNvCxnSpPr/>
              <p:nvPr/>
            </p:nvCxnSpPr>
            <p:spPr>
              <a:xfrm flipV="1">
                <a:off x="7296768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0" name="Gruppierung 699"/>
            <p:cNvGrpSpPr/>
            <p:nvPr/>
          </p:nvGrpSpPr>
          <p:grpSpPr>
            <a:xfrm>
              <a:off x="243500" y="1234523"/>
              <a:ext cx="7757795" cy="1539831"/>
              <a:chOff x="1072512" y="1234523"/>
              <a:chExt cx="7757795" cy="1539831"/>
            </a:xfrm>
          </p:grpSpPr>
          <p:cxnSp>
            <p:nvCxnSpPr>
              <p:cNvPr id="701" name="Gerade Verbindung 700"/>
              <p:cNvCxnSpPr/>
              <p:nvPr/>
            </p:nvCxnSpPr>
            <p:spPr>
              <a:xfrm flipV="1">
                <a:off x="1072512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Gerade Verbindung 701"/>
              <p:cNvCxnSpPr/>
              <p:nvPr/>
            </p:nvCxnSpPr>
            <p:spPr>
              <a:xfrm flipV="1">
                <a:off x="3111574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Gerade Verbindung 702"/>
              <p:cNvCxnSpPr/>
              <p:nvPr/>
            </p:nvCxnSpPr>
            <p:spPr>
              <a:xfrm flipV="1">
                <a:off x="5204258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Gerade Verbindung 703"/>
              <p:cNvCxnSpPr/>
              <p:nvPr/>
            </p:nvCxnSpPr>
            <p:spPr>
              <a:xfrm flipV="1">
                <a:off x="7296768" y="1234523"/>
                <a:ext cx="1533539" cy="15398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459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Macintosh PowerPoint</Application>
  <PresentationFormat>Bildschirmpräsentation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3</cp:revision>
  <dcterms:created xsi:type="dcterms:W3CDTF">2017-06-28T22:17:52Z</dcterms:created>
  <dcterms:modified xsi:type="dcterms:W3CDTF">2017-06-28T22:41:08Z</dcterms:modified>
</cp:coreProperties>
</file>