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12192000" cy="51847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94"/>
    <p:restoredTop sz="94712"/>
  </p:normalViewPr>
  <p:slideViewPr>
    <p:cSldViewPr snapToGrid="0" snapToObjects="1">
      <p:cViewPr>
        <p:scale>
          <a:sx n="80" d="100"/>
          <a:sy n="80" d="100"/>
        </p:scale>
        <p:origin x="144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48527"/>
            <a:ext cx="9144000" cy="1805070"/>
          </a:xfrm>
        </p:spPr>
        <p:txBody>
          <a:bodyPr anchor="b"/>
          <a:lstStyle>
            <a:lvl1pPr algn="ctr">
              <a:defRPr sz="4536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23207"/>
            <a:ext cx="9144000" cy="1251787"/>
          </a:xfrm>
        </p:spPr>
        <p:txBody>
          <a:bodyPr/>
          <a:lstStyle>
            <a:lvl1pPr marL="0" indent="0" algn="ctr">
              <a:buNone/>
              <a:defRPr sz="1814"/>
            </a:lvl1pPr>
            <a:lvl2pPr marL="345643" indent="0" algn="ctr">
              <a:buNone/>
              <a:defRPr sz="1512"/>
            </a:lvl2pPr>
            <a:lvl3pPr marL="691286" indent="0" algn="ctr">
              <a:buNone/>
              <a:defRPr sz="1361"/>
            </a:lvl3pPr>
            <a:lvl4pPr marL="1036930" indent="0" algn="ctr">
              <a:buNone/>
              <a:defRPr sz="1210"/>
            </a:lvl4pPr>
            <a:lvl5pPr marL="1382573" indent="0" algn="ctr">
              <a:buNone/>
              <a:defRPr sz="1210"/>
            </a:lvl5pPr>
            <a:lvl6pPr marL="1728216" indent="0" algn="ctr">
              <a:buNone/>
              <a:defRPr sz="1210"/>
            </a:lvl6pPr>
            <a:lvl7pPr marL="2073859" indent="0" algn="ctr">
              <a:buNone/>
              <a:defRPr sz="1210"/>
            </a:lvl7pPr>
            <a:lvl8pPr marL="2419502" indent="0" algn="ctr">
              <a:buNone/>
              <a:defRPr sz="1210"/>
            </a:lvl8pPr>
            <a:lvl9pPr marL="2765146" indent="0" algn="ctr">
              <a:buNone/>
              <a:defRPr sz="121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6041"/>
            <a:ext cx="2628900" cy="4393857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6041"/>
            <a:ext cx="7734300" cy="4393857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92594"/>
            <a:ext cx="10515600" cy="2156722"/>
          </a:xfrm>
        </p:spPr>
        <p:txBody>
          <a:bodyPr anchor="b"/>
          <a:lstStyle>
            <a:lvl1pPr>
              <a:defRPr sz="4536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469719"/>
            <a:ext cx="10515600" cy="1134169"/>
          </a:xfrm>
        </p:spPr>
        <p:txBody>
          <a:bodyPr/>
          <a:lstStyle>
            <a:lvl1pPr marL="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1pPr>
            <a:lvl2pPr marL="34564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2pPr>
            <a:lvl3pPr marL="691286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3pPr>
            <a:lvl4pPr marL="1036930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4pPr>
            <a:lvl5pPr marL="1382573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5pPr>
            <a:lvl6pPr marL="1728216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6pPr>
            <a:lvl7pPr marL="2073859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7pPr>
            <a:lvl8pPr marL="2419502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8pPr>
            <a:lvl9pPr marL="2765146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80206"/>
            <a:ext cx="5181600" cy="3289692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80206"/>
            <a:ext cx="5181600" cy="3289692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76042"/>
            <a:ext cx="10515600" cy="100215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70990"/>
            <a:ext cx="5157787" cy="622893"/>
          </a:xfrm>
        </p:spPr>
        <p:txBody>
          <a:bodyPr anchor="b"/>
          <a:lstStyle>
            <a:lvl1pPr marL="0" indent="0">
              <a:buNone/>
              <a:defRPr sz="1814" b="1"/>
            </a:lvl1pPr>
            <a:lvl2pPr marL="345643" indent="0">
              <a:buNone/>
              <a:defRPr sz="1512" b="1"/>
            </a:lvl2pPr>
            <a:lvl3pPr marL="691286" indent="0">
              <a:buNone/>
              <a:defRPr sz="1361" b="1"/>
            </a:lvl3pPr>
            <a:lvl4pPr marL="1036930" indent="0">
              <a:buNone/>
              <a:defRPr sz="1210" b="1"/>
            </a:lvl4pPr>
            <a:lvl5pPr marL="1382573" indent="0">
              <a:buNone/>
              <a:defRPr sz="1210" b="1"/>
            </a:lvl5pPr>
            <a:lvl6pPr marL="1728216" indent="0">
              <a:buNone/>
              <a:defRPr sz="1210" b="1"/>
            </a:lvl6pPr>
            <a:lvl7pPr marL="2073859" indent="0">
              <a:buNone/>
              <a:defRPr sz="1210" b="1"/>
            </a:lvl7pPr>
            <a:lvl8pPr marL="2419502" indent="0">
              <a:buNone/>
              <a:defRPr sz="1210" b="1"/>
            </a:lvl8pPr>
            <a:lvl9pPr marL="2765146" indent="0">
              <a:buNone/>
              <a:defRPr sz="121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93883"/>
            <a:ext cx="5157787" cy="2785617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70990"/>
            <a:ext cx="5183188" cy="622893"/>
          </a:xfrm>
        </p:spPr>
        <p:txBody>
          <a:bodyPr anchor="b"/>
          <a:lstStyle>
            <a:lvl1pPr marL="0" indent="0">
              <a:buNone/>
              <a:defRPr sz="1814" b="1"/>
            </a:lvl1pPr>
            <a:lvl2pPr marL="345643" indent="0">
              <a:buNone/>
              <a:defRPr sz="1512" b="1"/>
            </a:lvl2pPr>
            <a:lvl3pPr marL="691286" indent="0">
              <a:buNone/>
              <a:defRPr sz="1361" b="1"/>
            </a:lvl3pPr>
            <a:lvl4pPr marL="1036930" indent="0">
              <a:buNone/>
              <a:defRPr sz="1210" b="1"/>
            </a:lvl4pPr>
            <a:lvl5pPr marL="1382573" indent="0">
              <a:buNone/>
              <a:defRPr sz="1210" b="1"/>
            </a:lvl5pPr>
            <a:lvl6pPr marL="1728216" indent="0">
              <a:buNone/>
              <a:defRPr sz="1210" b="1"/>
            </a:lvl6pPr>
            <a:lvl7pPr marL="2073859" indent="0">
              <a:buNone/>
              <a:defRPr sz="1210" b="1"/>
            </a:lvl7pPr>
            <a:lvl8pPr marL="2419502" indent="0">
              <a:buNone/>
              <a:defRPr sz="1210" b="1"/>
            </a:lvl8pPr>
            <a:lvl9pPr marL="2765146" indent="0">
              <a:buNone/>
              <a:defRPr sz="121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93883"/>
            <a:ext cx="5183188" cy="2785617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45652"/>
            <a:ext cx="3932237" cy="1209781"/>
          </a:xfrm>
        </p:spPr>
        <p:txBody>
          <a:bodyPr anchor="b"/>
          <a:lstStyle>
            <a:lvl1pPr>
              <a:defRPr sz="2419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46512"/>
            <a:ext cx="6172200" cy="3684551"/>
          </a:xfrm>
        </p:spPr>
        <p:txBody>
          <a:bodyPr/>
          <a:lstStyle>
            <a:lvl1pPr>
              <a:defRPr sz="2419"/>
            </a:lvl1pPr>
            <a:lvl2pPr>
              <a:defRPr sz="2117"/>
            </a:lvl2pPr>
            <a:lvl3pPr>
              <a:defRPr sz="1814"/>
            </a:lvl3pPr>
            <a:lvl4pPr>
              <a:defRPr sz="1512"/>
            </a:lvl4pPr>
            <a:lvl5pPr>
              <a:defRPr sz="1512"/>
            </a:lvl5pPr>
            <a:lvl6pPr>
              <a:defRPr sz="1512"/>
            </a:lvl6pPr>
            <a:lvl7pPr>
              <a:defRPr sz="1512"/>
            </a:lvl7pPr>
            <a:lvl8pPr>
              <a:defRPr sz="1512"/>
            </a:lvl8pPr>
            <a:lvl9pPr>
              <a:defRPr sz="1512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55433"/>
            <a:ext cx="3932237" cy="2881631"/>
          </a:xfrm>
        </p:spPr>
        <p:txBody>
          <a:bodyPr/>
          <a:lstStyle>
            <a:lvl1pPr marL="0" indent="0">
              <a:buNone/>
              <a:defRPr sz="1210"/>
            </a:lvl1pPr>
            <a:lvl2pPr marL="345643" indent="0">
              <a:buNone/>
              <a:defRPr sz="1058"/>
            </a:lvl2pPr>
            <a:lvl3pPr marL="691286" indent="0">
              <a:buNone/>
              <a:defRPr sz="907"/>
            </a:lvl3pPr>
            <a:lvl4pPr marL="1036930" indent="0">
              <a:buNone/>
              <a:defRPr sz="756"/>
            </a:lvl4pPr>
            <a:lvl5pPr marL="1382573" indent="0">
              <a:buNone/>
              <a:defRPr sz="756"/>
            </a:lvl5pPr>
            <a:lvl6pPr marL="1728216" indent="0">
              <a:buNone/>
              <a:defRPr sz="756"/>
            </a:lvl6pPr>
            <a:lvl7pPr marL="2073859" indent="0">
              <a:buNone/>
              <a:defRPr sz="756"/>
            </a:lvl7pPr>
            <a:lvl8pPr marL="2419502" indent="0">
              <a:buNone/>
              <a:defRPr sz="756"/>
            </a:lvl8pPr>
            <a:lvl9pPr marL="2765146" indent="0">
              <a:buNone/>
              <a:defRPr sz="756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45652"/>
            <a:ext cx="3932237" cy="1209781"/>
          </a:xfrm>
        </p:spPr>
        <p:txBody>
          <a:bodyPr anchor="b"/>
          <a:lstStyle>
            <a:lvl1pPr>
              <a:defRPr sz="2419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46512"/>
            <a:ext cx="6172200" cy="3684551"/>
          </a:xfrm>
        </p:spPr>
        <p:txBody>
          <a:bodyPr anchor="t"/>
          <a:lstStyle>
            <a:lvl1pPr marL="0" indent="0">
              <a:buNone/>
              <a:defRPr sz="2419"/>
            </a:lvl1pPr>
            <a:lvl2pPr marL="345643" indent="0">
              <a:buNone/>
              <a:defRPr sz="2117"/>
            </a:lvl2pPr>
            <a:lvl3pPr marL="691286" indent="0">
              <a:buNone/>
              <a:defRPr sz="1814"/>
            </a:lvl3pPr>
            <a:lvl4pPr marL="1036930" indent="0">
              <a:buNone/>
              <a:defRPr sz="1512"/>
            </a:lvl4pPr>
            <a:lvl5pPr marL="1382573" indent="0">
              <a:buNone/>
              <a:defRPr sz="1512"/>
            </a:lvl5pPr>
            <a:lvl6pPr marL="1728216" indent="0">
              <a:buNone/>
              <a:defRPr sz="1512"/>
            </a:lvl6pPr>
            <a:lvl7pPr marL="2073859" indent="0">
              <a:buNone/>
              <a:defRPr sz="1512"/>
            </a:lvl7pPr>
            <a:lvl8pPr marL="2419502" indent="0">
              <a:buNone/>
              <a:defRPr sz="1512"/>
            </a:lvl8pPr>
            <a:lvl9pPr marL="2765146" indent="0">
              <a:buNone/>
              <a:defRPr sz="1512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55433"/>
            <a:ext cx="3932237" cy="2881631"/>
          </a:xfrm>
        </p:spPr>
        <p:txBody>
          <a:bodyPr/>
          <a:lstStyle>
            <a:lvl1pPr marL="0" indent="0">
              <a:buNone/>
              <a:defRPr sz="1210"/>
            </a:lvl1pPr>
            <a:lvl2pPr marL="345643" indent="0">
              <a:buNone/>
              <a:defRPr sz="1058"/>
            </a:lvl2pPr>
            <a:lvl3pPr marL="691286" indent="0">
              <a:buNone/>
              <a:defRPr sz="907"/>
            </a:lvl3pPr>
            <a:lvl4pPr marL="1036930" indent="0">
              <a:buNone/>
              <a:defRPr sz="756"/>
            </a:lvl4pPr>
            <a:lvl5pPr marL="1382573" indent="0">
              <a:buNone/>
              <a:defRPr sz="756"/>
            </a:lvl5pPr>
            <a:lvl6pPr marL="1728216" indent="0">
              <a:buNone/>
              <a:defRPr sz="756"/>
            </a:lvl6pPr>
            <a:lvl7pPr marL="2073859" indent="0">
              <a:buNone/>
              <a:defRPr sz="756"/>
            </a:lvl7pPr>
            <a:lvl8pPr marL="2419502" indent="0">
              <a:buNone/>
              <a:defRPr sz="756"/>
            </a:lvl8pPr>
            <a:lvl9pPr marL="2765146" indent="0">
              <a:buNone/>
              <a:defRPr sz="756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6042"/>
            <a:ext cx="10515600" cy="1002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80206"/>
            <a:ext cx="10515600" cy="328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805519"/>
            <a:ext cx="27432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B48E4-33E3-3D49-B47C-7E1F93DC6F9E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805519"/>
            <a:ext cx="41148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805519"/>
            <a:ext cx="27432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89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91286" rtl="0" eaLnBrk="1" latinLnBrk="0" hangingPunct="1">
        <a:lnSpc>
          <a:spcPct val="90000"/>
        </a:lnSpc>
        <a:spcBef>
          <a:spcPct val="0"/>
        </a:spcBef>
        <a:buNone/>
        <a:defRPr sz="33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2822" indent="-172822" algn="l" defTabSz="691286" rtl="0" eaLnBrk="1" latinLnBrk="0" hangingPunct="1">
        <a:lnSpc>
          <a:spcPct val="90000"/>
        </a:lnSpc>
        <a:spcBef>
          <a:spcPts val="756"/>
        </a:spcBef>
        <a:buFont typeface="Arial" panose="020B0604020202020204" pitchFamily="34" charset="0"/>
        <a:buChar char="•"/>
        <a:defRPr sz="2117" kern="1200">
          <a:solidFill>
            <a:schemeClr val="tx1"/>
          </a:solidFill>
          <a:latin typeface="+mn-lt"/>
          <a:ea typeface="+mn-ea"/>
          <a:cs typeface="+mn-cs"/>
        </a:defRPr>
      </a:lvl1pPr>
      <a:lvl2pPr marL="518465" indent="-172822" algn="l" defTabSz="691286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indent="-172822" algn="l" defTabSz="691286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209751" indent="-172822" algn="l" defTabSz="691286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4pPr>
      <a:lvl5pPr marL="1555394" indent="-172822" algn="l" defTabSz="691286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5pPr>
      <a:lvl6pPr marL="1901038" indent="-172822" algn="l" defTabSz="691286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6pPr>
      <a:lvl7pPr marL="2246681" indent="-172822" algn="l" defTabSz="691286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7pPr>
      <a:lvl8pPr marL="2592324" indent="-172822" algn="l" defTabSz="691286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8pPr>
      <a:lvl9pPr marL="2937967" indent="-172822" algn="l" defTabSz="691286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1286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1pPr>
      <a:lvl2pPr marL="345643" algn="l" defTabSz="691286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2pPr>
      <a:lvl3pPr marL="691286" algn="l" defTabSz="691286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3pPr>
      <a:lvl4pPr marL="1036930" algn="l" defTabSz="691286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4pPr>
      <a:lvl5pPr marL="1382573" algn="l" defTabSz="691286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5pPr>
      <a:lvl6pPr marL="1728216" algn="l" defTabSz="691286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6pPr>
      <a:lvl7pPr marL="2073859" algn="l" defTabSz="691286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7pPr>
      <a:lvl8pPr marL="2419502" algn="l" defTabSz="691286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8pPr>
      <a:lvl9pPr marL="2765146" algn="l" defTabSz="691286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22"/>
            <a:ext cx="12205606" cy="5125453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8218026" y="574521"/>
            <a:ext cx="1608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bg1"/>
                </a:solidFill>
              </a:rPr>
              <a:t>Sendemodus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0058400" y="1934902"/>
            <a:ext cx="2002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solidFill>
                  <a:schemeClr val="bg1"/>
                </a:solidFill>
              </a:rPr>
              <a:t>Empfangsmodus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959067" y="1830730"/>
            <a:ext cx="633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solidFill>
                  <a:schemeClr val="bg1"/>
                </a:solidFill>
              </a:rPr>
              <a:t>CCA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60350" y="2533731"/>
            <a:ext cx="633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solidFill>
                  <a:schemeClr val="bg1"/>
                </a:solidFill>
              </a:rPr>
              <a:t>CCA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324879" y="2230840"/>
            <a:ext cx="633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solidFill>
                  <a:schemeClr val="bg1"/>
                </a:solidFill>
              </a:rPr>
              <a:t>CCA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297711" y="2335012"/>
            <a:ext cx="633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solidFill>
                  <a:schemeClr val="bg1"/>
                </a:solidFill>
              </a:rPr>
              <a:t>CCA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953711" y="2630950"/>
            <a:ext cx="633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solidFill>
                  <a:schemeClr val="bg1"/>
                </a:solidFill>
              </a:rPr>
              <a:t>CCA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374807" y="2430895"/>
            <a:ext cx="633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solidFill>
                  <a:schemeClr val="bg1"/>
                </a:solidFill>
              </a:rPr>
              <a:t>CCA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071320" y="2221938"/>
            <a:ext cx="633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solidFill>
                  <a:schemeClr val="bg1"/>
                </a:solidFill>
              </a:rPr>
              <a:t>CCA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8135071" y="2535067"/>
            <a:ext cx="633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solidFill>
                  <a:schemeClr val="bg1"/>
                </a:solidFill>
              </a:rPr>
              <a:t>CCA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8881990" y="2733786"/>
            <a:ext cx="633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solidFill>
                  <a:schemeClr val="bg1"/>
                </a:solidFill>
              </a:rPr>
              <a:t>CCA</a:t>
            </a:r>
            <a:endParaRPr lang="de-DE" sz="2000" dirty="0">
              <a:solidFill>
                <a:schemeClr val="bg1"/>
              </a:solidFill>
            </a:endParaRPr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9198821" y="997780"/>
            <a:ext cx="651235" cy="19871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1146815" y="4068000"/>
            <a:ext cx="97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118ms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2614667" y="4068000"/>
            <a:ext cx="97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112ms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3768657" y="4068000"/>
            <a:ext cx="97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72ms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614542" y="4068000"/>
            <a:ext cx="97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58ms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5747847" y="4068000"/>
            <a:ext cx="97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114ms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6726415" y="4068000"/>
            <a:ext cx="97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55ms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7645787" y="4068000"/>
            <a:ext cx="97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88ms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8487442" y="4068000"/>
            <a:ext cx="97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53ms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9198821" y="4068000"/>
            <a:ext cx="97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57ms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0" y="1597552"/>
            <a:ext cx="10058400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3453500" y="1125548"/>
            <a:ext cx="2921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FF0000"/>
                </a:solidFill>
              </a:rPr>
              <a:t>CSMA/CA Durchläufe</a:t>
            </a:r>
            <a:endParaRPr lang="de-DE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022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</Words>
  <Application>Microsoft Macintosh PowerPoint</Application>
  <PresentationFormat>Benutzerdefiniert</PresentationFormat>
  <Paragraphs>21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 Drenhaus</dc:creator>
  <cp:lastModifiedBy>Jens Drenhaus</cp:lastModifiedBy>
  <cp:revision>5</cp:revision>
  <cp:lastPrinted>2017-07-21T07:25:59Z</cp:lastPrinted>
  <dcterms:created xsi:type="dcterms:W3CDTF">2017-07-21T07:20:49Z</dcterms:created>
  <dcterms:modified xsi:type="dcterms:W3CDTF">2017-07-21T11:05:54Z</dcterms:modified>
</cp:coreProperties>
</file>