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4427538" cy="2519363"/>
  <p:notesSz cx="6858000" cy="9144000"/>
  <p:defaultTextStyle>
    <a:defPPr>
      <a:defRPr lang="de-DE"/>
    </a:defPPr>
    <a:lvl1pPr marL="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1pPr>
    <a:lvl2pPr marL="258513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2pPr>
    <a:lvl3pPr marL="517026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3pPr>
    <a:lvl4pPr marL="775539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4pPr>
    <a:lvl5pPr marL="1034051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5pPr>
    <a:lvl6pPr marL="1292565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6pPr>
    <a:lvl7pPr marL="1551078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7pPr>
    <a:lvl8pPr marL="180959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8pPr>
    <a:lvl9pPr marL="2068104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316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442" y="412312"/>
            <a:ext cx="3320654" cy="877112"/>
          </a:xfrm>
        </p:spPr>
        <p:txBody>
          <a:bodyPr anchor="b"/>
          <a:lstStyle>
            <a:lvl1pPr algn="ctr"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42" y="1323249"/>
            <a:ext cx="3320654" cy="608263"/>
          </a:xfrm>
        </p:spPr>
        <p:txBody>
          <a:bodyPr/>
          <a:lstStyle>
            <a:lvl1pPr marL="0" indent="0" algn="ctr">
              <a:buNone/>
              <a:defRPr sz="872"/>
            </a:lvl1pPr>
            <a:lvl2pPr marL="166055" indent="0" algn="ctr">
              <a:buNone/>
              <a:defRPr sz="726"/>
            </a:lvl2pPr>
            <a:lvl3pPr marL="332110" indent="0" algn="ctr">
              <a:buNone/>
              <a:defRPr sz="654"/>
            </a:lvl3pPr>
            <a:lvl4pPr marL="498165" indent="0" algn="ctr">
              <a:buNone/>
              <a:defRPr sz="581"/>
            </a:lvl4pPr>
            <a:lvl5pPr marL="664220" indent="0" algn="ctr">
              <a:buNone/>
              <a:defRPr sz="581"/>
            </a:lvl5pPr>
            <a:lvl6pPr marL="830275" indent="0" algn="ctr">
              <a:buNone/>
              <a:defRPr sz="581"/>
            </a:lvl6pPr>
            <a:lvl7pPr marL="996330" indent="0" algn="ctr">
              <a:buNone/>
              <a:defRPr sz="581"/>
            </a:lvl7pPr>
            <a:lvl8pPr marL="1162385" indent="0" algn="ctr">
              <a:buNone/>
              <a:defRPr sz="581"/>
            </a:lvl8pPr>
            <a:lvl9pPr marL="1328440" indent="0" algn="ctr">
              <a:buNone/>
              <a:defRPr sz="581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8457" y="134133"/>
            <a:ext cx="954688" cy="21350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393" y="134133"/>
            <a:ext cx="2808719" cy="21350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7" y="628091"/>
            <a:ext cx="3818752" cy="1047985"/>
          </a:xfrm>
        </p:spPr>
        <p:txBody>
          <a:bodyPr anchor="b"/>
          <a:lstStyle>
            <a:lvl1pPr>
              <a:defRPr sz="217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87" y="1685991"/>
            <a:ext cx="3818752" cy="551110"/>
          </a:xfrm>
        </p:spPr>
        <p:txBody>
          <a:bodyPr/>
          <a:lstStyle>
            <a:lvl1pPr marL="0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1pPr>
            <a:lvl2pPr marL="166055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2pPr>
            <a:lvl3pPr marL="332110" indent="0">
              <a:buNone/>
              <a:defRPr sz="654">
                <a:solidFill>
                  <a:schemeClr val="tx1">
                    <a:tint val="75000"/>
                  </a:schemeClr>
                </a:solidFill>
              </a:defRPr>
            </a:lvl3pPr>
            <a:lvl4pPr marL="49816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4pPr>
            <a:lvl5pPr marL="66422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5pPr>
            <a:lvl6pPr marL="83027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6pPr>
            <a:lvl7pPr marL="99633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7pPr>
            <a:lvl8pPr marL="1162385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8pPr>
            <a:lvl9pPr marL="1328440" indent="0">
              <a:buNone/>
              <a:defRPr sz="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393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1441" y="670664"/>
            <a:ext cx="1881704" cy="159851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34133"/>
            <a:ext cx="3818752" cy="48696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70" y="617594"/>
            <a:ext cx="1873056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70" y="920267"/>
            <a:ext cx="1873056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1441" y="617594"/>
            <a:ext cx="1882280" cy="302673"/>
          </a:xfrm>
        </p:spPr>
        <p:txBody>
          <a:bodyPr anchor="b"/>
          <a:lstStyle>
            <a:lvl1pPr marL="0" indent="0">
              <a:buNone/>
              <a:defRPr sz="872" b="1"/>
            </a:lvl1pPr>
            <a:lvl2pPr marL="166055" indent="0">
              <a:buNone/>
              <a:defRPr sz="726" b="1"/>
            </a:lvl2pPr>
            <a:lvl3pPr marL="332110" indent="0">
              <a:buNone/>
              <a:defRPr sz="654" b="1"/>
            </a:lvl3pPr>
            <a:lvl4pPr marL="498165" indent="0">
              <a:buNone/>
              <a:defRPr sz="581" b="1"/>
            </a:lvl4pPr>
            <a:lvl5pPr marL="664220" indent="0">
              <a:buNone/>
              <a:defRPr sz="581" b="1"/>
            </a:lvl5pPr>
            <a:lvl6pPr marL="830275" indent="0">
              <a:buNone/>
              <a:defRPr sz="581" b="1"/>
            </a:lvl6pPr>
            <a:lvl7pPr marL="996330" indent="0">
              <a:buNone/>
              <a:defRPr sz="581" b="1"/>
            </a:lvl7pPr>
            <a:lvl8pPr marL="1162385" indent="0">
              <a:buNone/>
              <a:defRPr sz="581" b="1"/>
            </a:lvl8pPr>
            <a:lvl9pPr marL="1328440" indent="0">
              <a:buNone/>
              <a:defRPr sz="581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1441" y="920267"/>
            <a:ext cx="1882280" cy="135357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80" y="362742"/>
            <a:ext cx="2241441" cy="1790381"/>
          </a:xfrm>
        </p:spPr>
        <p:txBody>
          <a:bodyPr/>
          <a:lstStyle>
            <a:lvl1pPr>
              <a:defRPr sz="1162"/>
            </a:lvl1pPr>
            <a:lvl2pPr>
              <a:defRPr sz="1017"/>
            </a:lvl2pPr>
            <a:lvl3pPr>
              <a:defRPr sz="872"/>
            </a:lvl3pPr>
            <a:lvl4pPr>
              <a:defRPr sz="726"/>
            </a:lvl4pPr>
            <a:lvl5pPr>
              <a:defRPr sz="726"/>
            </a:lvl5pPr>
            <a:lvl6pPr>
              <a:defRPr sz="726"/>
            </a:lvl6pPr>
            <a:lvl7pPr>
              <a:defRPr sz="726"/>
            </a:lvl7pPr>
            <a:lvl8pPr>
              <a:defRPr sz="726"/>
            </a:lvl8pPr>
            <a:lvl9pPr>
              <a:defRPr sz="726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167958"/>
            <a:ext cx="1427996" cy="587851"/>
          </a:xfrm>
        </p:spPr>
        <p:txBody>
          <a:bodyPr anchor="b"/>
          <a:lstStyle>
            <a:lvl1pPr>
              <a:defRPr sz="1162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280" y="362742"/>
            <a:ext cx="2241441" cy="1790381"/>
          </a:xfrm>
        </p:spPr>
        <p:txBody>
          <a:bodyPr anchor="t"/>
          <a:lstStyle>
            <a:lvl1pPr marL="0" indent="0">
              <a:buNone/>
              <a:defRPr sz="1162"/>
            </a:lvl1pPr>
            <a:lvl2pPr marL="166055" indent="0">
              <a:buNone/>
              <a:defRPr sz="1017"/>
            </a:lvl2pPr>
            <a:lvl3pPr marL="332110" indent="0">
              <a:buNone/>
              <a:defRPr sz="872"/>
            </a:lvl3pPr>
            <a:lvl4pPr marL="498165" indent="0">
              <a:buNone/>
              <a:defRPr sz="726"/>
            </a:lvl4pPr>
            <a:lvl5pPr marL="664220" indent="0">
              <a:buNone/>
              <a:defRPr sz="726"/>
            </a:lvl5pPr>
            <a:lvl6pPr marL="830275" indent="0">
              <a:buNone/>
              <a:defRPr sz="726"/>
            </a:lvl6pPr>
            <a:lvl7pPr marL="996330" indent="0">
              <a:buNone/>
              <a:defRPr sz="726"/>
            </a:lvl7pPr>
            <a:lvl8pPr marL="1162385" indent="0">
              <a:buNone/>
              <a:defRPr sz="726"/>
            </a:lvl8pPr>
            <a:lvl9pPr marL="1328440" indent="0">
              <a:buNone/>
              <a:defRPr sz="726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755809"/>
            <a:ext cx="1427996" cy="1400229"/>
          </a:xfrm>
        </p:spPr>
        <p:txBody>
          <a:bodyPr/>
          <a:lstStyle>
            <a:lvl1pPr marL="0" indent="0">
              <a:buNone/>
              <a:defRPr sz="581"/>
            </a:lvl1pPr>
            <a:lvl2pPr marL="166055" indent="0">
              <a:buNone/>
              <a:defRPr sz="508"/>
            </a:lvl2pPr>
            <a:lvl3pPr marL="332110" indent="0">
              <a:buNone/>
              <a:defRPr sz="436"/>
            </a:lvl3pPr>
            <a:lvl4pPr marL="498165" indent="0">
              <a:buNone/>
              <a:defRPr sz="363"/>
            </a:lvl4pPr>
            <a:lvl5pPr marL="664220" indent="0">
              <a:buNone/>
              <a:defRPr sz="363"/>
            </a:lvl5pPr>
            <a:lvl6pPr marL="830275" indent="0">
              <a:buNone/>
              <a:defRPr sz="363"/>
            </a:lvl6pPr>
            <a:lvl7pPr marL="996330" indent="0">
              <a:buNone/>
              <a:defRPr sz="363"/>
            </a:lvl7pPr>
            <a:lvl8pPr marL="1162385" indent="0">
              <a:buNone/>
              <a:defRPr sz="363"/>
            </a:lvl8pPr>
            <a:lvl9pPr marL="1328440" indent="0">
              <a:buNone/>
              <a:defRPr sz="363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393" y="134133"/>
            <a:ext cx="381875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93" y="670664"/>
            <a:ext cx="381875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393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622" y="2335076"/>
            <a:ext cx="149429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6949" y="2335076"/>
            <a:ext cx="99619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7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32110" rtl="0" eaLnBrk="1" latinLnBrk="0" hangingPunct="1">
        <a:lnSpc>
          <a:spcPct val="90000"/>
        </a:lnSpc>
        <a:spcBef>
          <a:spcPct val="0"/>
        </a:spcBef>
        <a:buNone/>
        <a:defRPr sz="1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028" indent="-83028" algn="l" defTabSz="332110" rtl="0" eaLnBrk="1" latinLnBrk="0" hangingPunct="1">
        <a:lnSpc>
          <a:spcPct val="90000"/>
        </a:lnSpc>
        <a:spcBef>
          <a:spcPts val="363"/>
        </a:spcBef>
        <a:buFont typeface="Arial" panose="020B0604020202020204" pitchFamily="34" charset="0"/>
        <a:buChar char="•"/>
        <a:defRPr sz="1017" kern="1200">
          <a:solidFill>
            <a:schemeClr val="tx1"/>
          </a:solidFill>
          <a:latin typeface="+mn-lt"/>
          <a:ea typeface="+mn-ea"/>
          <a:cs typeface="+mn-cs"/>
        </a:defRPr>
      </a:lvl1pPr>
      <a:lvl2pPr marL="24908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1513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726" kern="1200">
          <a:solidFill>
            <a:schemeClr val="tx1"/>
          </a:solidFill>
          <a:latin typeface="+mn-lt"/>
          <a:ea typeface="+mn-ea"/>
          <a:cs typeface="+mn-cs"/>
        </a:defRPr>
      </a:lvl3pPr>
      <a:lvl4pPr marL="58119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74724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91330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107935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245413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411468" indent="-83028" algn="l" defTabSz="332110" rtl="0" eaLnBrk="1" latinLnBrk="0" hangingPunct="1">
        <a:lnSpc>
          <a:spcPct val="90000"/>
        </a:lnSpc>
        <a:spcBef>
          <a:spcPts val="182"/>
        </a:spcBef>
        <a:buFont typeface="Arial" panose="020B0604020202020204" pitchFamily="34" charset="0"/>
        <a:buChar char="•"/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1pPr>
      <a:lvl2pPr marL="16605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2pPr>
      <a:lvl3pPr marL="33211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3pPr>
      <a:lvl4pPr marL="49816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4pPr>
      <a:lvl5pPr marL="66422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5pPr>
      <a:lvl6pPr marL="83027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6pPr>
      <a:lvl7pPr marL="99633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7pPr>
      <a:lvl8pPr marL="1162385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8pPr>
      <a:lvl9pPr marL="1328440" algn="l" defTabSz="332110" rtl="0" eaLnBrk="1" latinLnBrk="0" hangingPunct="1">
        <a:defRPr sz="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1" t="15437" r="21329" b="14642"/>
          <a:stretch/>
        </p:blipFill>
        <p:spPr>
          <a:xfrm rot="5400000">
            <a:off x="954085" y="-954087"/>
            <a:ext cx="2519365" cy="442753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635313" y="1904397"/>
            <a:ext cx="194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Abstände &lt; 1ms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3840480" y="1456341"/>
            <a:ext cx="54864" cy="38404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517393" y="1456341"/>
            <a:ext cx="91756" cy="38404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Macintosh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12</cp:revision>
  <dcterms:created xsi:type="dcterms:W3CDTF">2017-07-16T10:16:21Z</dcterms:created>
  <dcterms:modified xsi:type="dcterms:W3CDTF">2017-07-21T07:37:52Z</dcterms:modified>
</cp:coreProperties>
</file>