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2192000" cy="51847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12"/>
  </p:normalViewPr>
  <p:slideViewPr>
    <p:cSldViewPr snapToGrid="0" snapToObjects="1">
      <p:cViewPr>
        <p:scale>
          <a:sx n="90" d="100"/>
          <a:sy n="90" d="100"/>
        </p:scale>
        <p:origin x="64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8527"/>
            <a:ext cx="9144000" cy="1805070"/>
          </a:xfrm>
        </p:spPr>
        <p:txBody>
          <a:bodyPr anchor="b"/>
          <a:lstStyle>
            <a:lvl1pPr algn="ctr">
              <a:defRPr sz="453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3207"/>
            <a:ext cx="9144000" cy="1251787"/>
          </a:xfrm>
        </p:spPr>
        <p:txBody>
          <a:bodyPr/>
          <a:lstStyle>
            <a:lvl1pPr marL="0" indent="0" algn="ctr">
              <a:buNone/>
              <a:defRPr sz="1814"/>
            </a:lvl1pPr>
            <a:lvl2pPr marL="345643" indent="0" algn="ctr">
              <a:buNone/>
              <a:defRPr sz="1512"/>
            </a:lvl2pPr>
            <a:lvl3pPr marL="691286" indent="0" algn="ctr">
              <a:buNone/>
              <a:defRPr sz="1361"/>
            </a:lvl3pPr>
            <a:lvl4pPr marL="1036930" indent="0" algn="ctr">
              <a:buNone/>
              <a:defRPr sz="1210"/>
            </a:lvl4pPr>
            <a:lvl5pPr marL="1382573" indent="0" algn="ctr">
              <a:buNone/>
              <a:defRPr sz="1210"/>
            </a:lvl5pPr>
            <a:lvl6pPr marL="1728216" indent="0" algn="ctr">
              <a:buNone/>
              <a:defRPr sz="1210"/>
            </a:lvl6pPr>
            <a:lvl7pPr marL="2073859" indent="0" algn="ctr">
              <a:buNone/>
              <a:defRPr sz="1210"/>
            </a:lvl7pPr>
            <a:lvl8pPr marL="2419502" indent="0" algn="ctr">
              <a:buNone/>
              <a:defRPr sz="1210"/>
            </a:lvl8pPr>
            <a:lvl9pPr marL="2765146" indent="0" algn="ctr">
              <a:buNone/>
              <a:defRPr sz="121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6041"/>
            <a:ext cx="2628900" cy="439385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6041"/>
            <a:ext cx="7734300" cy="439385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92594"/>
            <a:ext cx="10515600" cy="215672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69719"/>
            <a:ext cx="10515600" cy="1134169"/>
          </a:xfrm>
        </p:spPr>
        <p:txBody>
          <a:bodyPr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34564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69128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36930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4pPr>
            <a:lvl5pPr marL="1382573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5pPr>
            <a:lvl6pPr marL="172821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6pPr>
            <a:lvl7pPr marL="2073859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7pPr>
            <a:lvl8pPr marL="2419502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8pPr>
            <a:lvl9pPr marL="2765146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80206"/>
            <a:ext cx="5181600" cy="32896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80206"/>
            <a:ext cx="5181600" cy="3289692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6042"/>
            <a:ext cx="10515600" cy="100215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70990"/>
            <a:ext cx="5157787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93883"/>
            <a:ext cx="5157787" cy="278561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70990"/>
            <a:ext cx="5183188" cy="622893"/>
          </a:xfrm>
        </p:spPr>
        <p:txBody>
          <a:bodyPr anchor="b"/>
          <a:lstStyle>
            <a:lvl1pPr marL="0" indent="0">
              <a:buNone/>
              <a:defRPr sz="1814" b="1"/>
            </a:lvl1pPr>
            <a:lvl2pPr marL="345643" indent="0">
              <a:buNone/>
              <a:defRPr sz="1512" b="1"/>
            </a:lvl2pPr>
            <a:lvl3pPr marL="691286" indent="0">
              <a:buNone/>
              <a:defRPr sz="1361" b="1"/>
            </a:lvl3pPr>
            <a:lvl4pPr marL="1036930" indent="0">
              <a:buNone/>
              <a:defRPr sz="1210" b="1"/>
            </a:lvl4pPr>
            <a:lvl5pPr marL="1382573" indent="0">
              <a:buNone/>
              <a:defRPr sz="1210" b="1"/>
            </a:lvl5pPr>
            <a:lvl6pPr marL="1728216" indent="0">
              <a:buNone/>
              <a:defRPr sz="1210" b="1"/>
            </a:lvl6pPr>
            <a:lvl7pPr marL="2073859" indent="0">
              <a:buNone/>
              <a:defRPr sz="1210" b="1"/>
            </a:lvl7pPr>
            <a:lvl8pPr marL="2419502" indent="0">
              <a:buNone/>
              <a:defRPr sz="1210" b="1"/>
            </a:lvl8pPr>
            <a:lvl9pPr marL="2765146" indent="0">
              <a:buNone/>
              <a:defRPr sz="121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93883"/>
            <a:ext cx="5183188" cy="278561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5652"/>
            <a:ext cx="3932237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46512"/>
            <a:ext cx="6172200" cy="3684551"/>
          </a:xfrm>
        </p:spPr>
        <p:txBody>
          <a:bodyPr/>
          <a:lstStyle>
            <a:lvl1pPr>
              <a:defRPr sz="2419"/>
            </a:lvl1pPr>
            <a:lvl2pPr>
              <a:defRPr sz="2117"/>
            </a:lvl2pPr>
            <a:lvl3pPr>
              <a:defRPr sz="1814"/>
            </a:lvl3pPr>
            <a:lvl4pPr>
              <a:defRPr sz="1512"/>
            </a:lvl4pPr>
            <a:lvl5pPr>
              <a:defRPr sz="1512"/>
            </a:lvl5pPr>
            <a:lvl6pPr>
              <a:defRPr sz="1512"/>
            </a:lvl6pPr>
            <a:lvl7pPr>
              <a:defRPr sz="1512"/>
            </a:lvl7pPr>
            <a:lvl8pPr>
              <a:defRPr sz="1512"/>
            </a:lvl8pPr>
            <a:lvl9pPr>
              <a:defRPr sz="1512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55433"/>
            <a:ext cx="3932237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45652"/>
            <a:ext cx="3932237" cy="1209781"/>
          </a:xfrm>
        </p:spPr>
        <p:txBody>
          <a:bodyPr anchor="b"/>
          <a:lstStyle>
            <a:lvl1pPr>
              <a:defRPr sz="2419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46512"/>
            <a:ext cx="6172200" cy="3684551"/>
          </a:xfrm>
        </p:spPr>
        <p:txBody>
          <a:bodyPr anchor="t"/>
          <a:lstStyle>
            <a:lvl1pPr marL="0" indent="0">
              <a:buNone/>
              <a:defRPr sz="2419"/>
            </a:lvl1pPr>
            <a:lvl2pPr marL="345643" indent="0">
              <a:buNone/>
              <a:defRPr sz="2117"/>
            </a:lvl2pPr>
            <a:lvl3pPr marL="691286" indent="0">
              <a:buNone/>
              <a:defRPr sz="1814"/>
            </a:lvl3pPr>
            <a:lvl4pPr marL="1036930" indent="0">
              <a:buNone/>
              <a:defRPr sz="1512"/>
            </a:lvl4pPr>
            <a:lvl5pPr marL="1382573" indent="0">
              <a:buNone/>
              <a:defRPr sz="1512"/>
            </a:lvl5pPr>
            <a:lvl6pPr marL="1728216" indent="0">
              <a:buNone/>
              <a:defRPr sz="1512"/>
            </a:lvl6pPr>
            <a:lvl7pPr marL="2073859" indent="0">
              <a:buNone/>
              <a:defRPr sz="1512"/>
            </a:lvl7pPr>
            <a:lvl8pPr marL="2419502" indent="0">
              <a:buNone/>
              <a:defRPr sz="1512"/>
            </a:lvl8pPr>
            <a:lvl9pPr marL="2765146" indent="0">
              <a:buNone/>
              <a:defRPr sz="1512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55433"/>
            <a:ext cx="3932237" cy="2881631"/>
          </a:xfrm>
        </p:spPr>
        <p:txBody>
          <a:bodyPr/>
          <a:lstStyle>
            <a:lvl1pPr marL="0" indent="0">
              <a:buNone/>
              <a:defRPr sz="1210"/>
            </a:lvl1pPr>
            <a:lvl2pPr marL="345643" indent="0">
              <a:buNone/>
              <a:defRPr sz="1058"/>
            </a:lvl2pPr>
            <a:lvl3pPr marL="691286" indent="0">
              <a:buNone/>
              <a:defRPr sz="907"/>
            </a:lvl3pPr>
            <a:lvl4pPr marL="1036930" indent="0">
              <a:buNone/>
              <a:defRPr sz="756"/>
            </a:lvl4pPr>
            <a:lvl5pPr marL="1382573" indent="0">
              <a:buNone/>
              <a:defRPr sz="756"/>
            </a:lvl5pPr>
            <a:lvl6pPr marL="1728216" indent="0">
              <a:buNone/>
              <a:defRPr sz="756"/>
            </a:lvl6pPr>
            <a:lvl7pPr marL="2073859" indent="0">
              <a:buNone/>
              <a:defRPr sz="756"/>
            </a:lvl7pPr>
            <a:lvl8pPr marL="2419502" indent="0">
              <a:buNone/>
              <a:defRPr sz="756"/>
            </a:lvl8pPr>
            <a:lvl9pPr marL="2765146" indent="0">
              <a:buNone/>
              <a:defRPr sz="756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6042"/>
            <a:ext cx="105156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80206"/>
            <a:ext cx="105156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805519"/>
            <a:ext cx="27432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48E4-33E3-3D49-B47C-7E1F93DC6F9E}" type="datetimeFigureOut">
              <a:rPr lang="de-DE" smtClean="0"/>
              <a:t>21.07.17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805519"/>
            <a:ext cx="41148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805519"/>
            <a:ext cx="27432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43854-8F07-4543-88B8-B2752F1EF1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9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91286" rtl="0" eaLnBrk="1" latinLnBrk="0" hangingPunct="1">
        <a:lnSpc>
          <a:spcPct val="90000"/>
        </a:lnSpc>
        <a:spcBef>
          <a:spcPct val="0"/>
        </a:spcBef>
        <a:buNone/>
        <a:defRPr sz="33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22" indent="-172822" algn="l" defTabSz="691286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18465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209751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55394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01038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246681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937967" indent="-172822" algn="l" defTabSz="691286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45643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9128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36930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2821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073859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19502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765146" algn="l" defTabSz="691286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" r="1447"/>
          <a:stretch/>
        </p:blipFill>
        <p:spPr>
          <a:xfrm>
            <a:off x="0" y="16042"/>
            <a:ext cx="12192000" cy="516873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057303" y="-1211000"/>
            <a:ext cx="160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Sendemodus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06812" y="2214608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Empfangsmodus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164105" y="2400353"/>
            <a:ext cx="633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CCA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189580" y="2200298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Empfangsmodus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666184" y="16041"/>
            <a:ext cx="2002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chemeClr val="bg1"/>
                </a:solidFill>
              </a:rPr>
              <a:t>Sendemodus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631123" y="4424385"/>
            <a:ext cx="215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Ruhemodus 25ms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816736" y="3167086"/>
            <a:ext cx="2069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solidFill>
                  <a:schemeClr val="bg1"/>
                </a:solidFill>
              </a:rPr>
              <a:t>Prozessoraktivität</a:t>
            </a:r>
            <a:endParaRPr lang="de-DE" sz="2000" dirty="0">
              <a:solidFill>
                <a:schemeClr val="bg1"/>
              </a:solidFill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3071813" y="3567196"/>
            <a:ext cx="1243012" cy="69047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100638" y="3567196"/>
            <a:ext cx="2886075" cy="9619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910690" y="977110"/>
            <a:ext cx="34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solidFill>
                  <a:srgbClr val="FF0000"/>
                </a:solidFill>
              </a:rPr>
              <a:t>CSMA/CA Durchlauf</a:t>
            </a:r>
            <a:endParaRPr lang="de-DE" sz="2000" dirty="0">
              <a:solidFill>
                <a:srgbClr val="FF0000"/>
              </a:solidFill>
            </a:endParaRPr>
          </a:p>
        </p:txBody>
      </p:sp>
      <p:cxnSp>
        <p:nvCxnSpPr>
          <p:cNvPr id="35" name="Gerade Verbindung 34"/>
          <p:cNvCxnSpPr/>
          <p:nvPr/>
        </p:nvCxnSpPr>
        <p:spPr>
          <a:xfrm>
            <a:off x="2414587" y="1400175"/>
            <a:ext cx="0" cy="3514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9982200" y="1400174"/>
            <a:ext cx="0" cy="35147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414587" y="1585913"/>
            <a:ext cx="7567613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02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Macintosh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8</cp:revision>
  <cp:lastPrinted>2017-07-21T07:25:59Z</cp:lastPrinted>
  <dcterms:created xsi:type="dcterms:W3CDTF">2017-07-21T07:20:49Z</dcterms:created>
  <dcterms:modified xsi:type="dcterms:W3CDTF">2017-07-21T09:27:26Z</dcterms:modified>
</cp:coreProperties>
</file>