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51847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>
        <p:scale>
          <a:sx n="80" d="100"/>
          <a:sy n="80" d="100"/>
        </p:scale>
        <p:origin x="10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8527"/>
            <a:ext cx="9144000" cy="1805070"/>
          </a:xfrm>
        </p:spPr>
        <p:txBody>
          <a:bodyPr anchor="b"/>
          <a:lstStyle>
            <a:lvl1pPr algn="ctr">
              <a:defRPr sz="453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3207"/>
            <a:ext cx="9144000" cy="1251787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643" indent="0" algn="ctr">
              <a:buNone/>
              <a:defRPr sz="1512"/>
            </a:lvl2pPr>
            <a:lvl3pPr marL="691286" indent="0" algn="ctr">
              <a:buNone/>
              <a:defRPr sz="1361"/>
            </a:lvl3pPr>
            <a:lvl4pPr marL="1036930" indent="0" algn="ctr">
              <a:buNone/>
              <a:defRPr sz="1210"/>
            </a:lvl4pPr>
            <a:lvl5pPr marL="1382573" indent="0" algn="ctr">
              <a:buNone/>
              <a:defRPr sz="1210"/>
            </a:lvl5pPr>
            <a:lvl6pPr marL="1728216" indent="0" algn="ctr">
              <a:buNone/>
              <a:defRPr sz="1210"/>
            </a:lvl6pPr>
            <a:lvl7pPr marL="2073859" indent="0" algn="ctr">
              <a:buNone/>
              <a:defRPr sz="1210"/>
            </a:lvl7pPr>
            <a:lvl8pPr marL="2419502" indent="0" algn="ctr">
              <a:buNone/>
              <a:defRPr sz="1210"/>
            </a:lvl8pPr>
            <a:lvl9pPr marL="2765146" indent="0" algn="ctr">
              <a:buNone/>
              <a:defRPr sz="121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6041"/>
            <a:ext cx="2628900" cy="439385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6041"/>
            <a:ext cx="7734300" cy="439385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92594"/>
            <a:ext cx="10515600" cy="215672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69719"/>
            <a:ext cx="10515600" cy="113416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64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28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93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573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821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3859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502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514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0206"/>
            <a:ext cx="5181600" cy="32896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0206"/>
            <a:ext cx="5181600" cy="32896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6042"/>
            <a:ext cx="10515600" cy="100215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0990"/>
            <a:ext cx="5157787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93883"/>
            <a:ext cx="5157787" cy="278561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0990"/>
            <a:ext cx="5183188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93883"/>
            <a:ext cx="5183188" cy="278561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5652"/>
            <a:ext cx="3932237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46512"/>
            <a:ext cx="6172200" cy="3684551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55433"/>
            <a:ext cx="3932237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5652"/>
            <a:ext cx="3932237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46512"/>
            <a:ext cx="6172200" cy="3684551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643" indent="0">
              <a:buNone/>
              <a:defRPr sz="2117"/>
            </a:lvl2pPr>
            <a:lvl3pPr marL="691286" indent="0">
              <a:buNone/>
              <a:defRPr sz="1814"/>
            </a:lvl3pPr>
            <a:lvl4pPr marL="1036930" indent="0">
              <a:buNone/>
              <a:defRPr sz="1512"/>
            </a:lvl4pPr>
            <a:lvl5pPr marL="1382573" indent="0">
              <a:buNone/>
              <a:defRPr sz="1512"/>
            </a:lvl5pPr>
            <a:lvl6pPr marL="1728216" indent="0">
              <a:buNone/>
              <a:defRPr sz="1512"/>
            </a:lvl6pPr>
            <a:lvl7pPr marL="2073859" indent="0">
              <a:buNone/>
              <a:defRPr sz="1512"/>
            </a:lvl7pPr>
            <a:lvl8pPr marL="2419502" indent="0">
              <a:buNone/>
              <a:defRPr sz="1512"/>
            </a:lvl8pPr>
            <a:lvl9pPr marL="2765146" indent="0">
              <a:buNone/>
              <a:defRPr sz="1512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55433"/>
            <a:ext cx="3932237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6042"/>
            <a:ext cx="105156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0206"/>
            <a:ext cx="105156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05519"/>
            <a:ext cx="27432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05519"/>
            <a:ext cx="41148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05519"/>
            <a:ext cx="27432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9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1286" rtl="0" eaLnBrk="1" latinLnBrk="0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22" indent="-172822" algn="l" defTabSz="691286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465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751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681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967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643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28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930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21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859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502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514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" r="1299"/>
          <a:stretch/>
        </p:blipFill>
        <p:spPr>
          <a:xfrm>
            <a:off x="0" y="32084"/>
            <a:ext cx="12192000" cy="515269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087240" y="0"/>
            <a:ext cx="160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096895" y="1808209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41431" y="4438812"/>
            <a:ext cx="220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Ruhemodus 34ms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201049" y="1808209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5</cp:revision>
  <cp:lastPrinted>2017-07-21T07:25:59Z</cp:lastPrinted>
  <dcterms:created xsi:type="dcterms:W3CDTF">2017-07-21T07:20:49Z</dcterms:created>
  <dcterms:modified xsi:type="dcterms:W3CDTF">2017-07-21T09:32:30Z</dcterms:modified>
</cp:coreProperties>
</file>