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4"/>
    <p:restoredTop sz="94712"/>
  </p:normalViewPr>
  <p:slideViewPr>
    <p:cSldViewPr snapToGrid="0" snapToObjects="1">
      <p:cViewPr>
        <p:scale>
          <a:sx n="60" d="100"/>
          <a:sy n="60" d="100"/>
        </p:scale>
        <p:origin x="156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9C3AE-CC7E-F441-919F-982DDA171CCC}" type="datetimeFigureOut">
              <a:rPr lang="de-DE" smtClean="0"/>
              <a:t>12.07.17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08579-80A6-1140-A842-E79D26D76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85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08579-80A6-1140-A842-E79D26D762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46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0C69-6DA6-8C41-BD14-CC4396B4E9BA}" type="datetimeFigureOut">
              <a:rPr lang="de-DE" smtClean="0"/>
              <a:t>12.07.17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628A-6804-BB4F-87E4-B94BFF6387B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0C69-6DA6-8C41-BD14-CC4396B4E9BA}" type="datetimeFigureOut">
              <a:rPr lang="de-DE" smtClean="0"/>
              <a:t>12.07.17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628A-6804-BB4F-87E4-B94BFF6387B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0C69-6DA6-8C41-BD14-CC4396B4E9BA}" type="datetimeFigureOut">
              <a:rPr lang="de-DE" smtClean="0"/>
              <a:t>12.07.17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628A-6804-BB4F-87E4-B94BFF6387B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0C69-6DA6-8C41-BD14-CC4396B4E9BA}" type="datetimeFigureOut">
              <a:rPr lang="de-DE" smtClean="0"/>
              <a:t>12.07.17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628A-6804-BB4F-87E4-B94BFF6387B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0C69-6DA6-8C41-BD14-CC4396B4E9BA}" type="datetimeFigureOut">
              <a:rPr lang="de-DE" smtClean="0"/>
              <a:t>12.07.17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628A-6804-BB4F-87E4-B94BFF6387B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0C69-6DA6-8C41-BD14-CC4396B4E9BA}" type="datetimeFigureOut">
              <a:rPr lang="de-DE" smtClean="0"/>
              <a:t>12.07.17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628A-6804-BB4F-87E4-B94BFF6387B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0C69-6DA6-8C41-BD14-CC4396B4E9BA}" type="datetimeFigureOut">
              <a:rPr lang="de-DE" smtClean="0"/>
              <a:t>12.07.17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628A-6804-BB4F-87E4-B94BFF6387B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0C69-6DA6-8C41-BD14-CC4396B4E9BA}" type="datetimeFigureOut">
              <a:rPr lang="de-DE" smtClean="0"/>
              <a:t>12.07.17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628A-6804-BB4F-87E4-B94BFF6387B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0C69-6DA6-8C41-BD14-CC4396B4E9BA}" type="datetimeFigureOut">
              <a:rPr lang="de-DE" smtClean="0"/>
              <a:t>12.07.17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628A-6804-BB4F-87E4-B94BFF6387B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0C69-6DA6-8C41-BD14-CC4396B4E9BA}" type="datetimeFigureOut">
              <a:rPr lang="de-DE" smtClean="0"/>
              <a:t>12.07.17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628A-6804-BB4F-87E4-B94BFF6387B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0C69-6DA6-8C41-BD14-CC4396B4E9BA}" type="datetimeFigureOut">
              <a:rPr lang="de-DE" smtClean="0"/>
              <a:t>12.07.17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628A-6804-BB4F-87E4-B94BFF6387B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0C69-6DA6-8C41-BD14-CC4396B4E9BA}" type="datetimeFigureOut">
              <a:rPr lang="de-DE" smtClean="0"/>
              <a:t>12.07.17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628A-6804-BB4F-87E4-B94BFF638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08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478173" y="241384"/>
            <a:ext cx="2402753" cy="7556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CSMA-CA</a:t>
            </a:r>
          </a:p>
        </p:txBody>
      </p:sp>
      <p:sp>
        <p:nvSpPr>
          <p:cNvPr id="6" name="Rechteck 5"/>
          <p:cNvSpPr/>
          <p:nvPr/>
        </p:nvSpPr>
        <p:spPr>
          <a:xfrm>
            <a:off x="2204696" y="1361493"/>
            <a:ext cx="2949709" cy="93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00" i="1" dirty="0">
                <a:solidFill>
                  <a:schemeClr val="tx1"/>
                </a:solidFill>
              </a:rPr>
              <a:t>NB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de-DE" sz="2200">
                <a:solidFill>
                  <a:schemeClr val="tx1"/>
                </a:solidFill>
              </a:rPr>
              <a:t>= </a:t>
            </a:r>
            <a:r>
              <a:rPr lang="de-DE" sz="2200" smtClean="0">
                <a:solidFill>
                  <a:schemeClr val="tx1"/>
                </a:solidFill>
              </a:rPr>
              <a:t>0,</a:t>
            </a:r>
            <a:endParaRPr lang="de-DE" sz="2200" dirty="0">
              <a:solidFill>
                <a:schemeClr val="tx1"/>
              </a:solidFill>
            </a:endParaRPr>
          </a:p>
          <a:p>
            <a:pPr algn="ctr"/>
            <a:r>
              <a:rPr lang="de-DE" sz="2200" dirty="0">
                <a:solidFill>
                  <a:schemeClr val="tx1"/>
                </a:solidFill>
              </a:rPr>
              <a:t>BE = </a:t>
            </a:r>
            <a:r>
              <a:rPr lang="de-DE" sz="2200" dirty="0" err="1">
                <a:solidFill>
                  <a:schemeClr val="tx1"/>
                </a:solidFill>
              </a:rPr>
              <a:t>macMinBe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09471" y="2660528"/>
            <a:ext cx="3540156" cy="1012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Delay </a:t>
            </a:r>
            <a:r>
              <a:rPr lang="de-DE" sz="2200" dirty="0" err="1">
                <a:solidFill>
                  <a:schemeClr val="tx1"/>
                </a:solidFill>
              </a:rPr>
              <a:t>for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de-DE" sz="2200" dirty="0" err="1">
                <a:solidFill>
                  <a:schemeClr val="tx1"/>
                </a:solidFill>
              </a:rPr>
              <a:t>random</a:t>
            </a:r>
            <a:r>
              <a:rPr lang="de-DE" sz="2200" dirty="0">
                <a:solidFill>
                  <a:schemeClr val="tx1"/>
                </a:solidFill>
              </a:rPr>
              <a:t>(2</a:t>
            </a:r>
            <a:r>
              <a:rPr lang="de-DE" sz="2200" i="1" baseline="30000" dirty="0">
                <a:solidFill>
                  <a:schemeClr val="tx1"/>
                </a:solidFill>
              </a:rPr>
              <a:t>BE</a:t>
            </a:r>
            <a:r>
              <a:rPr lang="de-DE" sz="2200" dirty="0">
                <a:solidFill>
                  <a:schemeClr val="tx1"/>
                </a:solidFill>
              </a:rPr>
              <a:t>- 1) </a:t>
            </a:r>
            <a:r>
              <a:rPr lang="de-DE" sz="2200" dirty="0" err="1">
                <a:solidFill>
                  <a:schemeClr val="tx1"/>
                </a:solidFill>
              </a:rPr>
              <a:t>unit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de-DE" sz="2200" dirty="0" err="1">
                <a:solidFill>
                  <a:schemeClr val="tx1"/>
                </a:solidFill>
              </a:rPr>
              <a:t>backoff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de-DE" sz="2200" dirty="0" err="1">
                <a:solidFill>
                  <a:schemeClr val="tx1"/>
                </a:solidFill>
              </a:rPr>
              <a:t>periods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701174" y="4037657"/>
            <a:ext cx="1956750" cy="562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00" dirty="0" err="1">
                <a:solidFill>
                  <a:schemeClr val="tx1"/>
                </a:solidFill>
              </a:rPr>
              <a:t>Perform</a:t>
            </a:r>
            <a:r>
              <a:rPr lang="de-DE" sz="2200" dirty="0">
                <a:solidFill>
                  <a:schemeClr val="tx1"/>
                </a:solidFill>
              </a:rPr>
              <a:t> CCA</a:t>
            </a:r>
          </a:p>
        </p:txBody>
      </p:sp>
      <p:sp>
        <p:nvSpPr>
          <p:cNvPr id="9" name="Rechteck 8"/>
          <p:cNvSpPr/>
          <p:nvPr/>
        </p:nvSpPr>
        <p:spPr>
          <a:xfrm>
            <a:off x="1941059" y="7518418"/>
            <a:ext cx="3476980" cy="1009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NB = NB + 1,</a:t>
            </a:r>
          </a:p>
          <a:p>
            <a:pPr algn="ctr"/>
            <a:r>
              <a:rPr lang="de-DE" sz="2200" dirty="0">
                <a:solidFill>
                  <a:schemeClr val="tx1"/>
                </a:solidFill>
              </a:rPr>
              <a:t>BE = min(BE+1, </a:t>
            </a:r>
            <a:r>
              <a:rPr lang="de-DE" sz="2200" dirty="0" err="1">
                <a:solidFill>
                  <a:schemeClr val="tx1"/>
                </a:solidFill>
              </a:rPr>
              <a:t>macMaxBe</a:t>
            </a:r>
            <a:r>
              <a:rPr lang="de-DE" sz="2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aute 9"/>
          <p:cNvSpPr/>
          <p:nvPr/>
        </p:nvSpPr>
        <p:spPr>
          <a:xfrm>
            <a:off x="2416467" y="4964306"/>
            <a:ext cx="2526164" cy="187702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Channel </a:t>
            </a:r>
            <a:r>
              <a:rPr lang="de-DE" sz="2200" dirty="0" err="1">
                <a:solidFill>
                  <a:schemeClr val="tx1"/>
                </a:solidFill>
              </a:rPr>
              <a:t>idle</a:t>
            </a:r>
            <a:r>
              <a:rPr lang="de-DE" sz="2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" name="Raute 10"/>
          <p:cNvSpPr/>
          <p:nvPr/>
        </p:nvSpPr>
        <p:spPr>
          <a:xfrm>
            <a:off x="2204696" y="8915504"/>
            <a:ext cx="2950690" cy="18756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00" i="1" dirty="0">
                <a:solidFill>
                  <a:schemeClr val="tx1"/>
                </a:solidFill>
              </a:rPr>
              <a:t>NB</a:t>
            </a:r>
            <a:r>
              <a:rPr lang="de-DE" sz="2200" dirty="0">
                <a:solidFill>
                  <a:schemeClr val="tx1"/>
                </a:solidFill>
              </a:rPr>
              <a:t> &gt; </a:t>
            </a:r>
            <a:r>
              <a:rPr lang="de-DE" sz="2200" i="1" dirty="0" err="1">
                <a:solidFill>
                  <a:schemeClr val="tx1"/>
                </a:solidFill>
              </a:rPr>
              <a:t>maxCsmaBackoffs</a:t>
            </a:r>
            <a:r>
              <a:rPr lang="de-DE" sz="2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3" name="Gerade Verbindung mit Pfeil 12"/>
          <p:cNvCxnSpPr>
            <a:stCxn id="6" idx="2"/>
            <a:endCxn id="7" idx="0"/>
          </p:cNvCxnSpPr>
          <p:nvPr/>
        </p:nvCxnSpPr>
        <p:spPr>
          <a:xfrm flipH="1">
            <a:off x="3679549" y="2296103"/>
            <a:ext cx="2" cy="3644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8" idx="0"/>
          </p:cNvCxnSpPr>
          <p:nvPr/>
        </p:nvCxnSpPr>
        <p:spPr>
          <a:xfrm>
            <a:off x="3679549" y="3673232"/>
            <a:ext cx="0" cy="3644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2"/>
            <a:endCxn id="10" idx="0"/>
          </p:cNvCxnSpPr>
          <p:nvPr/>
        </p:nvCxnSpPr>
        <p:spPr>
          <a:xfrm>
            <a:off x="3679549" y="4599881"/>
            <a:ext cx="0" cy="3644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0" idx="2"/>
            <a:endCxn id="9" idx="0"/>
          </p:cNvCxnSpPr>
          <p:nvPr/>
        </p:nvCxnSpPr>
        <p:spPr>
          <a:xfrm>
            <a:off x="3679549" y="6841331"/>
            <a:ext cx="0" cy="6770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9" idx="2"/>
            <a:endCxn id="11" idx="0"/>
          </p:cNvCxnSpPr>
          <p:nvPr/>
        </p:nvCxnSpPr>
        <p:spPr>
          <a:xfrm>
            <a:off x="3679549" y="8528179"/>
            <a:ext cx="492" cy="3873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" idx="2"/>
            <a:endCxn id="6" idx="0"/>
          </p:cNvCxnSpPr>
          <p:nvPr/>
        </p:nvCxnSpPr>
        <p:spPr>
          <a:xfrm>
            <a:off x="3679550" y="997068"/>
            <a:ext cx="1" cy="3644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298422" y="11178429"/>
            <a:ext cx="1905783" cy="7556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00" dirty="0" err="1" smtClean="0">
                <a:solidFill>
                  <a:schemeClr val="tx1"/>
                </a:solidFill>
              </a:rPr>
              <a:t>Success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71" name="Abgerundetes Rechteck 70"/>
          <p:cNvSpPr/>
          <p:nvPr/>
        </p:nvSpPr>
        <p:spPr>
          <a:xfrm>
            <a:off x="2877184" y="11213937"/>
            <a:ext cx="1604730" cy="7556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00" dirty="0" err="1" smtClean="0">
                <a:solidFill>
                  <a:schemeClr val="tx1"/>
                </a:solidFill>
              </a:rPr>
              <a:t>Failur</a:t>
            </a:r>
            <a:endParaRPr lang="de-DE" sz="2200" dirty="0">
              <a:solidFill>
                <a:schemeClr val="tx1"/>
              </a:solidFill>
            </a:endParaRPr>
          </a:p>
        </p:txBody>
      </p:sp>
      <p:cxnSp>
        <p:nvCxnSpPr>
          <p:cNvPr id="87" name="Gewinkelte Verbindung 86"/>
          <p:cNvCxnSpPr>
            <a:stCxn id="10" idx="1"/>
            <a:endCxn id="70" idx="0"/>
          </p:cNvCxnSpPr>
          <p:nvPr/>
        </p:nvCxnSpPr>
        <p:spPr>
          <a:xfrm rot="10800000" flipV="1">
            <a:off x="1251315" y="5902819"/>
            <a:ext cx="1165153" cy="527561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winkelte Verbindung 87"/>
          <p:cNvCxnSpPr>
            <a:stCxn id="11" idx="3"/>
            <a:endCxn id="7" idx="3"/>
          </p:cNvCxnSpPr>
          <p:nvPr/>
        </p:nvCxnSpPr>
        <p:spPr>
          <a:xfrm flipV="1">
            <a:off x="5155386" y="3166880"/>
            <a:ext cx="294241" cy="6686424"/>
          </a:xfrm>
          <a:prstGeom prst="bentConnector3">
            <a:avLst>
              <a:gd name="adj1" fmla="val 24996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93"/>
          <p:cNvCxnSpPr>
            <a:stCxn id="11" idx="2"/>
            <a:endCxn id="71" idx="0"/>
          </p:cNvCxnSpPr>
          <p:nvPr/>
        </p:nvCxnSpPr>
        <p:spPr>
          <a:xfrm rot="5400000">
            <a:off x="3468379" y="11002274"/>
            <a:ext cx="422833" cy="4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6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Macintosh PowerPoint</Application>
  <PresentationFormat>Breitbild</PresentationFormat>
  <Paragraphs>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7</cp:revision>
  <dcterms:created xsi:type="dcterms:W3CDTF">2017-06-27T12:31:46Z</dcterms:created>
  <dcterms:modified xsi:type="dcterms:W3CDTF">2017-07-12T06:43:11Z</dcterms:modified>
</cp:coreProperties>
</file>