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720263" cy="2879725"/>
  <p:notesSz cx="6858000" cy="9144000"/>
  <p:defaultTextStyle>
    <a:defPPr>
      <a:defRPr lang="de-DE"/>
    </a:defPPr>
    <a:lvl1pPr marL="0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1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712"/>
  </p:normalViewPr>
  <p:slideViewPr>
    <p:cSldViewPr snapToGrid="0" snapToObjects="1">
      <p:cViewPr varScale="1">
        <p:scale>
          <a:sx n="122" d="100"/>
          <a:sy n="122" d="100"/>
        </p:scale>
        <p:origin x="200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69777-B806-DF47-9738-55048B016F23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778000" y="1143000"/>
            <a:ext cx="10414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A9E2-82C2-7342-893A-EEFE16857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3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1pPr>
    <a:lvl2pPr marL="311033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2pPr>
    <a:lvl3pPr marL="622066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3pPr>
    <a:lvl4pPr marL="933099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4pPr>
    <a:lvl5pPr marL="1244133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5pPr>
    <a:lvl6pPr marL="1555166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778000" y="1143000"/>
            <a:ext cx="104140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A9E2-82C2-7342-893A-EEFE1685765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5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471289"/>
            <a:ext cx="7290197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512522"/>
            <a:ext cx="7290197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C835-7503-634E-ACDF-8BB7D904BB1C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2BB6-2D0B-0C49-BCB1-FF6E91D268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C835-7503-634E-ACDF-8BB7D904BB1C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2BB6-2D0B-0C49-BCB1-FF6E91D268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53319"/>
            <a:ext cx="2095932" cy="244043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53319"/>
            <a:ext cx="6166292" cy="244043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C835-7503-634E-ACDF-8BB7D904BB1C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2BB6-2D0B-0C49-BCB1-FF6E91D268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C835-7503-634E-ACDF-8BB7D904BB1C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2BB6-2D0B-0C49-BCB1-FF6E91D268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717932"/>
            <a:ext cx="8383727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1927150"/>
            <a:ext cx="8383727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C835-7503-634E-ACDF-8BB7D904BB1C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2BB6-2D0B-0C49-BCB1-FF6E91D268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766593"/>
            <a:ext cx="4131112" cy="182715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766593"/>
            <a:ext cx="4131112" cy="182715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C835-7503-634E-ACDF-8BB7D904BB1C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2BB6-2D0B-0C49-BCB1-FF6E91D268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53319"/>
            <a:ext cx="8383727" cy="55661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05933"/>
            <a:ext cx="411212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051899"/>
            <a:ext cx="4112126" cy="154718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05933"/>
            <a:ext cx="413237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051899"/>
            <a:ext cx="4132378" cy="154718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C835-7503-634E-ACDF-8BB7D904BB1C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2BB6-2D0B-0C49-BCB1-FF6E91D268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C835-7503-634E-ACDF-8BB7D904BB1C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2BB6-2D0B-0C49-BCB1-FF6E91D268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C835-7503-634E-ACDF-8BB7D904BB1C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2BB6-2D0B-0C49-BCB1-FF6E91D268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91982"/>
            <a:ext cx="313503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414627"/>
            <a:ext cx="4920883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863918"/>
            <a:ext cx="313503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C835-7503-634E-ACDF-8BB7D904BB1C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2BB6-2D0B-0C49-BCB1-FF6E91D268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91982"/>
            <a:ext cx="313503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414627"/>
            <a:ext cx="4920883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863918"/>
            <a:ext cx="313503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C835-7503-634E-ACDF-8BB7D904BB1C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2BB6-2D0B-0C49-BCB1-FF6E91D268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53319"/>
            <a:ext cx="8383727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766593"/>
            <a:ext cx="8383727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2669079"/>
            <a:ext cx="2187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C835-7503-634E-ACDF-8BB7D904BB1C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2669079"/>
            <a:ext cx="328058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2669079"/>
            <a:ext cx="2187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2BB6-2D0B-0C49-BCB1-FF6E91D268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89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941260" y="754060"/>
            <a:ext cx="1548000" cy="1332000"/>
          </a:xfrm>
          <a:prstGeom prst="ellipse">
            <a:avLst/>
          </a:prstGeom>
          <a:solidFill>
            <a:srgbClr val="FF3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u="sng" dirty="0">
                <a:solidFill>
                  <a:schemeClr val="tx1"/>
                </a:solidFill>
              </a:rPr>
              <a:t>TX</a:t>
            </a:r>
          </a:p>
          <a:p>
            <a:pPr algn="ctr"/>
            <a:r>
              <a:rPr lang="de-DE" sz="2000" dirty="0" err="1">
                <a:solidFill>
                  <a:schemeClr val="tx1"/>
                </a:solidFill>
              </a:rPr>
              <a:t>t</a:t>
            </a:r>
            <a:r>
              <a:rPr lang="de-DE" sz="2000" baseline="-25000" dirty="0" err="1">
                <a:solidFill>
                  <a:schemeClr val="tx1"/>
                </a:solidFill>
              </a:rPr>
              <a:t>Eintritt</a:t>
            </a:r>
            <a:endParaRPr lang="de-DE" sz="2000" dirty="0">
              <a:solidFill>
                <a:schemeClr val="tx1"/>
              </a:solidFill>
            </a:endParaRP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P</a:t>
            </a:r>
            <a:r>
              <a:rPr lang="de-DE" sz="2000" baseline="-250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5" name="Oval 4"/>
          <p:cNvSpPr/>
          <p:nvPr/>
        </p:nvSpPr>
        <p:spPr>
          <a:xfrm>
            <a:off x="208616" y="754059"/>
            <a:ext cx="1548000" cy="1332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u="sng" dirty="0">
                <a:solidFill>
                  <a:schemeClr val="tx1"/>
                </a:solidFill>
              </a:rPr>
              <a:t>RX</a:t>
            </a:r>
          </a:p>
          <a:p>
            <a:pPr algn="ctr"/>
            <a:r>
              <a:rPr lang="de-DE" sz="2000" dirty="0" err="1">
                <a:solidFill>
                  <a:schemeClr val="tx1"/>
                </a:solidFill>
              </a:rPr>
              <a:t>t</a:t>
            </a:r>
            <a:r>
              <a:rPr lang="de-DE" sz="2000" baseline="-25000" dirty="0" err="1">
                <a:solidFill>
                  <a:schemeClr val="tx1"/>
                </a:solidFill>
              </a:rPr>
              <a:t>Eintritt</a:t>
            </a:r>
            <a:endParaRPr lang="de-DE" sz="2000" dirty="0">
              <a:solidFill>
                <a:schemeClr val="tx1"/>
              </a:solidFill>
            </a:endParaRP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P</a:t>
            </a:r>
            <a:r>
              <a:rPr lang="de-DE" sz="2000" baseline="-250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6" name="Oval 5"/>
          <p:cNvSpPr/>
          <p:nvPr/>
        </p:nvSpPr>
        <p:spPr>
          <a:xfrm>
            <a:off x="4074938" y="754061"/>
            <a:ext cx="1548000" cy="13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u="sng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de-DE" sz="2000" dirty="0" err="1">
                <a:solidFill>
                  <a:schemeClr val="tx1"/>
                </a:solidFill>
              </a:rPr>
              <a:t>t</a:t>
            </a:r>
            <a:r>
              <a:rPr lang="de-DE" sz="2000" baseline="-25000" dirty="0" err="1">
                <a:solidFill>
                  <a:schemeClr val="tx1"/>
                </a:solidFill>
              </a:rPr>
              <a:t>Eintritt</a:t>
            </a:r>
            <a:endParaRPr lang="de-DE" sz="2000" dirty="0">
              <a:solidFill>
                <a:schemeClr val="tx1"/>
              </a:solidFill>
            </a:endParaRP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P</a:t>
            </a:r>
            <a:r>
              <a:rPr lang="de-DE" sz="2000" baseline="-25000" dirty="0">
                <a:solidFill>
                  <a:schemeClr val="tx1"/>
                </a:solidFill>
              </a:rPr>
              <a:t>IDLE</a:t>
            </a:r>
          </a:p>
        </p:txBody>
      </p:sp>
      <p:cxnSp>
        <p:nvCxnSpPr>
          <p:cNvPr id="49" name="Gekrümmte Verbindung 48"/>
          <p:cNvCxnSpPr>
            <a:stCxn id="6" idx="7"/>
            <a:endCxn id="4" idx="1"/>
          </p:cNvCxnSpPr>
          <p:nvPr/>
        </p:nvCxnSpPr>
        <p:spPr>
          <a:xfrm rot="5400000" flipH="1" flipV="1">
            <a:off x="6782101" y="-436732"/>
            <a:ext cx="1" cy="2771720"/>
          </a:xfrm>
          <a:prstGeom prst="curvedConnector3">
            <a:avLst>
              <a:gd name="adj1" fmla="val 4236680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4" idx="3"/>
            <a:endCxn id="6" idx="5"/>
          </p:cNvCxnSpPr>
          <p:nvPr/>
        </p:nvCxnSpPr>
        <p:spPr>
          <a:xfrm rot="5400000">
            <a:off x="6782101" y="505133"/>
            <a:ext cx="1" cy="2771720"/>
          </a:xfrm>
          <a:prstGeom prst="curvedConnector3">
            <a:avLst>
              <a:gd name="adj1" fmla="val 4236680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krümmte Verbindung 73"/>
          <p:cNvCxnSpPr>
            <a:stCxn id="5" idx="7"/>
            <a:endCxn id="6" idx="1"/>
          </p:cNvCxnSpPr>
          <p:nvPr/>
        </p:nvCxnSpPr>
        <p:spPr>
          <a:xfrm rot="16200000" flipH="1">
            <a:off x="2915776" y="-436733"/>
            <a:ext cx="2" cy="2771720"/>
          </a:xfrm>
          <a:prstGeom prst="curvedConnector3">
            <a:avLst>
              <a:gd name="adj1" fmla="val -211833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6" idx="3"/>
            <a:endCxn id="5" idx="5"/>
          </p:cNvCxnSpPr>
          <p:nvPr/>
        </p:nvCxnSpPr>
        <p:spPr>
          <a:xfrm rot="5400000" flipH="1">
            <a:off x="2915776" y="505133"/>
            <a:ext cx="2" cy="2771720"/>
          </a:xfrm>
          <a:prstGeom prst="curvedConnector3">
            <a:avLst>
              <a:gd name="adj1" fmla="val -211833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6265264" y="78086"/>
            <a:ext cx="10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Start TX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398942" y="2337581"/>
            <a:ext cx="10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Start RX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6265264" y="2337581"/>
            <a:ext cx="10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TX Ende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398942" y="78086"/>
            <a:ext cx="10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RX Ende</a:t>
            </a:r>
          </a:p>
        </p:txBody>
      </p:sp>
    </p:spTree>
    <p:extLst>
      <p:ext uri="{BB962C8B-B14F-4D97-AF65-F5344CB8AC3E}">
        <p14:creationId xmlns:p14="http://schemas.microsoft.com/office/powerpoint/2010/main" val="135262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Macintosh PowerPoint</Application>
  <PresentationFormat>Benutzerdefiniert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7</cp:revision>
  <dcterms:created xsi:type="dcterms:W3CDTF">2017-07-15T21:13:32Z</dcterms:created>
  <dcterms:modified xsi:type="dcterms:W3CDTF">2017-07-16T09:09:16Z</dcterms:modified>
</cp:coreProperties>
</file>