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2239625" cy="29876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624"/>
    <p:restoredTop sz="94712"/>
  </p:normalViewPr>
  <p:slideViewPr>
    <p:cSldViewPr snapToGrid="0" snapToObjects="1">
      <p:cViewPr>
        <p:scale>
          <a:sx n="70" d="100"/>
          <a:sy n="70" d="100"/>
        </p:scale>
        <p:origin x="1224" y="1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1D568-BBD7-C040-AEC6-E35F166AD8AC}" type="datetimeFigureOut">
              <a:rPr lang="de-DE" smtClean="0"/>
              <a:t>14.07.17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2892425" y="1143000"/>
            <a:ext cx="12642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69B2E-E6C1-EF47-9E3D-78F9C1A35B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531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2892425" y="1143000"/>
            <a:ext cx="1264285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69B2E-E6C1-EF47-9E3D-78F9C1A35B6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437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488955"/>
            <a:ext cx="9179719" cy="1040154"/>
          </a:xfrm>
        </p:spPr>
        <p:txBody>
          <a:bodyPr anchor="b"/>
          <a:lstStyle>
            <a:lvl1pPr algn="ctr">
              <a:defRPr sz="2614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1569221"/>
            <a:ext cx="9179719" cy="721330"/>
          </a:xfrm>
        </p:spPr>
        <p:txBody>
          <a:bodyPr/>
          <a:lstStyle>
            <a:lvl1pPr marL="0" indent="0" algn="ctr">
              <a:buNone/>
              <a:defRPr sz="1045"/>
            </a:lvl1pPr>
            <a:lvl2pPr marL="199156" indent="0" algn="ctr">
              <a:buNone/>
              <a:defRPr sz="871"/>
            </a:lvl2pPr>
            <a:lvl3pPr marL="398313" indent="0" algn="ctr">
              <a:buNone/>
              <a:defRPr sz="784"/>
            </a:lvl3pPr>
            <a:lvl4pPr marL="597469" indent="0" algn="ctr">
              <a:buNone/>
              <a:defRPr sz="697"/>
            </a:lvl4pPr>
            <a:lvl5pPr marL="796625" indent="0" algn="ctr">
              <a:buNone/>
              <a:defRPr sz="697"/>
            </a:lvl5pPr>
            <a:lvl6pPr marL="995782" indent="0" algn="ctr">
              <a:buNone/>
              <a:defRPr sz="697"/>
            </a:lvl6pPr>
            <a:lvl7pPr marL="1194938" indent="0" algn="ctr">
              <a:buNone/>
              <a:defRPr sz="697"/>
            </a:lvl7pPr>
            <a:lvl8pPr marL="1394094" indent="0" algn="ctr">
              <a:buNone/>
              <a:defRPr sz="697"/>
            </a:lvl8pPr>
            <a:lvl9pPr marL="1593251" indent="0" algn="ctr">
              <a:buNone/>
              <a:defRPr sz="697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8E37-2D1A-184D-8FE7-DAAA1F02BB70}" type="datetimeFigureOut">
              <a:rPr lang="de-DE" smtClean="0"/>
              <a:t>14.07.17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1227-891D-374A-AE33-6DFD760E21A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8E37-2D1A-184D-8FE7-DAAA1F02BB70}" type="datetimeFigureOut">
              <a:rPr lang="de-DE" smtClean="0"/>
              <a:t>14.07.17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1227-891D-374A-AE33-6DFD760E21A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159066"/>
            <a:ext cx="2639169" cy="2531916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159066"/>
            <a:ext cx="7764512" cy="2531916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8E37-2D1A-184D-8FE7-DAAA1F02BB70}" type="datetimeFigureOut">
              <a:rPr lang="de-DE" smtClean="0"/>
              <a:t>14.07.17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1227-891D-374A-AE33-6DFD760E21A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8E37-2D1A-184D-8FE7-DAAA1F02BB70}" type="datetimeFigureOut">
              <a:rPr lang="de-DE" smtClean="0"/>
              <a:t>14.07.17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1227-891D-374A-AE33-6DFD760E21A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744844"/>
            <a:ext cx="10556677" cy="1242790"/>
          </a:xfrm>
        </p:spPr>
        <p:txBody>
          <a:bodyPr anchor="b"/>
          <a:lstStyle>
            <a:lvl1pPr>
              <a:defRPr sz="2614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1999391"/>
            <a:ext cx="10556677" cy="653554"/>
          </a:xfrm>
        </p:spPr>
        <p:txBody>
          <a:bodyPr/>
          <a:lstStyle>
            <a:lvl1pPr marL="0" indent="0">
              <a:buNone/>
              <a:defRPr sz="1045">
                <a:solidFill>
                  <a:schemeClr val="tx1">
                    <a:tint val="75000"/>
                  </a:schemeClr>
                </a:solidFill>
              </a:defRPr>
            </a:lvl1pPr>
            <a:lvl2pPr marL="199156" indent="0">
              <a:buNone/>
              <a:defRPr sz="871">
                <a:solidFill>
                  <a:schemeClr val="tx1">
                    <a:tint val="75000"/>
                  </a:schemeClr>
                </a:solidFill>
              </a:defRPr>
            </a:lvl2pPr>
            <a:lvl3pPr marL="398313" indent="0">
              <a:buNone/>
              <a:defRPr sz="784">
                <a:solidFill>
                  <a:schemeClr val="tx1">
                    <a:tint val="75000"/>
                  </a:schemeClr>
                </a:solidFill>
              </a:defRPr>
            </a:lvl3pPr>
            <a:lvl4pPr marL="597469" indent="0">
              <a:buNone/>
              <a:defRPr sz="697">
                <a:solidFill>
                  <a:schemeClr val="tx1">
                    <a:tint val="75000"/>
                  </a:schemeClr>
                </a:solidFill>
              </a:defRPr>
            </a:lvl4pPr>
            <a:lvl5pPr marL="796625" indent="0">
              <a:buNone/>
              <a:defRPr sz="697">
                <a:solidFill>
                  <a:schemeClr val="tx1">
                    <a:tint val="75000"/>
                  </a:schemeClr>
                </a:solidFill>
              </a:defRPr>
            </a:lvl5pPr>
            <a:lvl6pPr marL="995782" indent="0">
              <a:buNone/>
              <a:defRPr sz="697">
                <a:solidFill>
                  <a:schemeClr val="tx1">
                    <a:tint val="75000"/>
                  </a:schemeClr>
                </a:solidFill>
              </a:defRPr>
            </a:lvl6pPr>
            <a:lvl7pPr marL="1194938" indent="0">
              <a:buNone/>
              <a:defRPr sz="697">
                <a:solidFill>
                  <a:schemeClr val="tx1">
                    <a:tint val="75000"/>
                  </a:schemeClr>
                </a:solidFill>
              </a:defRPr>
            </a:lvl7pPr>
            <a:lvl8pPr marL="1394094" indent="0">
              <a:buNone/>
              <a:defRPr sz="697">
                <a:solidFill>
                  <a:schemeClr val="tx1">
                    <a:tint val="75000"/>
                  </a:schemeClr>
                </a:solidFill>
              </a:defRPr>
            </a:lvl8pPr>
            <a:lvl9pPr marL="1593251" indent="0">
              <a:buNone/>
              <a:defRPr sz="6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8E37-2D1A-184D-8FE7-DAAA1F02BB70}" type="datetimeFigureOut">
              <a:rPr lang="de-DE" smtClean="0"/>
              <a:t>14.07.17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1227-891D-374A-AE33-6DFD760E21A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795330"/>
            <a:ext cx="5201841" cy="1895652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795330"/>
            <a:ext cx="5201841" cy="1895652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8E37-2D1A-184D-8FE7-DAAA1F02BB70}" type="datetimeFigureOut">
              <a:rPr lang="de-DE" smtClean="0"/>
              <a:t>14.07.17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1227-891D-374A-AE33-6DFD760E21A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159066"/>
            <a:ext cx="10556677" cy="577479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732395"/>
            <a:ext cx="5177935" cy="358936"/>
          </a:xfrm>
        </p:spPr>
        <p:txBody>
          <a:bodyPr anchor="b"/>
          <a:lstStyle>
            <a:lvl1pPr marL="0" indent="0">
              <a:buNone/>
              <a:defRPr sz="1045" b="1"/>
            </a:lvl1pPr>
            <a:lvl2pPr marL="199156" indent="0">
              <a:buNone/>
              <a:defRPr sz="871" b="1"/>
            </a:lvl2pPr>
            <a:lvl3pPr marL="398313" indent="0">
              <a:buNone/>
              <a:defRPr sz="784" b="1"/>
            </a:lvl3pPr>
            <a:lvl4pPr marL="597469" indent="0">
              <a:buNone/>
              <a:defRPr sz="697" b="1"/>
            </a:lvl4pPr>
            <a:lvl5pPr marL="796625" indent="0">
              <a:buNone/>
              <a:defRPr sz="697" b="1"/>
            </a:lvl5pPr>
            <a:lvl6pPr marL="995782" indent="0">
              <a:buNone/>
              <a:defRPr sz="697" b="1"/>
            </a:lvl6pPr>
            <a:lvl7pPr marL="1194938" indent="0">
              <a:buNone/>
              <a:defRPr sz="697" b="1"/>
            </a:lvl7pPr>
            <a:lvl8pPr marL="1394094" indent="0">
              <a:buNone/>
              <a:defRPr sz="697" b="1"/>
            </a:lvl8pPr>
            <a:lvl9pPr marL="1593251" indent="0">
              <a:buNone/>
              <a:defRPr sz="697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1091331"/>
            <a:ext cx="5177935" cy="1605184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732395"/>
            <a:ext cx="5203435" cy="358936"/>
          </a:xfrm>
        </p:spPr>
        <p:txBody>
          <a:bodyPr anchor="b"/>
          <a:lstStyle>
            <a:lvl1pPr marL="0" indent="0">
              <a:buNone/>
              <a:defRPr sz="1045" b="1"/>
            </a:lvl1pPr>
            <a:lvl2pPr marL="199156" indent="0">
              <a:buNone/>
              <a:defRPr sz="871" b="1"/>
            </a:lvl2pPr>
            <a:lvl3pPr marL="398313" indent="0">
              <a:buNone/>
              <a:defRPr sz="784" b="1"/>
            </a:lvl3pPr>
            <a:lvl4pPr marL="597469" indent="0">
              <a:buNone/>
              <a:defRPr sz="697" b="1"/>
            </a:lvl4pPr>
            <a:lvl5pPr marL="796625" indent="0">
              <a:buNone/>
              <a:defRPr sz="697" b="1"/>
            </a:lvl5pPr>
            <a:lvl6pPr marL="995782" indent="0">
              <a:buNone/>
              <a:defRPr sz="697" b="1"/>
            </a:lvl6pPr>
            <a:lvl7pPr marL="1194938" indent="0">
              <a:buNone/>
              <a:defRPr sz="697" b="1"/>
            </a:lvl7pPr>
            <a:lvl8pPr marL="1394094" indent="0">
              <a:buNone/>
              <a:defRPr sz="697" b="1"/>
            </a:lvl8pPr>
            <a:lvl9pPr marL="1593251" indent="0">
              <a:buNone/>
              <a:defRPr sz="697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1091331"/>
            <a:ext cx="5203435" cy="1605184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8E37-2D1A-184D-8FE7-DAAA1F02BB70}" type="datetimeFigureOut">
              <a:rPr lang="de-DE" smtClean="0"/>
              <a:t>14.07.17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1227-891D-374A-AE33-6DFD760E21A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8E37-2D1A-184D-8FE7-DAAA1F02BB70}" type="datetimeFigureOut">
              <a:rPr lang="de-DE" smtClean="0"/>
              <a:t>14.07.17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1227-891D-374A-AE33-6DFD760E21A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8E37-2D1A-184D-8FE7-DAAA1F02BB70}" type="datetimeFigureOut">
              <a:rPr lang="de-DE" smtClean="0"/>
              <a:t>14.07.17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1227-891D-374A-AE33-6DFD760E21A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199178"/>
            <a:ext cx="3947597" cy="697124"/>
          </a:xfrm>
        </p:spPr>
        <p:txBody>
          <a:bodyPr anchor="b"/>
          <a:lstStyle>
            <a:lvl1pPr>
              <a:defRPr sz="1394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430170"/>
            <a:ext cx="6196310" cy="2123186"/>
          </a:xfrm>
        </p:spPr>
        <p:txBody>
          <a:bodyPr/>
          <a:lstStyle>
            <a:lvl1pPr>
              <a:defRPr sz="1394"/>
            </a:lvl1pPr>
            <a:lvl2pPr>
              <a:defRPr sz="1220"/>
            </a:lvl2pPr>
            <a:lvl3pPr>
              <a:defRPr sz="1045"/>
            </a:lvl3pPr>
            <a:lvl4pPr>
              <a:defRPr sz="871"/>
            </a:lvl4pPr>
            <a:lvl5pPr>
              <a:defRPr sz="871"/>
            </a:lvl5pPr>
            <a:lvl6pPr>
              <a:defRPr sz="871"/>
            </a:lvl6pPr>
            <a:lvl7pPr>
              <a:defRPr sz="871"/>
            </a:lvl7pPr>
            <a:lvl8pPr>
              <a:defRPr sz="871"/>
            </a:lvl8pPr>
            <a:lvl9pPr>
              <a:defRPr sz="871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896303"/>
            <a:ext cx="3947597" cy="1660511"/>
          </a:xfrm>
        </p:spPr>
        <p:txBody>
          <a:bodyPr/>
          <a:lstStyle>
            <a:lvl1pPr marL="0" indent="0">
              <a:buNone/>
              <a:defRPr sz="697"/>
            </a:lvl1pPr>
            <a:lvl2pPr marL="199156" indent="0">
              <a:buNone/>
              <a:defRPr sz="610"/>
            </a:lvl2pPr>
            <a:lvl3pPr marL="398313" indent="0">
              <a:buNone/>
              <a:defRPr sz="523"/>
            </a:lvl3pPr>
            <a:lvl4pPr marL="597469" indent="0">
              <a:buNone/>
              <a:defRPr sz="436"/>
            </a:lvl4pPr>
            <a:lvl5pPr marL="796625" indent="0">
              <a:buNone/>
              <a:defRPr sz="436"/>
            </a:lvl5pPr>
            <a:lvl6pPr marL="995782" indent="0">
              <a:buNone/>
              <a:defRPr sz="436"/>
            </a:lvl6pPr>
            <a:lvl7pPr marL="1194938" indent="0">
              <a:buNone/>
              <a:defRPr sz="436"/>
            </a:lvl7pPr>
            <a:lvl8pPr marL="1394094" indent="0">
              <a:buNone/>
              <a:defRPr sz="436"/>
            </a:lvl8pPr>
            <a:lvl9pPr marL="1593251" indent="0">
              <a:buNone/>
              <a:defRPr sz="436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8E37-2D1A-184D-8FE7-DAAA1F02BB70}" type="datetimeFigureOut">
              <a:rPr lang="de-DE" smtClean="0"/>
              <a:t>14.07.17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1227-891D-374A-AE33-6DFD760E21A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199178"/>
            <a:ext cx="3947597" cy="697124"/>
          </a:xfrm>
        </p:spPr>
        <p:txBody>
          <a:bodyPr anchor="b"/>
          <a:lstStyle>
            <a:lvl1pPr>
              <a:defRPr sz="1394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430170"/>
            <a:ext cx="6196310" cy="2123186"/>
          </a:xfrm>
        </p:spPr>
        <p:txBody>
          <a:bodyPr anchor="t"/>
          <a:lstStyle>
            <a:lvl1pPr marL="0" indent="0">
              <a:buNone/>
              <a:defRPr sz="1394"/>
            </a:lvl1pPr>
            <a:lvl2pPr marL="199156" indent="0">
              <a:buNone/>
              <a:defRPr sz="1220"/>
            </a:lvl2pPr>
            <a:lvl3pPr marL="398313" indent="0">
              <a:buNone/>
              <a:defRPr sz="1045"/>
            </a:lvl3pPr>
            <a:lvl4pPr marL="597469" indent="0">
              <a:buNone/>
              <a:defRPr sz="871"/>
            </a:lvl4pPr>
            <a:lvl5pPr marL="796625" indent="0">
              <a:buNone/>
              <a:defRPr sz="871"/>
            </a:lvl5pPr>
            <a:lvl6pPr marL="995782" indent="0">
              <a:buNone/>
              <a:defRPr sz="871"/>
            </a:lvl6pPr>
            <a:lvl7pPr marL="1194938" indent="0">
              <a:buNone/>
              <a:defRPr sz="871"/>
            </a:lvl7pPr>
            <a:lvl8pPr marL="1394094" indent="0">
              <a:buNone/>
              <a:defRPr sz="871"/>
            </a:lvl8pPr>
            <a:lvl9pPr marL="1593251" indent="0">
              <a:buNone/>
              <a:defRPr sz="871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896303"/>
            <a:ext cx="3947597" cy="1660511"/>
          </a:xfrm>
        </p:spPr>
        <p:txBody>
          <a:bodyPr/>
          <a:lstStyle>
            <a:lvl1pPr marL="0" indent="0">
              <a:buNone/>
              <a:defRPr sz="697"/>
            </a:lvl1pPr>
            <a:lvl2pPr marL="199156" indent="0">
              <a:buNone/>
              <a:defRPr sz="610"/>
            </a:lvl2pPr>
            <a:lvl3pPr marL="398313" indent="0">
              <a:buNone/>
              <a:defRPr sz="523"/>
            </a:lvl3pPr>
            <a:lvl4pPr marL="597469" indent="0">
              <a:buNone/>
              <a:defRPr sz="436"/>
            </a:lvl4pPr>
            <a:lvl5pPr marL="796625" indent="0">
              <a:buNone/>
              <a:defRPr sz="436"/>
            </a:lvl5pPr>
            <a:lvl6pPr marL="995782" indent="0">
              <a:buNone/>
              <a:defRPr sz="436"/>
            </a:lvl6pPr>
            <a:lvl7pPr marL="1194938" indent="0">
              <a:buNone/>
              <a:defRPr sz="436"/>
            </a:lvl7pPr>
            <a:lvl8pPr marL="1394094" indent="0">
              <a:buNone/>
              <a:defRPr sz="436"/>
            </a:lvl8pPr>
            <a:lvl9pPr marL="1593251" indent="0">
              <a:buNone/>
              <a:defRPr sz="436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8E37-2D1A-184D-8FE7-DAAA1F02BB70}" type="datetimeFigureOut">
              <a:rPr lang="de-DE" smtClean="0"/>
              <a:t>14.07.17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1227-891D-374A-AE33-6DFD760E21A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159066"/>
            <a:ext cx="10556677" cy="577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795330"/>
            <a:ext cx="10556677" cy="189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2769132"/>
            <a:ext cx="2753916" cy="1590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98E37-2D1A-184D-8FE7-DAAA1F02BB70}" type="datetimeFigureOut">
              <a:rPr lang="de-DE" smtClean="0"/>
              <a:t>14.07.17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2769132"/>
            <a:ext cx="4130873" cy="1590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2769132"/>
            <a:ext cx="2753916" cy="1590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91227-891D-374A-AE33-6DFD760E21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71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98313" rtl="0" eaLnBrk="1" latinLnBrk="0" hangingPunct="1">
        <a:lnSpc>
          <a:spcPct val="90000"/>
        </a:lnSpc>
        <a:spcBef>
          <a:spcPct val="0"/>
        </a:spcBef>
        <a:buNone/>
        <a:defRPr sz="19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9578" indent="-99578" algn="l" defTabSz="39831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220" kern="1200">
          <a:solidFill>
            <a:schemeClr val="tx1"/>
          </a:solidFill>
          <a:latin typeface="+mn-lt"/>
          <a:ea typeface="+mn-ea"/>
          <a:cs typeface="+mn-cs"/>
        </a:defRPr>
      </a:lvl1pPr>
      <a:lvl2pPr marL="298734" indent="-99578" algn="l" defTabSz="398313" rtl="0" eaLnBrk="1" latinLnBrk="0" hangingPunct="1">
        <a:lnSpc>
          <a:spcPct val="90000"/>
        </a:lnSpc>
        <a:spcBef>
          <a:spcPts val="218"/>
        </a:spcBef>
        <a:buFont typeface="Arial" panose="020B0604020202020204" pitchFamily="34" charset="0"/>
        <a:buChar char="•"/>
        <a:defRPr sz="1045" kern="1200">
          <a:solidFill>
            <a:schemeClr val="tx1"/>
          </a:solidFill>
          <a:latin typeface="+mn-lt"/>
          <a:ea typeface="+mn-ea"/>
          <a:cs typeface="+mn-cs"/>
        </a:defRPr>
      </a:lvl2pPr>
      <a:lvl3pPr marL="497891" indent="-99578" algn="l" defTabSz="398313" rtl="0" eaLnBrk="1" latinLnBrk="0" hangingPunct="1">
        <a:lnSpc>
          <a:spcPct val="90000"/>
        </a:lnSpc>
        <a:spcBef>
          <a:spcPts val="218"/>
        </a:spcBef>
        <a:buFont typeface="Arial" panose="020B0604020202020204" pitchFamily="34" charset="0"/>
        <a:buChar char="•"/>
        <a:defRPr sz="871" kern="1200">
          <a:solidFill>
            <a:schemeClr val="tx1"/>
          </a:solidFill>
          <a:latin typeface="+mn-lt"/>
          <a:ea typeface="+mn-ea"/>
          <a:cs typeface="+mn-cs"/>
        </a:defRPr>
      </a:lvl3pPr>
      <a:lvl4pPr marL="697047" indent="-99578" algn="l" defTabSz="398313" rtl="0" eaLnBrk="1" latinLnBrk="0" hangingPunct="1">
        <a:lnSpc>
          <a:spcPct val="90000"/>
        </a:lnSpc>
        <a:spcBef>
          <a:spcPts val="218"/>
        </a:spcBef>
        <a:buFont typeface="Arial" panose="020B0604020202020204" pitchFamily="34" charset="0"/>
        <a:buChar char="•"/>
        <a:defRPr sz="784" kern="1200">
          <a:solidFill>
            <a:schemeClr val="tx1"/>
          </a:solidFill>
          <a:latin typeface="+mn-lt"/>
          <a:ea typeface="+mn-ea"/>
          <a:cs typeface="+mn-cs"/>
        </a:defRPr>
      </a:lvl4pPr>
      <a:lvl5pPr marL="896203" indent="-99578" algn="l" defTabSz="398313" rtl="0" eaLnBrk="1" latinLnBrk="0" hangingPunct="1">
        <a:lnSpc>
          <a:spcPct val="90000"/>
        </a:lnSpc>
        <a:spcBef>
          <a:spcPts val="218"/>
        </a:spcBef>
        <a:buFont typeface="Arial" panose="020B0604020202020204" pitchFamily="34" charset="0"/>
        <a:buChar char="•"/>
        <a:defRPr sz="784" kern="1200">
          <a:solidFill>
            <a:schemeClr val="tx1"/>
          </a:solidFill>
          <a:latin typeface="+mn-lt"/>
          <a:ea typeface="+mn-ea"/>
          <a:cs typeface="+mn-cs"/>
        </a:defRPr>
      </a:lvl5pPr>
      <a:lvl6pPr marL="1095360" indent="-99578" algn="l" defTabSz="398313" rtl="0" eaLnBrk="1" latinLnBrk="0" hangingPunct="1">
        <a:lnSpc>
          <a:spcPct val="90000"/>
        </a:lnSpc>
        <a:spcBef>
          <a:spcPts val="218"/>
        </a:spcBef>
        <a:buFont typeface="Arial" panose="020B0604020202020204" pitchFamily="34" charset="0"/>
        <a:buChar char="•"/>
        <a:defRPr sz="784" kern="1200">
          <a:solidFill>
            <a:schemeClr val="tx1"/>
          </a:solidFill>
          <a:latin typeface="+mn-lt"/>
          <a:ea typeface="+mn-ea"/>
          <a:cs typeface="+mn-cs"/>
        </a:defRPr>
      </a:lvl6pPr>
      <a:lvl7pPr marL="1294516" indent="-99578" algn="l" defTabSz="398313" rtl="0" eaLnBrk="1" latinLnBrk="0" hangingPunct="1">
        <a:lnSpc>
          <a:spcPct val="90000"/>
        </a:lnSpc>
        <a:spcBef>
          <a:spcPts val="218"/>
        </a:spcBef>
        <a:buFont typeface="Arial" panose="020B0604020202020204" pitchFamily="34" charset="0"/>
        <a:buChar char="•"/>
        <a:defRPr sz="784" kern="1200">
          <a:solidFill>
            <a:schemeClr val="tx1"/>
          </a:solidFill>
          <a:latin typeface="+mn-lt"/>
          <a:ea typeface="+mn-ea"/>
          <a:cs typeface="+mn-cs"/>
        </a:defRPr>
      </a:lvl7pPr>
      <a:lvl8pPr marL="1493672" indent="-99578" algn="l" defTabSz="398313" rtl="0" eaLnBrk="1" latinLnBrk="0" hangingPunct="1">
        <a:lnSpc>
          <a:spcPct val="90000"/>
        </a:lnSpc>
        <a:spcBef>
          <a:spcPts val="218"/>
        </a:spcBef>
        <a:buFont typeface="Arial" panose="020B0604020202020204" pitchFamily="34" charset="0"/>
        <a:buChar char="•"/>
        <a:defRPr sz="784" kern="1200">
          <a:solidFill>
            <a:schemeClr val="tx1"/>
          </a:solidFill>
          <a:latin typeface="+mn-lt"/>
          <a:ea typeface="+mn-ea"/>
          <a:cs typeface="+mn-cs"/>
        </a:defRPr>
      </a:lvl8pPr>
      <a:lvl9pPr marL="1692829" indent="-99578" algn="l" defTabSz="398313" rtl="0" eaLnBrk="1" latinLnBrk="0" hangingPunct="1">
        <a:lnSpc>
          <a:spcPct val="90000"/>
        </a:lnSpc>
        <a:spcBef>
          <a:spcPts val="218"/>
        </a:spcBef>
        <a:buFont typeface="Arial" panose="020B0604020202020204" pitchFamily="34" charset="0"/>
        <a:buChar char="•"/>
        <a:defRPr sz="7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8313" rtl="0" eaLnBrk="1" latinLnBrk="0" hangingPunct="1">
        <a:defRPr sz="784" kern="1200">
          <a:solidFill>
            <a:schemeClr val="tx1"/>
          </a:solidFill>
          <a:latin typeface="+mn-lt"/>
          <a:ea typeface="+mn-ea"/>
          <a:cs typeface="+mn-cs"/>
        </a:defRPr>
      </a:lvl1pPr>
      <a:lvl2pPr marL="199156" algn="l" defTabSz="398313" rtl="0" eaLnBrk="1" latinLnBrk="0" hangingPunct="1">
        <a:defRPr sz="784" kern="1200">
          <a:solidFill>
            <a:schemeClr val="tx1"/>
          </a:solidFill>
          <a:latin typeface="+mn-lt"/>
          <a:ea typeface="+mn-ea"/>
          <a:cs typeface="+mn-cs"/>
        </a:defRPr>
      </a:lvl2pPr>
      <a:lvl3pPr marL="398313" algn="l" defTabSz="398313" rtl="0" eaLnBrk="1" latinLnBrk="0" hangingPunct="1">
        <a:defRPr sz="784" kern="1200">
          <a:solidFill>
            <a:schemeClr val="tx1"/>
          </a:solidFill>
          <a:latin typeface="+mn-lt"/>
          <a:ea typeface="+mn-ea"/>
          <a:cs typeface="+mn-cs"/>
        </a:defRPr>
      </a:lvl3pPr>
      <a:lvl4pPr marL="597469" algn="l" defTabSz="398313" rtl="0" eaLnBrk="1" latinLnBrk="0" hangingPunct="1">
        <a:defRPr sz="784" kern="1200">
          <a:solidFill>
            <a:schemeClr val="tx1"/>
          </a:solidFill>
          <a:latin typeface="+mn-lt"/>
          <a:ea typeface="+mn-ea"/>
          <a:cs typeface="+mn-cs"/>
        </a:defRPr>
      </a:lvl4pPr>
      <a:lvl5pPr marL="796625" algn="l" defTabSz="398313" rtl="0" eaLnBrk="1" latinLnBrk="0" hangingPunct="1">
        <a:defRPr sz="784" kern="1200">
          <a:solidFill>
            <a:schemeClr val="tx1"/>
          </a:solidFill>
          <a:latin typeface="+mn-lt"/>
          <a:ea typeface="+mn-ea"/>
          <a:cs typeface="+mn-cs"/>
        </a:defRPr>
      </a:lvl5pPr>
      <a:lvl6pPr marL="995782" algn="l" defTabSz="398313" rtl="0" eaLnBrk="1" latinLnBrk="0" hangingPunct="1">
        <a:defRPr sz="784" kern="1200">
          <a:solidFill>
            <a:schemeClr val="tx1"/>
          </a:solidFill>
          <a:latin typeface="+mn-lt"/>
          <a:ea typeface="+mn-ea"/>
          <a:cs typeface="+mn-cs"/>
        </a:defRPr>
      </a:lvl6pPr>
      <a:lvl7pPr marL="1194938" algn="l" defTabSz="398313" rtl="0" eaLnBrk="1" latinLnBrk="0" hangingPunct="1">
        <a:defRPr sz="784" kern="1200">
          <a:solidFill>
            <a:schemeClr val="tx1"/>
          </a:solidFill>
          <a:latin typeface="+mn-lt"/>
          <a:ea typeface="+mn-ea"/>
          <a:cs typeface="+mn-cs"/>
        </a:defRPr>
      </a:lvl7pPr>
      <a:lvl8pPr marL="1394094" algn="l" defTabSz="398313" rtl="0" eaLnBrk="1" latinLnBrk="0" hangingPunct="1">
        <a:defRPr sz="784" kern="1200">
          <a:solidFill>
            <a:schemeClr val="tx1"/>
          </a:solidFill>
          <a:latin typeface="+mn-lt"/>
          <a:ea typeface="+mn-ea"/>
          <a:cs typeface="+mn-cs"/>
        </a:defRPr>
      </a:lvl8pPr>
      <a:lvl9pPr marL="1593251" algn="l" defTabSz="398313" rtl="0" eaLnBrk="1" latinLnBrk="0" hangingPunct="1">
        <a:defRPr sz="7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pierung 35"/>
          <p:cNvGrpSpPr/>
          <p:nvPr/>
        </p:nvGrpSpPr>
        <p:grpSpPr>
          <a:xfrm>
            <a:off x="764246" y="981388"/>
            <a:ext cx="10800000" cy="1840201"/>
            <a:chOff x="0" y="120412"/>
            <a:chExt cx="10800000" cy="1816042"/>
          </a:xfrm>
        </p:grpSpPr>
        <p:sp>
          <p:nvSpPr>
            <p:cNvPr id="28" name="Freihandform 27"/>
            <p:cNvSpPr/>
            <p:nvPr/>
          </p:nvSpPr>
          <p:spPr>
            <a:xfrm>
              <a:off x="0" y="120412"/>
              <a:ext cx="2160000" cy="1800000"/>
            </a:xfrm>
            <a:custGeom>
              <a:avLst/>
              <a:gdLst>
                <a:gd name="connsiteX0" fmla="*/ 0 w 10799180"/>
                <a:gd name="connsiteY0" fmla="*/ 2500140 h 2523289"/>
                <a:gd name="connsiteX1" fmla="*/ 1794076 w 10799180"/>
                <a:gd name="connsiteY1" fmla="*/ 8 h 2523289"/>
                <a:gd name="connsiteX2" fmla="*/ 3599727 w 10799180"/>
                <a:gd name="connsiteY2" fmla="*/ 2523289 h 2523289"/>
                <a:gd name="connsiteX3" fmla="*/ 5405377 w 10799180"/>
                <a:gd name="connsiteY3" fmla="*/ 8 h 2523289"/>
                <a:gd name="connsiteX4" fmla="*/ 7199453 w 10799180"/>
                <a:gd name="connsiteY4" fmla="*/ 2523289 h 2523289"/>
                <a:gd name="connsiteX5" fmla="*/ 9005104 w 10799180"/>
                <a:gd name="connsiteY5" fmla="*/ 8 h 2523289"/>
                <a:gd name="connsiteX6" fmla="*/ 10799180 w 10799180"/>
                <a:gd name="connsiteY6" fmla="*/ 2511714 h 2523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9180" h="2523289">
                  <a:moveTo>
                    <a:pt x="0" y="2500140"/>
                  </a:moveTo>
                  <a:cubicBezTo>
                    <a:pt x="597061" y="1248145"/>
                    <a:pt x="1194122" y="-3850"/>
                    <a:pt x="1794076" y="8"/>
                  </a:cubicBezTo>
                  <a:cubicBezTo>
                    <a:pt x="2394030" y="3866"/>
                    <a:pt x="2997844" y="2523289"/>
                    <a:pt x="3599727" y="2523289"/>
                  </a:cubicBezTo>
                  <a:cubicBezTo>
                    <a:pt x="4201610" y="2523289"/>
                    <a:pt x="4805423" y="8"/>
                    <a:pt x="5405377" y="8"/>
                  </a:cubicBezTo>
                  <a:cubicBezTo>
                    <a:pt x="6005331" y="8"/>
                    <a:pt x="6599499" y="2523289"/>
                    <a:pt x="7199453" y="2523289"/>
                  </a:cubicBezTo>
                  <a:cubicBezTo>
                    <a:pt x="7799407" y="2523289"/>
                    <a:pt x="8405150" y="1937"/>
                    <a:pt x="9005104" y="8"/>
                  </a:cubicBezTo>
                  <a:cubicBezTo>
                    <a:pt x="9605058" y="-1921"/>
                    <a:pt x="10799180" y="2511714"/>
                    <a:pt x="10799180" y="251171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07"/>
            </a:p>
          </p:txBody>
        </p:sp>
        <p:sp>
          <p:nvSpPr>
            <p:cNvPr id="30" name="Freihandform 29"/>
            <p:cNvSpPr/>
            <p:nvPr/>
          </p:nvSpPr>
          <p:spPr>
            <a:xfrm>
              <a:off x="2160000" y="120412"/>
              <a:ext cx="1080000" cy="1800000"/>
            </a:xfrm>
            <a:custGeom>
              <a:avLst/>
              <a:gdLst>
                <a:gd name="connsiteX0" fmla="*/ 0 w 10799180"/>
                <a:gd name="connsiteY0" fmla="*/ 2500140 h 2523289"/>
                <a:gd name="connsiteX1" fmla="*/ 1794076 w 10799180"/>
                <a:gd name="connsiteY1" fmla="*/ 8 h 2523289"/>
                <a:gd name="connsiteX2" fmla="*/ 3599727 w 10799180"/>
                <a:gd name="connsiteY2" fmla="*/ 2523289 h 2523289"/>
                <a:gd name="connsiteX3" fmla="*/ 5405377 w 10799180"/>
                <a:gd name="connsiteY3" fmla="*/ 8 h 2523289"/>
                <a:gd name="connsiteX4" fmla="*/ 7199453 w 10799180"/>
                <a:gd name="connsiteY4" fmla="*/ 2523289 h 2523289"/>
                <a:gd name="connsiteX5" fmla="*/ 9005104 w 10799180"/>
                <a:gd name="connsiteY5" fmla="*/ 8 h 2523289"/>
                <a:gd name="connsiteX6" fmla="*/ 10799180 w 10799180"/>
                <a:gd name="connsiteY6" fmla="*/ 2511714 h 2523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9180" h="2523289">
                  <a:moveTo>
                    <a:pt x="0" y="2500140"/>
                  </a:moveTo>
                  <a:cubicBezTo>
                    <a:pt x="597061" y="1248145"/>
                    <a:pt x="1194122" y="-3850"/>
                    <a:pt x="1794076" y="8"/>
                  </a:cubicBezTo>
                  <a:cubicBezTo>
                    <a:pt x="2394030" y="3866"/>
                    <a:pt x="2997844" y="2523289"/>
                    <a:pt x="3599727" y="2523289"/>
                  </a:cubicBezTo>
                  <a:cubicBezTo>
                    <a:pt x="4201610" y="2523289"/>
                    <a:pt x="4805423" y="8"/>
                    <a:pt x="5405377" y="8"/>
                  </a:cubicBezTo>
                  <a:cubicBezTo>
                    <a:pt x="6005331" y="8"/>
                    <a:pt x="6599499" y="2523289"/>
                    <a:pt x="7199453" y="2523289"/>
                  </a:cubicBezTo>
                  <a:cubicBezTo>
                    <a:pt x="7799407" y="2523289"/>
                    <a:pt x="8405150" y="1937"/>
                    <a:pt x="9005104" y="8"/>
                  </a:cubicBezTo>
                  <a:cubicBezTo>
                    <a:pt x="9605058" y="-1921"/>
                    <a:pt x="10799180" y="2511714"/>
                    <a:pt x="10799180" y="251171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07"/>
            </a:p>
          </p:txBody>
        </p:sp>
        <p:sp>
          <p:nvSpPr>
            <p:cNvPr id="31" name="Freihandform 30"/>
            <p:cNvSpPr/>
            <p:nvPr/>
          </p:nvSpPr>
          <p:spPr>
            <a:xfrm>
              <a:off x="3240000" y="136454"/>
              <a:ext cx="1080000" cy="1800000"/>
            </a:xfrm>
            <a:custGeom>
              <a:avLst/>
              <a:gdLst>
                <a:gd name="connsiteX0" fmla="*/ 0 w 10799180"/>
                <a:gd name="connsiteY0" fmla="*/ 2500140 h 2523289"/>
                <a:gd name="connsiteX1" fmla="*/ 1794076 w 10799180"/>
                <a:gd name="connsiteY1" fmla="*/ 8 h 2523289"/>
                <a:gd name="connsiteX2" fmla="*/ 3599727 w 10799180"/>
                <a:gd name="connsiteY2" fmla="*/ 2523289 h 2523289"/>
                <a:gd name="connsiteX3" fmla="*/ 5405377 w 10799180"/>
                <a:gd name="connsiteY3" fmla="*/ 8 h 2523289"/>
                <a:gd name="connsiteX4" fmla="*/ 7199453 w 10799180"/>
                <a:gd name="connsiteY4" fmla="*/ 2523289 h 2523289"/>
                <a:gd name="connsiteX5" fmla="*/ 9005104 w 10799180"/>
                <a:gd name="connsiteY5" fmla="*/ 8 h 2523289"/>
                <a:gd name="connsiteX6" fmla="*/ 10799180 w 10799180"/>
                <a:gd name="connsiteY6" fmla="*/ 2511714 h 2523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9180" h="2523289">
                  <a:moveTo>
                    <a:pt x="0" y="2500140"/>
                  </a:moveTo>
                  <a:cubicBezTo>
                    <a:pt x="597061" y="1248145"/>
                    <a:pt x="1194122" y="-3850"/>
                    <a:pt x="1794076" y="8"/>
                  </a:cubicBezTo>
                  <a:cubicBezTo>
                    <a:pt x="2394030" y="3866"/>
                    <a:pt x="2997844" y="2523289"/>
                    <a:pt x="3599727" y="2523289"/>
                  </a:cubicBezTo>
                  <a:cubicBezTo>
                    <a:pt x="4201610" y="2523289"/>
                    <a:pt x="4805423" y="8"/>
                    <a:pt x="5405377" y="8"/>
                  </a:cubicBezTo>
                  <a:cubicBezTo>
                    <a:pt x="6005331" y="8"/>
                    <a:pt x="6599499" y="2523289"/>
                    <a:pt x="7199453" y="2523289"/>
                  </a:cubicBezTo>
                  <a:cubicBezTo>
                    <a:pt x="7799407" y="2523289"/>
                    <a:pt x="8405150" y="1937"/>
                    <a:pt x="9005104" y="8"/>
                  </a:cubicBezTo>
                  <a:cubicBezTo>
                    <a:pt x="9605058" y="-1921"/>
                    <a:pt x="10799180" y="2511714"/>
                    <a:pt x="10799180" y="251171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07"/>
            </a:p>
          </p:txBody>
        </p:sp>
        <p:sp>
          <p:nvSpPr>
            <p:cNvPr id="32" name="Freihandform 31"/>
            <p:cNvSpPr/>
            <p:nvPr/>
          </p:nvSpPr>
          <p:spPr>
            <a:xfrm>
              <a:off x="4320000" y="136454"/>
              <a:ext cx="2160000" cy="1800000"/>
            </a:xfrm>
            <a:custGeom>
              <a:avLst/>
              <a:gdLst>
                <a:gd name="connsiteX0" fmla="*/ 0 w 10799180"/>
                <a:gd name="connsiteY0" fmla="*/ 2500140 h 2523289"/>
                <a:gd name="connsiteX1" fmla="*/ 1794076 w 10799180"/>
                <a:gd name="connsiteY1" fmla="*/ 8 h 2523289"/>
                <a:gd name="connsiteX2" fmla="*/ 3599727 w 10799180"/>
                <a:gd name="connsiteY2" fmla="*/ 2523289 h 2523289"/>
                <a:gd name="connsiteX3" fmla="*/ 5405377 w 10799180"/>
                <a:gd name="connsiteY3" fmla="*/ 8 h 2523289"/>
                <a:gd name="connsiteX4" fmla="*/ 7199453 w 10799180"/>
                <a:gd name="connsiteY4" fmla="*/ 2523289 h 2523289"/>
                <a:gd name="connsiteX5" fmla="*/ 9005104 w 10799180"/>
                <a:gd name="connsiteY5" fmla="*/ 8 h 2523289"/>
                <a:gd name="connsiteX6" fmla="*/ 10799180 w 10799180"/>
                <a:gd name="connsiteY6" fmla="*/ 2511714 h 2523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9180" h="2523289">
                  <a:moveTo>
                    <a:pt x="0" y="2500140"/>
                  </a:moveTo>
                  <a:cubicBezTo>
                    <a:pt x="597061" y="1248145"/>
                    <a:pt x="1194122" y="-3850"/>
                    <a:pt x="1794076" y="8"/>
                  </a:cubicBezTo>
                  <a:cubicBezTo>
                    <a:pt x="2394030" y="3866"/>
                    <a:pt x="2997844" y="2523289"/>
                    <a:pt x="3599727" y="2523289"/>
                  </a:cubicBezTo>
                  <a:cubicBezTo>
                    <a:pt x="4201610" y="2523289"/>
                    <a:pt x="4805423" y="8"/>
                    <a:pt x="5405377" y="8"/>
                  </a:cubicBezTo>
                  <a:cubicBezTo>
                    <a:pt x="6005331" y="8"/>
                    <a:pt x="6599499" y="2523289"/>
                    <a:pt x="7199453" y="2523289"/>
                  </a:cubicBezTo>
                  <a:cubicBezTo>
                    <a:pt x="7799407" y="2523289"/>
                    <a:pt x="8405150" y="1937"/>
                    <a:pt x="9005104" y="8"/>
                  </a:cubicBezTo>
                  <a:cubicBezTo>
                    <a:pt x="9605058" y="-1921"/>
                    <a:pt x="10799180" y="2511714"/>
                    <a:pt x="10799180" y="251171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07"/>
            </a:p>
          </p:txBody>
        </p:sp>
        <p:sp>
          <p:nvSpPr>
            <p:cNvPr id="33" name="Freihandform 32"/>
            <p:cNvSpPr/>
            <p:nvPr/>
          </p:nvSpPr>
          <p:spPr>
            <a:xfrm>
              <a:off x="6480000" y="120412"/>
              <a:ext cx="1080000" cy="1800000"/>
            </a:xfrm>
            <a:custGeom>
              <a:avLst/>
              <a:gdLst>
                <a:gd name="connsiteX0" fmla="*/ 0 w 10799180"/>
                <a:gd name="connsiteY0" fmla="*/ 2500140 h 2523289"/>
                <a:gd name="connsiteX1" fmla="*/ 1794076 w 10799180"/>
                <a:gd name="connsiteY1" fmla="*/ 8 h 2523289"/>
                <a:gd name="connsiteX2" fmla="*/ 3599727 w 10799180"/>
                <a:gd name="connsiteY2" fmla="*/ 2523289 h 2523289"/>
                <a:gd name="connsiteX3" fmla="*/ 5405377 w 10799180"/>
                <a:gd name="connsiteY3" fmla="*/ 8 h 2523289"/>
                <a:gd name="connsiteX4" fmla="*/ 7199453 w 10799180"/>
                <a:gd name="connsiteY4" fmla="*/ 2523289 h 2523289"/>
                <a:gd name="connsiteX5" fmla="*/ 9005104 w 10799180"/>
                <a:gd name="connsiteY5" fmla="*/ 8 h 2523289"/>
                <a:gd name="connsiteX6" fmla="*/ 10799180 w 10799180"/>
                <a:gd name="connsiteY6" fmla="*/ 2511714 h 2523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9180" h="2523289">
                  <a:moveTo>
                    <a:pt x="0" y="2500140"/>
                  </a:moveTo>
                  <a:cubicBezTo>
                    <a:pt x="597061" y="1248145"/>
                    <a:pt x="1194122" y="-3850"/>
                    <a:pt x="1794076" y="8"/>
                  </a:cubicBezTo>
                  <a:cubicBezTo>
                    <a:pt x="2394030" y="3866"/>
                    <a:pt x="2997844" y="2523289"/>
                    <a:pt x="3599727" y="2523289"/>
                  </a:cubicBezTo>
                  <a:cubicBezTo>
                    <a:pt x="4201610" y="2523289"/>
                    <a:pt x="4805423" y="8"/>
                    <a:pt x="5405377" y="8"/>
                  </a:cubicBezTo>
                  <a:cubicBezTo>
                    <a:pt x="6005331" y="8"/>
                    <a:pt x="6599499" y="2523289"/>
                    <a:pt x="7199453" y="2523289"/>
                  </a:cubicBezTo>
                  <a:cubicBezTo>
                    <a:pt x="7799407" y="2523289"/>
                    <a:pt x="8405150" y="1937"/>
                    <a:pt x="9005104" y="8"/>
                  </a:cubicBezTo>
                  <a:cubicBezTo>
                    <a:pt x="9605058" y="-1921"/>
                    <a:pt x="10799180" y="2511714"/>
                    <a:pt x="10799180" y="251171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07"/>
            </a:p>
          </p:txBody>
        </p:sp>
        <p:sp>
          <p:nvSpPr>
            <p:cNvPr id="34" name="Freihandform 33"/>
            <p:cNvSpPr/>
            <p:nvPr/>
          </p:nvSpPr>
          <p:spPr>
            <a:xfrm>
              <a:off x="7560000" y="136454"/>
              <a:ext cx="1080000" cy="1800000"/>
            </a:xfrm>
            <a:custGeom>
              <a:avLst/>
              <a:gdLst>
                <a:gd name="connsiteX0" fmla="*/ 0 w 10799180"/>
                <a:gd name="connsiteY0" fmla="*/ 2500140 h 2523289"/>
                <a:gd name="connsiteX1" fmla="*/ 1794076 w 10799180"/>
                <a:gd name="connsiteY1" fmla="*/ 8 h 2523289"/>
                <a:gd name="connsiteX2" fmla="*/ 3599727 w 10799180"/>
                <a:gd name="connsiteY2" fmla="*/ 2523289 h 2523289"/>
                <a:gd name="connsiteX3" fmla="*/ 5405377 w 10799180"/>
                <a:gd name="connsiteY3" fmla="*/ 8 h 2523289"/>
                <a:gd name="connsiteX4" fmla="*/ 7199453 w 10799180"/>
                <a:gd name="connsiteY4" fmla="*/ 2523289 h 2523289"/>
                <a:gd name="connsiteX5" fmla="*/ 9005104 w 10799180"/>
                <a:gd name="connsiteY5" fmla="*/ 8 h 2523289"/>
                <a:gd name="connsiteX6" fmla="*/ 10799180 w 10799180"/>
                <a:gd name="connsiteY6" fmla="*/ 2511714 h 2523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9180" h="2523289">
                  <a:moveTo>
                    <a:pt x="0" y="2500140"/>
                  </a:moveTo>
                  <a:cubicBezTo>
                    <a:pt x="597061" y="1248145"/>
                    <a:pt x="1194122" y="-3850"/>
                    <a:pt x="1794076" y="8"/>
                  </a:cubicBezTo>
                  <a:cubicBezTo>
                    <a:pt x="2394030" y="3866"/>
                    <a:pt x="2997844" y="2523289"/>
                    <a:pt x="3599727" y="2523289"/>
                  </a:cubicBezTo>
                  <a:cubicBezTo>
                    <a:pt x="4201610" y="2523289"/>
                    <a:pt x="4805423" y="8"/>
                    <a:pt x="5405377" y="8"/>
                  </a:cubicBezTo>
                  <a:cubicBezTo>
                    <a:pt x="6005331" y="8"/>
                    <a:pt x="6599499" y="2523289"/>
                    <a:pt x="7199453" y="2523289"/>
                  </a:cubicBezTo>
                  <a:cubicBezTo>
                    <a:pt x="7799407" y="2523289"/>
                    <a:pt x="8405150" y="1937"/>
                    <a:pt x="9005104" y="8"/>
                  </a:cubicBezTo>
                  <a:cubicBezTo>
                    <a:pt x="9605058" y="-1921"/>
                    <a:pt x="10799180" y="2511714"/>
                    <a:pt x="10799180" y="251171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07"/>
            </a:p>
          </p:txBody>
        </p:sp>
        <p:sp>
          <p:nvSpPr>
            <p:cNvPr id="35" name="Freihandform 34"/>
            <p:cNvSpPr/>
            <p:nvPr/>
          </p:nvSpPr>
          <p:spPr>
            <a:xfrm>
              <a:off x="8640000" y="120412"/>
              <a:ext cx="2160000" cy="1800000"/>
            </a:xfrm>
            <a:custGeom>
              <a:avLst/>
              <a:gdLst>
                <a:gd name="connsiteX0" fmla="*/ 0 w 10799180"/>
                <a:gd name="connsiteY0" fmla="*/ 2500140 h 2523289"/>
                <a:gd name="connsiteX1" fmla="*/ 1794076 w 10799180"/>
                <a:gd name="connsiteY1" fmla="*/ 8 h 2523289"/>
                <a:gd name="connsiteX2" fmla="*/ 3599727 w 10799180"/>
                <a:gd name="connsiteY2" fmla="*/ 2523289 h 2523289"/>
                <a:gd name="connsiteX3" fmla="*/ 5405377 w 10799180"/>
                <a:gd name="connsiteY3" fmla="*/ 8 h 2523289"/>
                <a:gd name="connsiteX4" fmla="*/ 7199453 w 10799180"/>
                <a:gd name="connsiteY4" fmla="*/ 2523289 h 2523289"/>
                <a:gd name="connsiteX5" fmla="*/ 9005104 w 10799180"/>
                <a:gd name="connsiteY5" fmla="*/ 8 h 2523289"/>
                <a:gd name="connsiteX6" fmla="*/ 10799180 w 10799180"/>
                <a:gd name="connsiteY6" fmla="*/ 2511714 h 2523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9180" h="2523289">
                  <a:moveTo>
                    <a:pt x="0" y="2500140"/>
                  </a:moveTo>
                  <a:cubicBezTo>
                    <a:pt x="597061" y="1248145"/>
                    <a:pt x="1194122" y="-3850"/>
                    <a:pt x="1794076" y="8"/>
                  </a:cubicBezTo>
                  <a:cubicBezTo>
                    <a:pt x="2394030" y="3866"/>
                    <a:pt x="2997844" y="2523289"/>
                    <a:pt x="3599727" y="2523289"/>
                  </a:cubicBezTo>
                  <a:cubicBezTo>
                    <a:pt x="4201610" y="2523289"/>
                    <a:pt x="4805423" y="8"/>
                    <a:pt x="5405377" y="8"/>
                  </a:cubicBezTo>
                  <a:cubicBezTo>
                    <a:pt x="6005331" y="8"/>
                    <a:pt x="6599499" y="2523289"/>
                    <a:pt x="7199453" y="2523289"/>
                  </a:cubicBezTo>
                  <a:cubicBezTo>
                    <a:pt x="7799407" y="2523289"/>
                    <a:pt x="8405150" y="1937"/>
                    <a:pt x="9005104" y="8"/>
                  </a:cubicBezTo>
                  <a:cubicBezTo>
                    <a:pt x="9605058" y="-1921"/>
                    <a:pt x="10799180" y="2511714"/>
                    <a:pt x="10799180" y="251171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07"/>
            </a:p>
          </p:txBody>
        </p:sp>
      </p:grpSp>
      <p:grpSp>
        <p:nvGrpSpPr>
          <p:cNvPr id="51" name="Gruppierung 50"/>
          <p:cNvGrpSpPr/>
          <p:nvPr/>
        </p:nvGrpSpPr>
        <p:grpSpPr>
          <a:xfrm>
            <a:off x="772268" y="164592"/>
            <a:ext cx="10791979" cy="571932"/>
            <a:chOff x="288758" y="-1440000"/>
            <a:chExt cx="10791979" cy="1155032"/>
          </a:xfrm>
        </p:grpSpPr>
        <p:cxnSp>
          <p:nvCxnSpPr>
            <p:cNvPr id="39" name="Gerade Verbindung 38"/>
            <p:cNvCxnSpPr/>
            <p:nvPr/>
          </p:nvCxnSpPr>
          <p:spPr>
            <a:xfrm flipV="1">
              <a:off x="2440737" y="-1440000"/>
              <a:ext cx="0" cy="1155032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/>
          </p:nvCxnSpPr>
          <p:spPr>
            <a:xfrm flipV="1">
              <a:off x="4608758" y="-1440000"/>
              <a:ext cx="0" cy="1155032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/>
          </p:nvCxnSpPr>
          <p:spPr>
            <a:xfrm flipV="1">
              <a:off x="6768758" y="-1440000"/>
              <a:ext cx="0" cy="1155032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/>
          </p:nvCxnSpPr>
          <p:spPr>
            <a:xfrm flipV="1">
              <a:off x="8928758" y="-1440000"/>
              <a:ext cx="0" cy="1155032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/>
          </p:nvCxnSpPr>
          <p:spPr>
            <a:xfrm>
              <a:off x="288758" y="-284968"/>
              <a:ext cx="2151979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/>
            <p:cNvCxnSpPr/>
            <p:nvPr/>
          </p:nvCxnSpPr>
          <p:spPr>
            <a:xfrm>
              <a:off x="2456779" y="-1440000"/>
              <a:ext cx="2151979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>
              <a:off x="4616779" y="-284968"/>
              <a:ext cx="2151979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>
              <a:off x="6776779" y="-1440000"/>
              <a:ext cx="2151979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/>
          </p:nvCxnSpPr>
          <p:spPr>
            <a:xfrm>
              <a:off x="8928758" y="-284968"/>
              <a:ext cx="2151979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feld 51"/>
          <p:cNvSpPr txBox="1"/>
          <p:nvPr/>
        </p:nvSpPr>
        <p:spPr>
          <a:xfrm>
            <a:off x="1700784" y="108000"/>
            <a:ext cx="603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0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3887092" y="108000"/>
            <a:ext cx="603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1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6038155" y="108000"/>
            <a:ext cx="603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0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8190134" y="108000"/>
            <a:ext cx="603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1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10342113" y="108000"/>
            <a:ext cx="603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0800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</Words>
  <Application>Microsoft Macintosh PowerPoint</Application>
  <PresentationFormat>Benutzerdefiniert</PresentationFormat>
  <Paragraphs>6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 Drenhaus</dc:creator>
  <cp:lastModifiedBy>Jens Drenhaus</cp:lastModifiedBy>
  <cp:revision>6</cp:revision>
  <cp:lastPrinted>2017-07-14T10:34:29Z</cp:lastPrinted>
  <dcterms:created xsi:type="dcterms:W3CDTF">2017-07-14T09:44:51Z</dcterms:created>
  <dcterms:modified xsi:type="dcterms:W3CDTF">2017-07-15T09:11:30Z</dcterms:modified>
</cp:coreProperties>
</file>