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3883025"/>
  <p:notesSz cx="6858000" cy="9144000"/>
  <p:defaultTextStyle>
    <a:defPPr>
      <a:defRPr lang="de-DE"/>
    </a:defPPr>
    <a:lvl1pPr marL="0" algn="l" defTabSz="625267" rtl="0" eaLnBrk="1" latinLnBrk="0" hangingPunct="1">
      <a:defRPr sz="1231" kern="1200">
        <a:solidFill>
          <a:schemeClr val="tx1"/>
        </a:solidFill>
        <a:latin typeface="+mn-lt"/>
        <a:ea typeface="+mn-ea"/>
        <a:cs typeface="+mn-cs"/>
      </a:defRPr>
    </a:lvl1pPr>
    <a:lvl2pPr marL="312633" algn="l" defTabSz="625267" rtl="0" eaLnBrk="1" latinLnBrk="0" hangingPunct="1">
      <a:defRPr sz="1231" kern="1200">
        <a:solidFill>
          <a:schemeClr val="tx1"/>
        </a:solidFill>
        <a:latin typeface="+mn-lt"/>
        <a:ea typeface="+mn-ea"/>
        <a:cs typeface="+mn-cs"/>
      </a:defRPr>
    </a:lvl2pPr>
    <a:lvl3pPr marL="625267" algn="l" defTabSz="625267" rtl="0" eaLnBrk="1" latinLnBrk="0" hangingPunct="1">
      <a:defRPr sz="1231" kern="1200">
        <a:solidFill>
          <a:schemeClr val="tx1"/>
        </a:solidFill>
        <a:latin typeface="+mn-lt"/>
        <a:ea typeface="+mn-ea"/>
        <a:cs typeface="+mn-cs"/>
      </a:defRPr>
    </a:lvl3pPr>
    <a:lvl4pPr marL="937900" algn="l" defTabSz="625267" rtl="0" eaLnBrk="1" latinLnBrk="0" hangingPunct="1">
      <a:defRPr sz="1231" kern="1200">
        <a:solidFill>
          <a:schemeClr val="tx1"/>
        </a:solidFill>
        <a:latin typeface="+mn-lt"/>
        <a:ea typeface="+mn-ea"/>
        <a:cs typeface="+mn-cs"/>
      </a:defRPr>
    </a:lvl4pPr>
    <a:lvl5pPr marL="1250533" algn="l" defTabSz="625267" rtl="0" eaLnBrk="1" latinLnBrk="0" hangingPunct="1">
      <a:defRPr sz="1231" kern="1200">
        <a:solidFill>
          <a:schemeClr val="tx1"/>
        </a:solidFill>
        <a:latin typeface="+mn-lt"/>
        <a:ea typeface="+mn-ea"/>
        <a:cs typeface="+mn-cs"/>
      </a:defRPr>
    </a:lvl5pPr>
    <a:lvl6pPr marL="1563167" algn="l" defTabSz="625267" rtl="0" eaLnBrk="1" latinLnBrk="0" hangingPunct="1">
      <a:defRPr sz="1231" kern="1200">
        <a:solidFill>
          <a:schemeClr val="tx1"/>
        </a:solidFill>
        <a:latin typeface="+mn-lt"/>
        <a:ea typeface="+mn-ea"/>
        <a:cs typeface="+mn-cs"/>
      </a:defRPr>
    </a:lvl6pPr>
    <a:lvl7pPr marL="1875800" algn="l" defTabSz="625267" rtl="0" eaLnBrk="1" latinLnBrk="0" hangingPunct="1">
      <a:defRPr sz="1231" kern="1200">
        <a:solidFill>
          <a:schemeClr val="tx1"/>
        </a:solidFill>
        <a:latin typeface="+mn-lt"/>
        <a:ea typeface="+mn-ea"/>
        <a:cs typeface="+mn-cs"/>
      </a:defRPr>
    </a:lvl7pPr>
    <a:lvl8pPr marL="2188434" algn="l" defTabSz="625267" rtl="0" eaLnBrk="1" latinLnBrk="0" hangingPunct="1">
      <a:defRPr sz="1231" kern="1200">
        <a:solidFill>
          <a:schemeClr val="tx1"/>
        </a:solidFill>
        <a:latin typeface="+mn-lt"/>
        <a:ea typeface="+mn-ea"/>
        <a:cs typeface="+mn-cs"/>
      </a:defRPr>
    </a:lvl8pPr>
    <a:lvl9pPr marL="2501067" algn="l" defTabSz="625267" rtl="0" eaLnBrk="1" latinLnBrk="0" hangingPunct="1">
      <a:defRPr sz="12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4"/>
    <p:restoredTop sz="94712"/>
  </p:normalViewPr>
  <p:slideViewPr>
    <p:cSldViewPr snapToGrid="0" snapToObjects="1">
      <p:cViewPr>
        <p:scale>
          <a:sx n="120" d="100"/>
          <a:sy n="120" d="100"/>
        </p:scale>
        <p:origin x="248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35486"/>
            <a:ext cx="6858000" cy="1351868"/>
          </a:xfrm>
        </p:spPr>
        <p:txBody>
          <a:bodyPr anchor="b"/>
          <a:lstStyle>
            <a:lvl1pPr algn="ctr">
              <a:defRPr sz="3397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039487"/>
            <a:ext cx="6858000" cy="937499"/>
          </a:xfrm>
        </p:spPr>
        <p:txBody>
          <a:bodyPr/>
          <a:lstStyle>
            <a:lvl1pPr marL="0" indent="0" algn="ctr">
              <a:buNone/>
              <a:defRPr sz="1359"/>
            </a:lvl1pPr>
            <a:lvl2pPr marL="258867" indent="0" algn="ctr">
              <a:buNone/>
              <a:defRPr sz="1132"/>
            </a:lvl2pPr>
            <a:lvl3pPr marL="517733" indent="0" algn="ctr">
              <a:buNone/>
              <a:defRPr sz="1019"/>
            </a:lvl3pPr>
            <a:lvl4pPr marL="776600" indent="0" algn="ctr">
              <a:buNone/>
              <a:defRPr sz="906"/>
            </a:lvl4pPr>
            <a:lvl5pPr marL="1035467" indent="0" algn="ctr">
              <a:buNone/>
              <a:defRPr sz="906"/>
            </a:lvl5pPr>
            <a:lvl6pPr marL="1294333" indent="0" algn="ctr">
              <a:buNone/>
              <a:defRPr sz="906"/>
            </a:lvl6pPr>
            <a:lvl7pPr marL="1553200" indent="0" algn="ctr">
              <a:buNone/>
              <a:defRPr sz="906"/>
            </a:lvl7pPr>
            <a:lvl8pPr marL="1812066" indent="0" algn="ctr">
              <a:buNone/>
              <a:defRPr sz="906"/>
            </a:lvl8pPr>
            <a:lvl9pPr marL="2070933" indent="0" algn="ctr">
              <a:buNone/>
              <a:defRPr sz="906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4033-6CBE-DC41-B702-7C46C50D925D}" type="datetimeFigureOut">
              <a:rPr lang="de-DE" smtClean="0"/>
              <a:t>22.07.17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0DA4-CA88-AB4A-9975-51525D2B300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4033-6CBE-DC41-B702-7C46C50D925D}" type="datetimeFigureOut">
              <a:rPr lang="de-DE" smtClean="0"/>
              <a:t>22.07.17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0DA4-CA88-AB4A-9975-51525D2B300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06735"/>
            <a:ext cx="1971675" cy="3290684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06735"/>
            <a:ext cx="5800725" cy="329068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4033-6CBE-DC41-B702-7C46C50D925D}" type="datetimeFigureOut">
              <a:rPr lang="de-DE" smtClean="0"/>
              <a:t>22.07.17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0DA4-CA88-AB4A-9975-51525D2B300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4033-6CBE-DC41-B702-7C46C50D925D}" type="datetimeFigureOut">
              <a:rPr lang="de-DE" smtClean="0"/>
              <a:t>22.07.17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0DA4-CA88-AB4A-9975-51525D2B300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68060"/>
            <a:ext cx="7886700" cy="1615230"/>
          </a:xfrm>
        </p:spPr>
        <p:txBody>
          <a:bodyPr anchor="b"/>
          <a:lstStyle>
            <a:lvl1pPr>
              <a:defRPr sz="3397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598571"/>
            <a:ext cx="7886700" cy="849411"/>
          </a:xfrm>
        </p:spPr>
        <p:txBody>
          <a:bodyPr/>
          <a:lstStyle>
            <a:lvl1pPr marL="0" indent="0">
              <a:buNone/>
              <a:defRPr sz="1359">
                <a:solidFill>
                  <a:schemeClr val="tx1">
                    <a:tint val="75000"/>
                  </a:schemeClr>
                </a:solidFill>
              </a:defRPr>
            </a:lvl1pPr>
            <a:lvl2pPr marL="258867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2pPr>
            <a:lvl3pPr marL="517733" indent="0">
              <a:buNone/>
              <a:defRPr sz="1019">
                <a:solidFill>
                  <a:schemeClr val="tx1">
                    <a:tint val="75000"/>
                  </a:schemeClr>
                </a:solidFill>
              </a:defRPr>
            </a:lvl3pPr>
            <a:lvl4pPr marL="776600" indent="0">
              <a:buNone/>
              <a:defRPr sz="906">
                <a:solidFill>
                  <a:schemeClr val="tx1">
                    <a:tint val="75000"/>
                  </a:schemeClr>
                </a:solidFill>
              </a:defRPr>
            </a:lvl4pPr>
            <a:lvl5pPr marL="1035467" indent="0">
              <a:buNone/>
              <a:defRPr sz="906">
                <a:solidFill>
                  <a:schemeClr val="tx1">
                    <a:tint val="75000"/>
                  </a:schemeClr>
                </a:solidFill>
              </a:defRPr>
            </a:lvl5pPr>
            <a:lvl6pPr marL="1294333" indent="0">
              <a:buNone/>
              <a:defRPr sz="906">
                <a:solidFill>
                  <a:schemeClr val="tx1">
                    <a:tint val="75000"/>
                  </a:schemeClr>
                </a:solidFill>
              </a:defRPr>
            </a:lvl6pPr>
            <a:lvl7pPr marL="1553200" indent="0">
              <a:buNone/>
              <a:defRPr sz="906">
                <a:solidFill>
                  <a:schemeClr val="tx1">
                    <a:tint val="75000"/>
                  </a:schemeClr>
                </a:solidFill>
              </a:defRPr>
            </a:lvl7pPr>
            <a:lvl8pPr marL="1812066" indent="0">
              <a:buNone/>
              <a:defRPr sz="906">
                <a:solidFill>
                  <a:schemeClr val="tx1">
                    <a:tint val="75000"/>
                  </a:schemeClr>
                </a:solidFill>
              </a:defRPr>
            </a:lvl8pPr>
            <a:lvl9pPr marL="2070933" indent="0">
              <a:buNone/>
              <a:defRPr sz="9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4033-6CBE-DC41-B702-7C46C50D925D}" type="datetimeFigureOut">
              <a:rPr lang="de-DE" smtClean="0"/>
              <a:t>22.07.17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0DA4-CA88-AB4A-9975-51525D2B300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33675"/>
            <a:ext cx="3886200" cy="2463744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33675"/>
            <a:ext cx="3886200" cy="2463744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4033-6CBE-DC41-B702-7C46C50D925D}" type="datetimeFigureOut">
              <a:rPr lang="de-DE" smtClean="0"/>
              <a:t>22.07.17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0DA4-CA88-AB4A-9975-51525D2B300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06735"/>
            <a:ext cx="7886700" cy="750539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51881"/>
            <a:ext cx="3868340" cy="466502"/>
          </a:xfrm>
        </p:spPr>
        <p:txBody>
          <a:bodyPr anchor="b"/>
          <a:lstStyle>
            <a:lvl1pPr marL="0" indent="0">
              <a:buNone/>
              <a:defRPr sz="1359" b="1"/>
            </a:lvl1pPr>
            <a:lvl2pPr marL="258867" indent="0">
              <a:buNone/>
              <a:defRPr sz="1132" b="1"/>
            </a:lvl2pPr>
            <a:lvl3pPr marL="517733" indent="0">
              <a:buNone/>
              <a:defRPr sz="1019" b="1"/>
            </a:lvl3pPr>
            <a:lvl4pPr marL="776600" indent="0">
              <a:buNone/>
              <a:defRPr sz="906" b="1"/>
            </a:lvl4pPr>
            <a:lvl5pPr marL="1035467" indent="0">
              <a:buNone/>
              <a:defRPr sz="906" b="1"/>
            </a:lvl5pPr>
            <a:lvl6pPr marL="1294333" indent="0">
              <a:buNone/>
              <a:defRPr sz="906" b="1"/>
            </a:lvl6pPr>
            <a:lvl7pPr marL="1553200" indent="0">
              <a:buNone/>
              <a:defRPr sz="906" b="1"/>
            </a:lvl7pPr>
            <a:lvl8pPr marL="1812066" indent="0">
              <a:buNone/>
              <a:defRPr sz="906" b="1"/>
            </a:lvl8pPr>
            <a:lvl9pPr marL="2070933" indent="0">
              <a:buNone/>
              <a:defRPr sz="906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418383"/>
            <a:ext cx="3868340" cy="2086227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951881"/>
            <a:ext cx="3887391" cy="466502"/>
          </a:xfrm>
        </p:spPr>
        <p:txBody>
          <a:bodyPr anchor="b"/>
          <a:lstStyle>
            <a:lvl1pPr marL="0" indent="0">
              <a:buNone/>
              <a:defRPr sz="1359" b="1"/>
            </a:lvl1pPr>
            <a:lvl2pPr marL="258867" indent="0">
              <a:buNone/>
              <a:defRPr sz="1132" b="1"/>
            </a:lvl2pPr>
            <a:lvl3pPr marL="517733" indent="0">
              <a:buNone/>
              <a:defRPr sz="1019" b="1"/>
            </a:lvl3pPr>
            <a:lvl4pPr marL="776600" indent="0">
              <a:buNone/>
              <a:defRPr sz="906" b="1"/>
            </a:lvl4pPr>
            <a:lvl5pPr marL="1035467" indent="0">
              <a:buNone/>
              <a:defRPr sz="906" b="1"/>
            </a:lvl5pPr>
            <a:lvl6pPr marL="1294333" indent="0">
              <a:buNone/>
              <a:defRPr sz="906" b="1"/>
            </a:lvl6pPr>
            <a:lvl7pPr marL="1553200" indent="0">
              <a:buNone/>
              <a:defRPr sz="906" b="1"/>
            </a:lvl7pPr>
            <a:lvl8pPr marL="1812066" indent="0">
              <a:buNone/>
              <a:defRPr sz="906" b="1"/>
            </a:lvl8pPr>
            <a:lvl9pPr marL="2070933" indent="0">
              <a:buNone/>
              <a:defRPr sz="906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418383"/>
            <a:ext cx="3887391" cy="2086227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4033-6CBE-DC41-B702-7C46C50D925D}" type="datetimeFigureOut">
              <a:rPr lang="de-DE" smtClean="0"/>
              <a:t>22.07.17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0DA4-CA88-AB4A-9975-51525D2B300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4033-6CBE-DC41-B702-7C46C50D925D}" type="datetimeFigureOut">
              <a:rPr lang="de-DE" smtClean="0"/>
              <a:t>22.07.17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0DA4-CA88-AB4A-9975-51525D2B300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4033-6CBE-DC41-B702-7C46C50D925D}" type="datetimeFigureOut">
              <a:rPr lang="de-DE" smtClean="0"/>
              <a:t>22.07.17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0DA4-CA88-AB4A-9975-51525D2B300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58868"/>
            <a:ext cx="2949178" cy="906039"/>
          </a:xfrm>
        </p:spPr>
        <p:txBody>
          <a:bodyPr anchor="b"/>
          <a:lstStyle>
            <a:lvl1pPr>
              <a:defRPr sz="1812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59084"/>
            <a:ext cx="4629150" cy="2759465"/>
          </a:xfrm>
        </p:spPr>
        <p:txBody>
          <a:bodyPr/>
          <a:lstStyle>
            <a:lvl1pPr>
              <a:defRPr sz="1812"/>
            </a:lvl1pPr>
            <a:lvl2pPr>
              <a:defRPr sz="1585"/>
            </a:lvl2pPr>
            <a:lvl3pPr>
              <a:defRPr sz="1359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64908"/>
            <a:ext cx="2949178" cy="2158135"/>
          </a:xfrm>
        </p:spPr>
        <p:txBody>
          <a:bodyPr/>
          <a:lstStyle>
            <a:lvl1pPr marL="0" indent="0">
              <a:buNone/>
              <a:defRPr sz="906"/>
            </a:lvl1pPr>
            <a:lvl2pPr marL="258867" indent="0">
              <a:buNone/>
              <a:defRPr sz="793"/>
            </a:lvl2pPr>
            <a:lvl3pPr marL="517733" indent="0">
              <a:buNone/>
              <a:defRPr sz="679"/>
            </a:lvl3pPr>
            <a:lvl4pPr marL="776600" indent="0">
              <a:buNone/>
              <a:defRPr sz="566"/>
            </a:lvl4pPr>
            <a:lvl5pPr marL="1035467" indent="0">
              <a:buNone/>
              <a:defRPr sz="566"/>
            </a:lvl5pPr>
            <a:lvl6pPr marL="1294333" indent="0">
              <a:buNone/>
              <a:defRPr sz="566"/>
            </a:lvl6pPr>
            <a:lvl7pPr marL="1553200" indent="0">
              <a:buNone/>
              <a:defRPr sz="566"/>
            </a:lvl7pPr>
            <a:lvl8pPr marL="1812066" indent="0">
              <a:buNone/>
              <a:defRPr sz="566"/>
            </a:lvl8pPr>
            <a:lvl9pPr marL="2070933" indent="0">
              <a:buNone/>
              <a:defRPr sz="566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4033-6CBE-DC41-B702-7C46C50D925D}" type="datetimeFigureOut">
              <a:rPr lang="de-DE" smtClean="0"/>
              <a:t>22.07.17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0DA4-CA88-AB4A-9975-51525D2B300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58868"/>
            <a:ext cx="2949178" cy="906039"/>
          </a:xfrm>
        </p:spPr>
        <p:txBody>
          <a:bodyPr anchor="b"/>
          <a:lstStyle>
            <a:lvl1pPr>
              <a:defRPr sz="1812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59084"/>
            <a:ext cx="4629150" cy="2759465"/>
          </a:xfrm>
        </p:spPr>
        <p:txBody>
          <a:bodyPr anchor="t"/>
          <a:lstStyle>
            <a:lvl1pPr marL="0" indent="0">
              <a:buNone/>
              <a:defRPr sz="1812"/>
            </a:lvl1pPr>
            <a:lvl2pPr marL="258867" indent="0">
              <a:buNone/>
              <a:defRPr sz="1585"/>
            </a:lvl2pPr>
            <a:lvl3pPr marL="517733" indent="0">
              <a:buNone/>
              <a:defRPr sz="1359"/>
            </a:lvl3pPr>
            <a:lvl4pPr marL="776600" indent="0">
              <a:buNone/>
              <a:defRPr sz="1132"/>
            </a:lvl4pPr>
            <a:lvl5pPr marL="1035467" indent="0">
              <a:buNone/>
              <a:defRPr sz="1132"/>
            </a:lvl5pPr>
            <a:lvl6pPr marL="1294333" indent="0">
              <a:buNone/>
              <a:defRPr sz="1132"/>
            </a:lvl6pPr>
            <a:lvl7pPr marL="1553200" indent="0">
              <a:buNone/>
              <a:defRPr sz="1132"/>
            </a:lvl7pPr>
            <a:lvl8pPr marL="1812066" indent="0">
              <a:buNone/>
              <a:defRPr sz="1132"/>
            </a:lvl8pPr>
            <a:lvl9pPr marL="2070933" indent="0">
              <a:buNone/>
              <a:defRPr sz="1132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64908"/>
            <a:ext cx="2949178" cy="2158135"/>
          </a:xfrm>
        </p:spPr>
        <p:txBody>
          <a:bodyPr/>
          <a:lstStyle>
            <a:lvl1pPr marL="0" indent="0">
              <a:buNone/>
              <a:defRPr sz="906"/>
            </a:lvl1pPr>
            <a:lvl2pPr marL="258867" indent="0">
              <a:buNone/>
              <a:defRPr sz="793"/>
            </a:lvl2pPr>
            <a:lvl3pPr marL="517733" indent="0">
              <a:buNone/>
              <a:defRPr sz="679"/>
            </a:lvl3pPr>
            <a:lvl4pPr marL="776600" indent="0">
              <a:buNone/>
              <a:defRPr sz="566"/>
            </a:lvl4pPr>
            <a:lvl5pPr marL="1035467" indent="0">
              <a:buNone/>
              <a:defRPr sz="566"/>
            </a:lvl5pPr>
            <a:lvl6pPr marL="1294333" indent="0">
              <a:buNone/>
              <a:defRPr sz="566"/>
            </a:lvl6pPr>
            <a:lvl7pPr marL="1553200" indent="0">
              <a:buNone/>
              <a:defRPr sz="566"/>
            </a:lvl7pPr>
            <a:lvl8pPr marL="1812066" indent="0">
              <a:buNone/>
              <a:defRPr sz="566"/>
            </a:lvl8pPr>
            <a:lvl9pPr marL="2070933" indent="0">
              <a:buNone/>
              <a:defRPr sz="566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4033-6CBE-DC41-B702-7C46C50D925D}" type="datetimeFigureOut">
              <a:rPr lang="de-DE" smtClean="0"/>
              <a:t>22.07.17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0DA4-CA88-AB4A-9975-51525D2B300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06735"/>
            <a:ext cx="7886700" cy="750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33675"/>
            <a:ext cx="7886700" cy="2463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598989"/>
            <a:ext cx="2057400" cy="206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4033-6CBE-DC41-B702-7C46C50D925D}" type="datetimeFigureOut">
              <a:rPr lang="de-DE" smtClean="0"/>
              <a:t>22.07.17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598989"/>
            <a:ext cx="3086100" cy="206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598989"/>
            <a:ext cx="2057400" cy="206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E0DA4-CA88-AB4A-9975-51525D2B3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91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7733" rtl="0" eaLnBrk="1" latinLnBrk="0" hangingPunct="1">
        <a:lnSpc>
          <a:spcPct val="90000"/>
        </a:lnSpc>
        <a:spcBef>
          <a:spcPct val="0"/>
        </a:spcBef>
        <a:buNone/>
        <a:defRPr sz="24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433" indent="-129433" algn="l" defTabSz="517733" rtl="0" eaLnBrk="1" latinLnBrk="0" hangingPunct="1">
        <a:lnSpc>
          <a:spcPct val="90000"/>
        </a:lnSpc>
        <a:spcBef>
          <a:spcPts val="566"/>
        </a:spcBef>
        <a:buFont typeface="Arial" panose="020B0604020202020204" pitchFamily="34" charset="0"/>
        <a:buChar char="•"/>
        <a:defRPr sz="1585" kern="1200">
          <a:solidFill>
            <a:schemeClr val="tx1"/>
          </a:solidFill>
          <a:latin typeface="+mn-lt"/>
          <a:ea typeface="+mn-ea"/>
          <a:cs typeface="+mn-cs"/>
        </a:defRPr>
      </a:lvl1pPr>
      <a:lvl2pPr marL="388300" indent="-129433" algn="l" defTabSz="51773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359" kern="1200">
          <a:solidFill>
            <a:schemeClr val="tx1"/>
          </a:solidFill>
          <a:latin typeface="+mn-lt"/>
          <a:ea typeface="+mn-ea"/>
          <a:cs typeface="+mn-cs"/>
        </a:defRPr>
      </a:lvl2pPr>
      <a:lvl3pPr marL="647167" indent="-129433" algn="l" defTabSz="51773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132" kern="1200">
          <a:solidFill>
            <a:schemeClr val="tx1"/>
          </a:solidFill>
          <a:latin typeface="+mn-lt"/>
          <a:ea typeface="+mn-ea"/>
          <a:cs typeface="+mn-cs"/>
        </a:defRPr>
      </a:lvl3pPr>
      <a:lvl4pPr marL="906033" indent="-129433" algn="l" defTabSz="51773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19" kern="1200">
          <a:solidFill>
            <a:schemeClr val="tx1"/>
          </a:solidFill>
          <a:latin typeface="+mn-lt"/>
          <a:ea typeface="+mn-ea"/>
          <a:cs typeface="+mn-cs"/>
        </a:defRPr>
      </a:lvl4pPr>
      <a:lvl5pPr marL="1164900" indent="-129433" algn="l" defTabSz="51773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19" kern="1200">
          <a:solidFill>
            <a:schemeClr val="tx1"/>
          </a:solidFill>
          <a:latin typeface="+mn-lt"/>
          <a:ea typeface="+mn-ea"/>
          <a:cs typeface="+mn-cs"/>
        </a:defRPr>
      </a:lvl5pPr>
      <a:lvl6pPr marL="1423767" indent="-129433" algn="l" defTabSz="51773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19" kern="1200">
          <a:solidFill>
            <a:schemeClr val="tx1"/>
          </a:solidFill>
          <a:latin typeface="+mn-lt"/>
          <a:ea typeface="+mn-ea"/>
          <a:cs typeface="+mn-cs"/>
        </a:defRPr>
      </a:lvl6pPr>
      <a:lvl7pPr marL="1682633" indent="-129433" algn="l" defTabSz="51773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19" kern="1200">
          <a:solidFill>
            <a:schemeClr val="tx1"/>
          </a:solidFill>
          <a:latin typeface="+mn-lt"/>
          <a:ea typeface="+mn-ea"/>
          <a:cs typeface="+mn-cs"/>
        </a:defRPr>
      </a:lvl7pPr>
      <a:lvl8pPr marL="1941500" indent="-129433" algn="l" defTabSz="51773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19" kern="1200">
          <a:solidFill>
            <a:schemeClr val="tx1"/>
          </a:solidFill>
          <a:latin typeface="+mn-lt"/>
          <a:ea typeface="+mn-ea"/>
          <a:cs typeface="+mn-cs"/>
        </a:defRPr>
      </a:lvl8pPr>
      <a:lvl9pPr marL="2200366" indent="-129433" algn="l" defTabSz="517733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7733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1pPr>
      <a:lvl2pPr marL="258867" algn="l" defTabSz="517733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2pPr>
      <a:lvl3pPr marL="517733" algn="l" defTabSz="517733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3pPr>
      <a:lvl4pPr marL="776600" algn="l" defTabSz="517733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4pPr>
      <a:lvl5pPr marL="1035467" algn="l" defTabSz="517733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5pPr>
      <a:lvl6pPr marL="1294333" algn="l" defTabSz="517733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6pPr>
      <a:lvl7pPr marL="1553200" algn="l" defTabSz="517733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7pPr>
      <a:lvl8pPr marL="1812066" algn="l" defTabSz="517733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8pPr>
      <a:lvl9pPr marL="2070933" algn="l" defTabSz="517733" rtl="0" eaLnBrk="1" latinLnBrk="0" hangingPunct="1">
        <a:defRPr sz="10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-4991100" y="-1600200"/>
            <a:ext cx="184731" cy="281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3" name="Abgerundetes Rechteck 2"/>
          <p:cNvSpPr/>
          <p:nvPr/>
        </p:nvSpPr>
        <p:spPr>
          <a:xfrm>
            <a:off x="467833" y="329609"/>
            <a:ext cx="8070111" cy="63795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Anwendung</a:t>
            </a:r>
            <a:endParaRPr lang="de-DE" sz="20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467833" y="3210589"/>
            <a:ext cx="8070111" cy="46517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Interrupts</a:t>
            </a:r>
            <a:endParaRPr lang="de-DE" sz="2000" dirty="0"/>
          </a:p>
        </p:txBody>
      </p:sp>
      <p:sp>
        <p:nvSpPr>
          <p:cNvPr id="4" name="Abgerundetes Rechteck 3"/>
          <p:cNvSpPr/>
          <p:nvPr/>
        </p:nvSpPr>
        <p:spPr>
          <a:xfrm>
            <a:off x="467833" y="2508398"/>
            <a:ext cx="1796903" cy="43593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ADC</a:t>
            </a:r>
            <a:endParaRPr lang="de-DE" sz="20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2555359" y="2508398"/>
            <a:ext cx="1421218" cy="43593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Serial</a:t>
            </a:r>
            <a:endParaRPr lang="de-DE" sz="20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4380615" y="2502639"/>
            <a:ext cx="1336157" cy="43593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SPI</a:t>
            </a:r>
            <a:endParaRPr lang="de-DE" sz="20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975498" y="2508398"/>
            <a:ext cx="1282995" cy="43593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/>
              <a:t>Timer</a:t>
            </a:r>
            <a:endParaRPr lang="de-DE" sz="20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7517219" y="2502639"/>
            <a:ext cx="1020725" cy="43593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GPIO</a:t>
            </a:r>
            <a:endParaRPr lang="de-DE" sz="2000" dirty="0"/>
          </a:p>
        </p:txBody>
      </p:sp>
      <p:sp>
        <p:nvSpPr>
          <p:cNvPr id="5" name="Abgerundetes Rechteck 4"/>
          <p:cNvSpPr/>
          <p:nvPr/>
        </p:nvSpPr>
        <p:spPr>
          <a:xfrm>
            <a:off x="467833" y="1066801"/>
            <a:ext cx="1786269" cy="6344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Sensor</a:t>
            </a:r>
            <a:endParaRPr lang="de-DE" sz="2000" dirty="0"/>
          </a:p>
        </p:txBody>
      </p:sp>
      <p:sp>
        <p:nvSpPr>
          <p:cNvPr id="42" name="Abgerundetes Rechteck 41"/>
          <p:cNvSpPr/>
          <p:nvPr/>
        </p:nvSpPr>
        <p:spPr>
          <a:xfrm>
            <a:off x="2555359" y="1066801"/>
            <a:ext cx="3962399" cy="6344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Kommunikation</a:t>
            </a:r>
            <a:endParaRPr lang="de-DE" sz="2000" dirty="0"/>
          </a:p>
        </p:txBody>
      </p:sp>
      <p:sp>
        <p:nvSpPr>
          <p:cNvPr id="43" name="Abgerundetes Rechteck 42"/>
          <p:cNvSpPr/>
          <p:nvPr/>
        </p:nvSpPr>
        <p:spPr>
          <a:xfrm>
            <a:off x="6726865" y="1066801"/>
            <a:ext cx="1786269" cy="6344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Benutzer-</a:t>
            </a:r>
            <a:r>
              <a:rPr lang="de-DE" sz="2000" dirty="0" err="1" smtClean="0"/>
              <a:t>schnitstelle</a:t>
            </a:r>
            <a:endParaRPr lang="de-DE" sz="2000" dirty="0"/>
          </a:p>
        </p:txBody>
      </p:sp>
      <p:sp>
        <p:nvSpPr>
          <p:cNvPr id="44" name="Abgerundetes Rechteck 43"/>
          <p:cNvSpPr/>
          <p:nvPr/>
        </p:nvSpPr>
        <p:spPr>
          <a:xfrm>
            <a:off x="4359349" y="1774752"/>
            <a:ext cx="2158409" cy="6344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CC1200 Treiber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18238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</Words>
  <Application>Microsoft Macintosh PowerPoint</Application>
  <PresentationFormat>Benutzerdefiniert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7</cp:revision>
  <dcterms:created xsi:type="dcterms:W3CDTF">2017-07-08T14:07:44Z</dcterms:created>
  <dcterms:modified xsi:type="dcterms:W3CDTF">2017-07-22T10:02:51Z</dcterms:modified>
</cp:coreProperties>
</file>