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4427538" cy="3959225"/>
  <p:notesSz cx="6858000" cy="9144000"/>
  <p:defaultTextStyle>
    <a:defPPr>
      <a:defRPr lang="de-DE"/>
    </a:defPPr>
    <a:lvl1pPr marL="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1pPr>
    <a:lvl2pPr marL="258513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2pPr>
    <a:lvl3pPr marL="517026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3pPr>
    <a:lvl4pPr marL="775539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4pPr>
    <a:lvl5pPr marL="1034051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5pPr>
    <a:lvl6pPr marL="1292565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6pPr>
    <a:lvl7pPr marL="1551078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7pPr>
    <a:lvl8pPr marL="1809590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8pPr>
    <a:lvl9pPr marL="2068104" algn="l" defTabSz="517026" rtl="0" eaLnBrk="1" latinLnBrk="0" hangingPunct="1">
      <a:defRPr sz="10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24"/>
    <p:restoredTop sz="94712"/>
  </p:normalViewPr>
  <p:slideViewPr>
    <p:cSldViewPr snapToGrid="0" snapToObjects="1">
      <p:cViewPr>
        <p:scale>
          <a:sx n="140" d="100"/>
          <a:sy n="140" d="100"/>
        </p:scale>
        <p:origin x="19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066" y="647957"/>
            <a:ext cx="3763407" cy="1378397"/>
          </a:xfrm>
        </p:spPr>
        <p:txBody>
          <a:bodyPr anchor="b"/>
          <a:lstStyle>
            <a:lvl1pPr algn="ctr">
              <a:defRPr sz="290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442" y="2079510"/>
            <a:ext cx="3320654" cy="955896"/>
          </a:xfrm>
        </p:spPr>
        <p:txBody>
          <a:bodyPr/>
          <a:lstStyle>
            <a:lvl1pPr marL="0" indent="0" algn="ctr">
              <a:buNone/>
              <a:defRPr sz="1162"/>
            </a:lvl1pPr>
            <a:lvl2pPr marL="221376" indent="0" algn="ctr">
              <a:buNone/>
              <a:defRPr sz="968"/>
            </a:lvl2pPr>
            <a:lvl3pPr marL="442752" indent="0" algn="ctr">
              <a:buNone/>
              <a:defRPr sz="872"/>
            </a:lvl3pPr>
            <a:lvl4pPr marL="664129" indent="0" algn="ctr">
              <a:buNone/>
              <a:defRPr sz="775"/>
            </a:lvl4pPr>
            <a:lvl5pPr marL="885505" indent="0" algn="ctr">
              <a:buNone/>
              <a:defRPr sz="775"/>
            </a:lvl5pPr>
            <a:lvl6pPr marL="1106881" indent="0" algn="ctr">
              <a:buNone/>
              <a:defRPr sz="775"/>
            </a:lvl6pPr>
            <a:lvl7pPr marL="1328257" indent="0" algn="ctr">
              <a:buNone/>
              <a:defRPr sz="775"/>
            </a:lvl7pPr>
            <a:lvl8pPr marL="1549634" indent="0" algn="ctr">
              <a:buNone/>
              <a:defRPr sz="775"/>
            </a:lvl8pPr>
            <a:lvl9pPr marL="1771010" indent="0" algn="ctr">
              <a:buNone/>
              <a:defRPr sz="775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68457" y="210792"/>
            <a:ext cx="954688" cy="335526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394" y="210792"/>
            <a:ext cx="2808719" cy="335526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7" y="987058"/>
            <a:ext cx="3818752" cy="1646927"/>
          </a:xfrm>
        </p:spPr>
        <p:txBody>
          <a:bodyPr anchor="b"/>
          <a:lstStyle>
            <a:lvl1pPr>
              <a:defRPr sz="2905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87" y="2649566"/>
            <a:ext cx="3818752" cy="866080"/>
          </a:xfrm>
        </p:spPr>
        <p:txBody>
          <a:bodyPr/>
          <a:lstStyle>
            <a:lvl1pPr marL="0" indent="0">
              <a:buNone/>
              <a:defRPr sz="1162">
                <a:solidFill>
                  <a:schemeClr val="tx1"/>
                </a:solidFill>
              </a:defRPr>
            </a:lvl1pPr>
            <a:lvl2pPr marL="221376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2pPr>
            <a:lvl3pPr marL="442752" indent="0"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3pPr>
            <a:lvl4pPr marL="664129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4pPr>
            <a:lvl5pPr marL="885505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5pPr>
            <a:lvl6pPr marL="1106881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6pPr>
            <a:lvl7pPr marL="1328257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7pPr>
            <a:lvl8pPr marL="1549634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8pPr>
            <a:lvl9pPr marL="1771010" indent="0">
              <a:buNone/>
              <a:defRPr sz="7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393" y="1053960"/>
            <a:ext cx="1881704" cy="25120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1441" y="1053960"/>
            <a:ext cx="1881704" cy="25120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210793"/>
            <a:ext cx="3818752" cy="76526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970" y="970560"/>
            <a:ext cx="1873056" cy="475657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970" y="1446217"/>
            <a:ext cx="1873056" cy="212716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1442" y="970560"/>
            <a:ext cx="1882280" cy="475657"/>
          </a:xfrm>
        </p:spPr>
        <p:txBody>
          <a:bodyPr anchor="b"/>
          <a:lstStyle>
            <a:lvl1pPr marL="0" indent="0">
              <a:buNone/>
              <a:defRPr sz="1162" b="1"/>
            </a:lvl1pPr>
            <a:lvl2pPr marL="221376" indent="0">
              <a:buNone/>
              <a:defRPr sz="968" b="1"/>
            </a:lvl2pPr>
            <a:lvl3pPr marL="442752" indent="0">
              <a:buNone/>
              <a:defRPr sz="872" b="1"/>
            </a:lvl3pPr>
            <a:lvl4pPr marL="664129" indent="0">
              <a:buNone/>
              <a:defRPr sz="775" b="1"/>
            </a:lvl4pPr>
            <a:lvl5pPr marL="885505" indent="0">
              <a:buNone/>
              <a:defRPr sz="775" b="1"/>
            </a:lvl5pPr>
            <a:lvl6pPr marL="1106881" indent="0">
              <a:buNone/>
              <a:defRPr sz="775" b="1"/>
            </a:lvl6pPr>
            <a:lvl7pPr marL="1328257" indent="0">
              <a:buNone/>
              <a:defRPr sz="775" b="1"/>
            </a:lvl7pPr>
            <a:lvl8pPr marL="1549634" indent="0">
              <a:buNone/>
              <a:defRPr sz="775" b="1"/>
            </a:lvl8pPr>
            <a:lvl9pPr marL="1771010" indent="0">
              <a:buNone/>
              <a:defRPr sz="775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1442" y="1446217"/>
            <a:ext cx="1882280" cy="212716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263948"/>
            <a:ext cx="1427996" cy="923819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280" y="570056"/>
            <a:ext cx="2241441" cy="2813616"/>
          </a:xfrm>
        </p:spPr>
        <p:txBody>
          <a:bodyPr/>
          <a:lstStyle>
            <a:lvl1pPr>
              <a:defRPr sz="1549"/>
            </a:lvl1pPr>
            <a:lvl2pPr>
              <a:defRPr sz="1356"/>
            </a:lvl2pPr>
            <a:lvl3pPr>
              <a:defRPr sz="1162"/>
            </a:lvl3pPr>
            <a:lvl4pPr>
              <a:defRPr sz="968"/>
            </a:lvl4pPr>
            <a:lvl5pPr>
              <a:defRPr sz="968"/>
            </a:lvl5pPr>
            <a:lvl6pPr>
              <a:defRPr sz="968"/>
            </a:lvl6pPr>
            <a:lvl7pPr>
              <a:defRPr sz="968"/>
            </a:lvl7pPr>
            <a:lvl8pPr>
              <a:defRPr sz="968"/>
            </a:lvl8pPr>
            <a:lvl9pPr>
              <a:defRPr sz="968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1187768"/>
            <a:ext cx="1427996" cy="2200486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970" y="263948"/>
            <a:ext cx="1427996" cy="923819"/>
          </a:xfrm>
        </p:spPr>
        <p:txBody>
          <a:bodyPr anchor="b"/>
          <a:lstStyle>
            <a:lvl1pPr>
              <a:defRPr sz="154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280" y="570056"/>
            <a:ext cx="2241441" cy="2813616"/>
          </a:xfrm>
        </p:spPr>
        <p:txBody>
          <a:bodyPr anchor="t"/>
          <a:lstStyle>
            <a:lvl1pPr marL="0" indent="0">
              <a:buNone/>
              <a:defRPr sz="1549"/>
            </a:lvl1pPr>
            <a:lvl2pPr marL="221376" indent="0">
              <a:buNone/>
              <a:defRPr sz="1356"/>
            </a:lvl2pPr>
            <a:lvl3pPr marL="442752" indent="0">
              <a:buNone/>
              <a:defRPr sz="1162"/>
            </a:lvl3pPr>
            <a:lvl4pPr marL="664129" indent="0">
              <a:buNone/>
              <a:defRPr sz="968"/>
            </a:lvl4pPr>
            <a:lvl5pPr marL="885505" indent="0">
              <a:buNone/>
              <a:defRPr sz="968"/>
            </a:lvl5pPr>
            <a:lvl6pPr marL="1106881" indent="0">
              <a:buNone/>
              <a:defRPr sz="968"/>
            </a:lvl6pPr>
            <a:lvl7pPr marL="1328257" indent="0">
              <a:buNone/>
              <a:defRPr sz="968"/>
            </a:lvl7pPr>
            <a:lvl8pPr marL="1549634" indent="0">
              <a:buNone/>
              <a:defRPr sz="968"/>
            </a:lvl8pPr>
            <a:lvl9pPr marL="1771010" indent="0">
              <a:buNone/>
              <a:defRPr sz="968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970" y="1187768"/>
            <a:ext cx="1427996" cy="2200486"/>
          </a:xfrm>
        </p:spPr>
        <p:txBody>
          <a:bodyPr/>
          <a:lstStyle>
            <a:lvl1pPr marL="0" indent="0">
              <a:buNone/>
              <a:defRPr sz="775"/>
            </a:lvl1pPr>
            <a:lvl2pPr marL="221376" indent="0">
              <a:buNone/>
              <a:defRPr sz="678"/>
            </a:lvl2pPr>
            <a:lvl3pPr marL="442752" indent="0">
              <a:buNone/>
              <a:defRPr sz="581"/>
            </a:lvl3pPr>
            <a:lvl4pPr marL="664129" indent="0">
              <a:buNone/>
              <a:defRPr sz="484"/>
            </a:lvl4pPr>
            <a:lvl5pPr marL="885505" indent="0">
              <a:buNone/>
              <a:defRPr sz="484"/>
            </a:lvl5pPr>
            <a:lvl6pPr marL="1106881" indent="0">
              <a:buNone/>
              <a:defRPr sz="484"/>
            </a:lvl6pPr>
            <a:lvl7pPr marL="1328257" indent="0">
              <a:buNone/>
              <a:defRPr sz="484"/>
            </a:lvl7pPr>
            <a:lvl8pPr marL="1549634" indent="0">
              <a:buNone/>
              <a:defRPr sz="484"/>
            </a:lvl8pPr>
            <a:lvl9pPr marL="1771010" indent="0">
              <a:buNone/>
              <a:defRPr sz="484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393" y="210793"/>
            <a:ext cx="381875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393" y="1053960"/>
            <a:ext cx="381875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393" y="3669616"/>
            <a:ext cx="99619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683D-5C98-054E-B547-954E3203A261}" type="datetimeFigureOut">
              <a:rPr lang="de-DE" smtClean="0"/>
              <a:t>16.07.17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6622" y="3669616"/>
            <a:ext cx="149429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26949" y="3669616"/>
            <a:ext cx="99619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A57B1-7A42-6A47-8B95-EFA4186C0E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0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42752" rtl="0" eaLnBrk="1" latinLnBrk="0" hangingPunct="1">
        <a:lnSpc>
          <a:spcPct val="90000"/>
        </a:lnSpc>
        <a:spcBef>
          <a:spcPct val="0"/>
        </a:spcBef>
        <a:buNone/>
        <a:defRPr sz="2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" indent="-110688" algn="l" defTabSz="442752" rtl="0" eaLnBrk="1" latinLnBrk="0" hangingPunct="1">
        <a:lnSpc>
          <a:spcPct val="90000"/>
        </a:lnSpc>
        <a:spcBef>
          <a:spcPts val="484"/>
        </a:spcBef>
        <a:buFont typeface="Arial" panose="020B0604020202020204" pitchFamily="34" charset="0"/>
        <a:buChar char="•"/>
        <a:defRPr sz="1356" kern="1200">
          <a:solidFill>
            <a:schemeClr val="tx1"/>
          </a:solidFill>
          <a:latin typeface="+mn-lt"/>
          <a:ea typeface="+mn-ea"/>
          <a:cs typeface="+mn-cs"/>
        </a:defRPr>
      </a:lvl1pPr>
      <a:lvl2pPr marL="332064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1162" kern="1200">
          <a:solidFill>
            <a:schemeClr val="tx1"/>
          </a:solidFill>
          <a:latin typeface="+mn-lt"/>
          <a:ea typeface="+mn-ea"/>
          <a:cs typeface="+mn-cs"/>
        </a:defRPr>
      </a:lvl2pPr>
      <a:lvl3pPr marL="553441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74817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996193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217569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438946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660322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881698" indent="-110688" algn="l" defTabSz="442752" rtl="0" eaLnBrk="1" latinLnBrk="0" hangingPunct="1">
        <a:lnSpc>
          <a:spcPct val="90000"/>
        </a:lnSpc>
        <a:spcBef>
          <a:spcPts val="242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21376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2pPr>
      <a:lvl3pPr marL="442752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3pPr>
      <a:lvl4pPr marL="664129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4pPr>
      <a:lvl5pPr marL="885505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5pPr>
      <a:lvl6pPr marL="1106881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1328257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7pPr>
      <a:lvl8pPr marL="1549634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8pPr>
      <a:lvl9pPr marL="1771010" algn="l" defTabSz="442752" rtl="0" eaLnBrk="1" latinLnBrk="0" hangingPunct="1">
        <a:defRPr sz="8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9456" y="1755648"/>
            <a:ext cx="713232" cy="7132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798320" y="847344"/>
            <a:ext cx="713232" cy="7132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A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06624" y="1098804"/>
            <a:ext cx="210312" cy="2103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1392936" y="1098804"/>
            <a:ext cx="210312" cy="21031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82674" y="2752344"/>
            <a:ext cx="1144524" cy="356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winkelte Verbindung 8"/>
          <p:cNvCxnSpPr>
            <a:stCxn id="2" idx="0"/>
            <a:endCxn id="15" idx="2"/>
          </p:cNvCxnSpPr>
          <p:nvPr/>
        </p:nvCxnSpPr>
        <p:spPr>
          <a:xfrm rot="5400000" flipH="1" flipV="1">
            <a:off x="708660" y="1071372"/>
            <a:ext cx="551688" cy="81686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10" idx="6"/>
            <a:endCxn id="6" idx="2"/>
          </p:cNvCxnSpPr>
          <p:nvPr/>
        </p:nvCxnSpPr>
        <p:spPr>
          <a:xfrm>
            <a:off x="2511552" y="1203960"/>
            <a:ext cx="195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15" idx="6"/>
            <a:endCxn id="10" idx="2"/>
          </p:cNvCxnSpPr>
          <p:nvPr/>
        </p:nvCxnSpPr>
        <p:spPr>
          <a:xfrm>
            <a:off x="1603248" y="1203960"/>
            <a:ext cx="1950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6" idx="6"/>
            <a:endCxn id="7" idx="3"/>
          </p:cNvCxnSpPr>
          <p:nvPr/>
        </p:nvCxnSpPr>
        <p:spPr>
          <a:xfrm flipH="1">
            <a:off x="2727198" y="1203960"/>
            <a:ext cx="189738" cy="1726692"/>
          </a:xfrm>
          <a:prstGeom prst="bentConnector3">
            <a:avLst>
              <a:gd name="adj1" fmla="val -56519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2" idx="4"/>
            <a:endCxn id="7" idx="1"/>
          </p:cNvCxnSpPr>
          <p:nvPr/>
        </p:nvCxnSpPr>
        <p:spPr>
          <a:xfrm rot="16200000" flipH="1">
            <a:off x="848487" y="2196465"/>
            <a:ext cx="461772" cy="100660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" idx="0"/>
            <a:endCxn id="2" idx="4"/>
          </p:cNvCxnSpPr>
          <p:nvPr/>
        </p:nvCxnSpPr>
        <p:spPr>
          <a:xfrm>
            <a:off x="576072" y="1755648"/>
            <a:ext cx="0" cy="713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56616" y="92904"/>
            <a:ext cx="207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Strommessgerät (</a:t>
            </a:r>
            <a:r>
              <a:rPr lang="de-DE" sz="2000" dirty="0" err="1" smtClean="0"/>
              <a:t>PowerScale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33" name="Textfeld 32"/>
          <p:cNvSpPr txBox="1"/>
          <p:nvPr/>
        </p:nvSpPr>
        <p:spPr>
          <a:xfrm>
            <a:off x="1392936" y="1785402"/>
            <a:ext cx="207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Messanschlüsse</a:t>
            </a:r>
            <a:endParaRPr lang="de-DE" sz="2000" dirty="0"/>
          </a:p>
        </p:txBody>
      </p:sp>
      <p:sp>
        <p:nvSpPr>
          <p:cNvPr id="34" name="Textfeld 33"/>
          <p:cNvSpPr txBox="1"/>
          <p:nvPr/>
        </p:nvSpPr>
        <p:spPr>
          <a:xfrm>
            <a:off x="1253490" y="3361122"/>
            <a:ext cx="1794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/>
              <a:t>Last (CC1200)</a:t>
            </a:r>
            <a:endParaRPr lang="de-DE" sz="2000" dirty="0"/>
          </a:p>
        </p:txBody>
      </p:sp>
      <p:sp>
        <p:nvSpPr>
          <p:cNvPr id="35" name="Textfeld 34"/>
          <p:cNvSpPr txBox="1"/>
          <p:nvPr/>
        </p:nvSpPr>
        <p:spPr>
          <a:xfrm>
            <a:off x="655321" y="2357979"/>
            <a:ext cx="59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U</a:t>
            </a:r>
            <a:r>
              <a:rPr lang="de-DE" sz="2000" baseline="-25000" dirty="0" smtClean="0"/>
              <a:t>B</a:t>
            </a:r>
            <a:endParaRPr lang="de-DE" sz="2000" dirty="0"/>
          </a:p>
        </p:txBody>
      </p:sp>
      <p:cxnSp>
        <p:nvCxnSpPr>
          <p:cNvPr id="37" name="Gerade Verbindung mit Pfeil 36"/>
          <p:cNvCxnSpPr/>
          <p:nvPr/>
        </p:nvCxnSpPr>
        <p:spPr>
          <a:xfrm flipV="1">
            <a:off x="1700784" y="3191256"/>
            <a:ext cx="320040" cy="169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3" idx="0"/>
          </p:cNvCxnSpPr>
          <p:nvPr/>
        </p:nvCxnSpPr>
        <p:spPr>
          <a:xfrm flipV="1">
            <a:off x="2429256" y="1414272"/>
            <a:ext cx="277368" cy="371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 flipH="1" flipV="1">
            <a:off x="1582674" y="1373827"/>
            <a:ext cx="268986" cy="39696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>
            <a:off x="1860804" y="548852"/>
            <a:ext cx="160020" cy="224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Macintosh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10</cp:revision>
  <dcterms:created xsi:type="dcterms:W3CDTF">2017-07-16T10:16:21Z</dcterms:created>
  <dcterms:modified xsi:type="dcterms:W3CDTF">2017-07-16T12:28:08Z</dcterms:modified>
</cp:coreProperties>
</file>