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2160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712"/>
  </p:normalViewPr>
  <p:slideViewPr>
    <p:cSldViewPr snapToGrid="0" snapToObjects="1">
      <p:cViewPr>
        <p:scale>
          <a:sx n="190" d="100"/>
          <a:sy n="190" d="100"/>
        </p:scale>
        <p:origin x="-685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596"/>
            <a:ext cx="91440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809"/>
            <a:ext cx="91440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15032"/>
            <a:ext cx="2628900" cy="183099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15032"/>
            <a:ext cx="7734300" cy="183099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38647"/>
            <a:ext cx="1051560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5894"/>
            <a:ext cx="1051560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5157"/>
            <a:ext cx="5181600" cy="137087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5157"/>
            <a:ext cx="5181600" cy="137087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031"/>
            <a:ext cx="10515600" cy="41761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645"/>
            <a:ext cx="515778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9215"/>
            <a:ext cx="5157787" cy="116081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29645"/>
            <a:ext cx="51831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789215"/>
            <a:ext cx="5183188" cy="116081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44039"/>
            <a:ext cx="3932237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1085"/>
            <a:ext cx="617220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648176"/>
            <a:ext cx="3932237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44039"/>
            <a:ext cx="3932237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1085"/>
            <a:ext cx="617220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648176"/>
            <a:ext cx="3932237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031"/>
            <a:ext cx="1051560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5157"/>
            <a:ext cx="1051560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2545"/>
            <a:ext cx="274320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CB77-8C83-A24F-88DA-985D1D9D24E6}" type="datetimeFigureOut">
              <a:rPr lang="de-DE" smtClean="0"/>
              <a:t>09.07.17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2545"/>
            <a:ext cx="411480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2545"/>
            <a:ext cx="274320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9137-B661-E043-A6A8-3CB767F46A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47253" y="835440"/>
            <a:ext cx="46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15253" y="835440"/>
            <a:ext cx="3744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59253" y="835440"/>
            <a:ext cx="5616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0975253" y="835200"/>
            <a:ext cx="936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 flipH="1">
            <a:off x="2081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2549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3017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3484731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3953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4421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889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825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293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759958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7229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7697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8165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8633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9101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H="1">
            <a:off x="9569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100375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10509105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11436359" y="1194550"/>
            <a:ext cx="2521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08001" y="1554550"/>
            <a:ext cx="87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Byte: 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188290" y="1616105"/>
            <a:ext cx="32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0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017505" y="1616105"/>
            <a:ext cx="72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1 - 9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016649" y="1616105"/>
            <a:ext cx="827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9 - 20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1084085" y="1616105"/>
            <a:ext cx="827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21, 22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138319" y="142139"/>
            <a:ext cx="70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Typ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910223" y="142139"/>
            <a:ext cx="151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Node</a:t>
            </a:r>
            <a:r>
              <a:rPr lang="de-DE" sz="2000" dirty="0"/>
              <a:t> - ID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590223" y="142139"/>
            <a:ext cx="151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Produkt - ID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0680718" y="142139"/>
            <a:ext cx="1511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Parameter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262490" y="142139"/>
            <a:ext cx="875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Feld:</a:t>
            </a:r>
          </a:p>
        </p:txBody>
      </p:sp>
    </p:spTree>
    <p:extLst>
      <p:ext uri="{BB962C8B-B14F-4D97-AF65-F5344CB8AC3E}">
        <p14:creationId xmlns:p14="http://schemas.microsoft.com/office/powerpoint/2010/main" val="7751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Macintosh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9</cp:revision>
  <cp:lastPrinted>2017-07-09T09:05:59Z</cp:lastPrinted>
  <dcterms:created xsi:type="dcterms:W3CDTF">2017-07-09T07:35:30Z</dcterms:created>
  <dcterms:modified xsi:type="dcterms:W3CDTF">2017-07-09T09:09:45Z</dcterms:modified>
</cp:coreProperties>
</file>