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9200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>
        <p:scale>
          <a:sx n="105" d="100"/>
          <a:sy n="105" d="100"/>
        </p:scale>
        <p:origin x="1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122363"/>
            <a:ext cx="6732032" cy="2387600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602038"/>
            <a:ext cx="5940029" cy="165576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65125"/>
            <a:ext cx="1707758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65125"/>
            <a:ext cx="5024274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709740"/>
            <a:ext cx="6831033" cy="2852737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589465"/>
            <a:ext cx="6831033" cy="150018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825625"/>
            <a:ext cx="3366016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825625"/>
            <a:ext cx="3366016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5127"/>
            <a:ext cx="6831033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681163"/>
            <a:ext cx="3350547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505075"/>
            <a:ext cx="335054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681163"/>
            <a:ext cx="3367048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505075"/>
            <a:ext cx="336704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987427"/>
            <a:ext cx="4009519" cy="4873625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987427"/>
            <a:ext cx="4009519" cy="4873625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65127"/>
            <a:ext cx="6831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825625"/>
            <a:ext cx="6831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24E2-D1D4-E740-B34A-4B23C2974022}" type="datetimeFigureOut">
              <a:rPr lang="de-DE" smtClean="0"/>
              <a:t>11.07.17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356352"/>
            <a:ext cx="267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A365-6070-0543-8452-CA6563662B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2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360953" y="179085"/>
            <a:ext cx="6031230" cy="6031230"/>
          </a:xfrm>
          <a:prstGeom prst="ellipse">
            <a:avLst/>
          </a:prstGeom>
          <a:solidFill>
            <a:schemeClr val="accent1">
              <a:lumMod val="60000"/>
              <a:lumOff val="40000"/>
              <a:alpha val="41000"/>
            </a:scheme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159000" h="2159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42" name="Gruppierung 41"/>
          <p:cNvGrpSpPr/>
          <p:nvPr/>
        </p:nvGrpSpPr>
        <p:grpSpPr>
          <a:xfrm>
            <a:off x="2392300" y="3128963"/>
            <a:ext cx="1838391" cy="3564356"/>
            <a:chOff x="1490597" y="2581491"/>
            <a:chExt cx="1415441" cy="2867331"/>
          </a:xfrm>
        </p:grpSpPr>
        <p:cxnSp>
          <p:nvCxnSpPr>
            <p:cNvPr id="5" name="Gerade Verbindung 4"/>
            <p:cNvCxnSpPr/>
            <p:nvPr/>
          </p:nvCxnSpPr>
          <p:spPr>
            <a:xfrm flipV="1">
              <a:off x="1490597" y="2868460"/>
              <a:ext cx="626302" cy="25803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2116899" y="2868460"/>
              <a:ext cx="2630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 flipV="1">
              <a:off x="2379945" y="2868460"/>
              <a:ext cx="526093" cy="25803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H="1">
              <a:off x="1979271" y="3093720"/>
              <a:ext cx="438809" cy="378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H="1" flipV="1">
              <a:off x="1979271" y="3472405"/>
              <a:ext cx="613458" cy="4514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1766487" y="3923818"/>
              <a:ext cx="826242" cy="4456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 flipV="1">
              <a:off x="1766487" y="4369444"/>
              <a:ext cx="1007193" cy="4514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>
              <a:off x="1553703" y="4820856"/>
              <a:ext cx="1219978" cy="406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2252382" y="2687256"/>
              <a:ext cx="1" cy="1812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198675" y="2581491"/>
              <a:ext cx="106392" cy="1057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2064911" y="4049291"/>
            <a:ext cx="1021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Sender</a:t>
            </a:r>
          </a:p>
        </p:txBody>
      </p:sp>
      <p:cxnSp>
        <p:nvCxnSpPr>
          <p:cNvPr id="53" name="Gerade Verbindung mit Pfeil 52"/>
          <p:cNvCxnSpPr>
            <a:stCxn id="36" idx="6"/>
            <a:endCxn id="41" idx="6"/>
          </p:cNvCxnSpPr>
          <p:nvPr/>
        </p:nvCxnSpPr>
        <p:spPr>
          <a:xfrm>
            <a:off x="3450143" y="3194700"/>
            <a:ext cx="2942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168916" y="2847148"/>
            <a:ext cx="143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Abstand </a:t>
            </a:r>
            <a:r>
              <a:rPr lang="de-DE" sz="2200" dirty="0" err="1" smtClean="0"/>
              <a:t>r</a:t>
            </a:r>
            <a:endParaRPr lang="de-DE" sz="2200" dirty="0"/>
          </a:p>
        </p:txBody>
      </p:sp>
      <p:sp>
        <p:nvSpPr>
          <p:cNvPr id="56" name="Rechteck 55"/>
          <p:cNvSpPr/>
          <p:nvPr/>
        </p:nvSpPr>
        <p:spPr>
          <a:xfrm>
            <a:off x="6618955" y="3226777"/>
            <a:ext cx="553776" cy="444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dirty="0"/>
              <a:t>P</a:t>
            </a:r>
            <a:r>
              <a:rPr lang="de-DE" sz="2400" baseline="-25000" dirty="0"/>
              <a:t>E</a:t>
            </a:r>
            <a:endParaRPr lang="de-DE" sz="2400" dirty="0"/>
          </a:p>
        </p:txBody>
      </p:sp>
      <p:cxnSp>
        <p:nvCxnSpPr>
          <p:cNvPr id="58" name="Gerade Verbindung 57"/>
          <p:cNvCxnSpPr>
            <a:stCxn id="56" idx="1"/>
          </p:cNvCxnSpPr>
          <p:nvPr/>
        </p:nvCxnSpPr>
        <p:spPr>
          <a:xfrm flipH="1" flipV="1">
            <a:off x="6461941" y="3377045"/>
            <a:ext cx="157017" cy="719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6463507" y="3048415"/>
            <a:ext cx="0" cy="328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6461941" y="3671281"/>
            <a:ext cx="1458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Empfänger</a:t>
            </a:r>
          </a:p>
        </p:txBody>
      </p:sp>
      <p:cxnSp>
        <p:nvCxnSpPr>
          <p:cNvPr id="66" name="Gerade Verbindung 65"/>
          <p:cNvCxnSpPr/>
          <p:nvPr/>
        </p:nvCxnSpPr>
        <p:spPr>
          <a:xfrm>
            <a:off x="3381712" y="3485692"/>
            <a:ext cx="0" cy="29322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3376571" y="6417972"/>
            <a:ext cx="255269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5899430" y="6187142"/>
            <a:ext cx="64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P</a:t>
            </a:r>
            <a:r>
              <a:rPr lang="de-DE" sz="2400" baseline="-25000" dirty="0">
                <a:solidFill>
                  <a:srgbClr val="C00000"/>
                </a:solidFill>
              </a:rPr>
              <a:t>S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76288" y="481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27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Macintosh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dcterms:created xsi:type="dcterms:W3CDTF">2017-07-11T08:39:30Z</dcterms:created>
  <dcterms:modified xsi:type="dcterms:W3CDTF">2017-07-11T15:35:39Z</dcterms:modified>
</cp:coreProperties>
</file>