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1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4045-AD02-2741-95A4-582A11303A03}" type="datetimeFigureOut">
              <a:rPr lang="de-DE" smtClean="0"/>
              <a:t>15.07.17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00D3A-C9BB-2A41-91E9-8F683775283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4045-AD02-2741-95A4-582A11303A03}" type="datetimeFigureOut">
              <a:rPr lang="de-DE" smtClean="0"/>
              <a:t>15.07.17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00D3A-C9BB-2A41-91E9-8F683775283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4045-AD02-2741-95A4-582A11303A03}" type="datetimeFigureOut">
              <a:rPr lang="de-DE" smtClean="0"/>
              <a:t>15.07.17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00D3A-C9BB-2A41-91E9-8F683775283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4045-AD02-2741-95A4-582A11303A03}" type="datetimeFigureOut">
              <a:rPr lang="de-DE" smtClean="0"/>
              <a:t>15.07.17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00D3A-C9BB-2A41-91E9-8F683775283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4045-AD02-2741-95A4-582A11303A03}" type="datetimeFigureOut">
              <a:rPr lang="de-DE" smtClean="0"/>
              <a:t>15.07.17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00D3A-C9BB-2A41-91E9-8F683775283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4045-AD02-2741-95A4-582A11303A03}" type="datetimeFigureOut">
              <a:rPr lang="de-DE" smtClean="0"/>
              <a:t>15.07.17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00D3A-C9BB-2A41-91E9-8F683775283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4045-AD02-2741-95A4-582A11303A03}" type="datetimeFigureOut">
              <a:rPr lang="de-DE" smtClean="0"/>
              <a:t>15.07.17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00D3A-C9BB-2A41-91E9-8F683775283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4045-AD02-2741-95A4-582A11303A03}" type="datetimeFigureOut">
              <a:rPr lang="de-DE" smtClean="0"/>
              <a:t>15.07.17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00D3A-C9BB-2A41-91E9-8F683775283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4045-AD02-2741-95A4-582A11303A03}" type="datetimeFigureOut">
              <a:rPr lang="de-DE" smtClean="0"/>
              <a:t>15.07.17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00D3A-C9BB-2A41-91E9-8F683775283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4045-AD02-2741-95A4-582A11303A03}" type="datetimeFigureOut">
              <a:rPr lang="de-DE" smtClean="0"/>
              <a:t>15.07.17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00D3A-C9BB-2A41-91E9-8F683775283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4045-AD02-2741-95A4-582A11303A03}" type="datetimeFigureOut">
              <a:rPr lang="de-DE" smtClean="0"/>
              <a:t>15.07.17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00D3A-C9BB-2A41-91E9-8F683775283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B4045-AD02-2741-95A4-582A11303A03}" type="datetimeFigureOut">
              <a:rPr lang="de-DE" smtClean="0"/>
              <a:t>15.07.17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00D3A-C9BB-2A41-91E9-8F68377528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2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5632" y="439387"/>
            <a:ext cx="3895106" cy="3895106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  <a:alpha val="50000"/>
                </a:schemeClr>
              </a:gs>
              <a:gs pos="50000">
                <a:schemeClr val="accent1">
                  <a:lumMod val="60000"/>
                  <a:lumOff val="40000"/>
                  <a:alpha val="5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/>
              <a:t>A</a:t>
            </a:r>
            <a:endParaRPr lang="de-DE" sz="4800" dirty="0"/>
          </a:p>
        </p:txBody>
      </p:sp>
      <p:sp>
        <p:nvSpPr>
          <p:cNvPr id="5" name="Oval 4"/>
          <p:cNvSpPr/>
          <p:nvPr/>
        </p:nvSpPr>
        <p:spPr>
          <a:xfrm>
            <a:off x="4795652" y="439387"/>
            <a:ext cx="3895106" cy="3895106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  <a:alpha val="50000"/>
                </a:schemeClr>
              </a:gs>
              <a:gs pos="50000">
                <a:schemeClr val="accent1">
                  <a:lumMod val="60000"/>
                  <a:lumOff val="40000"/>
                  <a:alpha val="5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/>
              <a:t>C</a:t>
            </a:r>
            <a:endParaRPr lang="de-DE" sz="4800" dirty="0"/>
          </a:p>
        </p:txBody>
      </p:sp>
      <p:sp>
        <p:nvSpPr>
          <p:cNvPr id="6" name="Oval 5"/>
          <p:cNvSpPr/>
          <p:nvPr/>
        </p:nvSpPr>
        <p:spPr>
          <a:xfrm>
            <a:off x="2510642" y="2386940"/>
            <a:ext cx="3895106" cy="3895106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  <a:alpha val="50000"/>
                </a:schemeClr>
              </a:gs>
              <a:gs pos="50000">
                <a:schemeClr val="accent1">
                  <a:lumMod val="60000"/>
                  <a:lumOff val="40000"/>
                  <a:alpha val="5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/>
              <a:t>B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981696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</Words>
  <Application>Microsoft Macintosh PowerPoint</Application>
  <PresentationFormat>Bildschirmpräsentation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 Drenhaus</dc:creator>
  <cp:lastModifiedBy>Jens Drenhaus</cp:lastModifiedBy>
  <cp:revision>1</cp:revision>
  <dcterms:created xsi:type="dcterms:W3CDTF">2017-07-15T16:07:34Z</dcterms:created>
  <dcterms:modified xsi:type="dcterms:W3CDTF">2017-07-15T16:14:53Z</dcterms:modified>
</cp:coreProperties>
</file>