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7"/>
    <p:restoredTop sz="94712"/>
  </p:normalViewPr>
  <p:slideViewPr>
    <p:cSldViewPr snapToGrid="0" snapToObjects="1">
      <p:cViewPr>
        <p:scale>
          <a:sx n="130" d="100"/>
          <a:sy n="130" d="100"/>
        </p:scale>
        <p:origin x="888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5046-36E0-8D48-9424-23D779ADAB53}" type="datetimeFigureOut">
              <a:rPr lang="de-DE" smtClean="0"/>
              <a:t>17.07.17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B3B5-66D3-E742-AADA-FAEE326F50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85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12475" y="3654000"/>
            <a:ext cx="1080000" cy="360000"/>
          </a:xfrm>
          <a:prstGeom prst="rect">
            <a:avLst/>
          </a:prstGeom>
          <a:solidFill>
            <a:srgbClr val="FF3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TX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Gerade Verbindung 5"/>
          <p:cNvCxnSpPr/>
          <p:nvPr/>
        </p:nvCxnSpPr>
        <p:spPr>
          <a:xfrm>
            <a:off x="1127341" y="1703538"/>
            <a:ext cx="0" cy="2530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127341" y="4227898"/>
            <a:ext cx="7307724" cy="18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394815" y="1703538"/>
            <a:ext cx="638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Kanal</a:t>
            </a:r>
            <a:endParaRPr lang="de-DE" sz="1600" dirty="0"/>
          </a:p>
        </p:txBody>
      </p:sp>
      <p:sp>
        <p:nvSpPr>
          <p:cNvPr id="13" name="Textfeld 12"/>
          <p:cNvSpPr txBox="1"/>
          <p:nvPr/>
        </p:nvSpPr>
        <p:spPr>
          <a:xfrm>
            <a:off x="231244" y="2360981"/>
            <a:ext cx="815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Gerät A</a:t>
            </a:r>
            <a:endParaRPr lang="de-DE" sz="1600" dirty="0"/>
          </a:p>
        </p:txBody>
      </p:sp>
      <p:sp>
        <p:nvSpPr>
          <p:cNvPr id="14" name="Textfeld 13"/>
          <p:cNvSpPr txBox="1"/>
          <p:nvPr/>
        </p:nvSpPr>
        <p:spPr>
          <a:xfrm>
            <a:off x="228036" y="3018424"/>
            <a:ext cx="80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Gerät B</a:t>
            </a:r>
            <a:endParaRPr lang="de-DE" sz="1600" dirty="0"/>
          </a:p>
        </p:txBody>
      </p:sp>
      <p:sp>
        <p:nvSpPr>
          <p:cNvPr id="15" name="Textfeld 14"/>
          <p:cNvSpPr txBox="1"/>
          <p:nvPr/>
        </p:nvSpPr>
        <p:spPr>
          <a:xfrm>
            <a:off x="223835" y="3675867"/>
            <a:ext cx="805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Gerät C</a:t>
            </a:r>
            <a:endParaRPr lang="de-DE" sz="1600" dirty="0"/>
          </a:p>
        </p:txBody>
      </p:sp>
      <p:sp>
        <p:nvSpPr>
          <p:cNvPr id="17" name="Rechteck 16"/>
          <p:cNvSpPr/>
          <p:nvPr/>
        </p:nvSpPr>
        <p:spPr>
          <a:xfrm>
            <a:off x="1392475" y="3654421"/>
            <a:ext cx="72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71875" y="2995200"/>
            <a:ext cx="72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178150" y="2995200"/>
            <a:ext cx="72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391875" y="2995200"/>
            <a:ext cx="794292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892175" y="2995200"/>
            <a:ext cx="413992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306167" y="2995200"/>
            <a:ext cx="1080000" cy="360000"/>
          </a:xfrm>
          <a:prstGeom prst="rect">
            <a:avLst/>
          </a:prstGeom>
          <a:solidFill>
            <a:srgbClr val="FF3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2112475" y="1707739"/>
            <a:ext cx="108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306167" y="1707739"/>
            <a:ext cx="108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552629" y="2350800"/>
            <a:ext cx="72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406467" y="2350800"/>
            <a:ext cx="72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272629" y="2350800"/>
            <a:ext cx="919846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912474" y="2350800"/>
            <a:ext cx="557925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t</a:t>
            </a:r>
            <a:r>
              <a:rPr lang="de-DE" baseline="-25000" smtClean="0">
                <a:solidFill>
                  <a:schemeClr val="tx1"/>
                </a:solidFill>
              </a:rPr>
              <a:t>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470399" y="2350800"/>
            <a:ext cx="936068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92475" y="2350800"/>
            <a:ext cx="72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126467" y="2350800"/>
            <a:ext cx="443666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t</a:t>
            </a:r>
            <a:r>
              <a:rPr lang="de-DE" baseline="-25000" dirty="0" err="1" smtClean="0">
                <a:solidFill>
                  <a:schemeClr val="tx1"/>
                </a:solidFill>
              </a:rPr>
              <a:t>PS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570133" y="2350800"/>
            <a:ext cx="1080000" cy="360000"/>
          </a:xfrm>
          <a:prstGeom prst="rect">
            <a:avLst/>
          </a:prstGeom>
          <a:solidFill>
            <a:srgbClr val="FF3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70133" y="1707739"/>
            <a:ext cx="108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73804" y="4581390"/>
            <a:ext cx="15185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 versucht Übertragung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329558" y="5452410"/>
            <a:ext cx="22085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Keine Kanalaktivität nach 5ms, Übertragung startet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927346" y="5456705"/>
            <a:ext cx="20785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 erkennt </a:t>
            </a:r>
            <a:r>
              <a:rPr lang="de-DE" dirty="0" err="1" smtClean="0"/>
              <a:t>Aktivitat</a:t>
            </a:r>
            <a:r>
              <a:rPr lang="de-DE" dirty="0" smtClean="0"/>
              <a:t> nach 5ms, wartet auf freien Kanal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376090" y="4581389"/>
            <a:ext cx="22740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</a:t>
            </a:r>
            <a:r>
              <a:rPr lang="de-DE" dirty="0" smtClean="0"/>
              <a:t> überprüft den Kanal erneut für 5ms +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PS</a:t>
            </a:r>
            <a:r>
              <a:rPr lang="de-DE" baseline="-25000" dirty="0" smtClean="0"/>
              <a:t> </a:t>
            </a:r>
            <a:endParaRPr lang="de-DE" dirty="0" smtClean="0"/>
          </a:p>
        </p:txBody>
      </p:sp>
      <p:cxnSp>
        <p:nvCxnSpPr>
          <p:cNvPr id="40" name="Gerade Verbindung mit Pfeil 39"/>
          <p:cNvCxnSpPr>
            <a:stCxn id="35" idx="0"/>
          </p:cNvCxnSpPr>
          <p:nvPr/>
        </p:nvCxnSpPr>
        <p:spPr>
          <a:xfrm flipV="1">
            <a:off x="1033067" y="4014000"/>
            <a:ext cx="359408" cy="567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6" idx="0"/>
          </p:cNvCxnSpPr>
          <p:nvPr/>
        </p:nvCxnSpPr>
        <p:spPr>
          <a:xfrm flipH="1" flipV="1">
            <a:off x="2105192" y="4014000"/>
            <a:ext cx="328662" cy="1438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37" idx="0"/>
          </p:cNvCxnSpPr>
          <p:nvPr/>
        </p:nvCxnSpPr>
        <p:spPr>
          <a:xfrm flipH="1" flipV="1">
            <a:off x="2391875" y="3355200"/>
            <a:ext cx="2574733" cy="2101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38" idx="0"/>
          </p:cNvCxnSpPr>
          <p:nvPr/>
        </p:nvCxnSpPr>
        <p:spPr>
          <a:xfrm flipH="1" flipV="1">
            <a:off x="3892175" y="3355200"/>
            <a:ext cx="2620937" cy="1226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273805" y="554042"/>
            <a:ext cx="15185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 versucht Übertragung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2446553" y="549284"/>
            <a:ext cx="19146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Erneuter </a:t>
            </a:r>
            <a:r>
              <a:rPr lang="de-DE" smtClean="0"/>
              <a:t>Versuch </a:t>
            </a:r>
            <a:r>
              <a:rPr lang="de-DE" dirty="0" smtClean="0"/>
              <a:t>von A schlägt fehl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938433" y="549283"/>
            <a:ext cx="21142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Kanal wird weiterhin überwacht</a:t>
            </a:r>
          </a:p>
        </p:txBody>
      </p:sp>
      <p:cxnSp>
        <p:nvCxnSpPr>
          <p:cNvPr id="53" name="Gerade Verbindung mit Pfeil 52"/>
          <p:cNvCxnSpPr>
            <a:stCxn id="50" idx="2"/>
          </p:cNvCxnSpPr>
          <p:nvPr/>
        </p:nvCxnSpPr>
        <p:spPr>
          <a:xfrm>
            <a:off x="1033068" y="1200373"/>
            <a:ext cx="519562" cy="1145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3330720" y="1200373"/>
            <a:ext cx="1007042" cy="113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2" idx="2"/>
          </p:cNvCxnSpPr>
          <p:nvPr/>
        </p:nvCxnSpPr>
        <p:spPr>
          <a:xfrm flipH="1">
            <a:off x="5419295" y="1195614"/>
            <a:ext cx="576266" cy="1154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8454816" y="4061743"/>
            <a:ext cx="53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Zeit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-4991100" y="-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8435065" y="5720429"/>
            <a:ext cx="360000" cy="360000"/>
          </a:xfrm>
          <a:prstGeom prst="rect">
            <a:avLst/>
          </a:prstGeom>
          <a:solidFill>
            <a:srgbClr val="FF3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8435065" y="6225493"/>
            <a:ext cx="360000" cy="36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654130" y="572940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Sendemodus: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6654130" y="6220827"/>
            <a:ext cx="180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Empfangsmodus: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74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Macintosh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Drenhaus</dc:creator>
  <cp:lastModifiedBy>Jens Drenhaus</cp:lastModifiedBy>
  <cp:revision>19</cp:revision>
  <cp:lastPrinted>2017-06-27T08:56:06Z</cp:lastPrinted>
  <dcterms:created xsi:type="dcterms:W3CDTF">2017-06-26T11:18:06Z</dcterms:created>
  <dcterms:modified xsi:type="dcterms:W3CDTF">2017-07-17T16:42:26Z</dcterms:modified>
</cp:coreProperties>
</file>