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5543550" cy="3240088"/>
  <p:notesSz cx="6858000" cy="9144000"/>
  <p:defaultTextStyle>
    <a:defPPr>
      <a:defRPr lang="de-DE"/>
    </a:defPPr>
    <a:lvl1pPr marL="0" algn="l" defTabSz="656539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1pPr>
    <a:lvl2pPr marL="328270" algn="l" defTabSz="656539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2pPr>
    <a:lvl3pPr marL="656539" algn="l" defTabSz="656539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3pPr>
    <a:lvl4pPr marL="984809" algn="l" defTabSz="656539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4pPr>
    <a:lvl5pPr marL="1313078" algn="l" defTabSz="656539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5pPr>
    <a:lvl6pPr marL="1641348" algn="l" defTabSz="656539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6pPr>
    <a:lvl7pPr marL="1969618" algn="l" defTabSz="656539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7pPr>
    <a:lvl8pPr marL="2297887" algn="l" defTabSz="656539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8pPr>
    <a:lvl9pPr marL="2626157" algn="l" defTabSz="656539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608"/>
    <p:restoredTop sz="94712"/>
  </p:normalViewPr>
  <p:slideViewPr>
    <p:cSldViewPr snapToGrid="0" snapToObjects="1">
      <p:cViewPr>
        <p:scale>
          <a:sx n="90" d="100"/>
          <a:sy n="90" d="100"/>
        </p:scale>
        <p:origin x="2136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CBAB2-BE22-A54B-8A94-A6256C38B802}" type="datetimeFigureOut">
              <a:rPr lang="de-DE" smtClean="0"/>
              <a:t>15.07.17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1143000"/>
            <a:ext cx="5280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04918-14B2-0B47-8412-7CD050E5DB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339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6539" rtl="0" eaLnBrk="1" latinLnBrk="0" hangingPunct="1">
      <a:defRPr sz="862" kern="1200">
        <a:solidFill>
          <a:schemeClr val="tx1"/>
        </a:solidFill>
        <a:latin typeface="+mn-lt"/>
        <a:ea typeface="+mn-ea"/>
        <a:cs typeface="+mn-cs"/>
      </a:defRPr>
    </a:lvl1pPr>
    <a:lvl2pPr marL="328270" algn="l" defTabSz="656539" rtl="0" eaLnBrk="1" latinLnBrk="0" hangingPunct="1">
      <a:defRPr sz="862" kern="1200">
        <a:solidFill>
          <a:schemeClr val="tx1"/>
        </a:solidFill>
        <a:latin typeface="+mn-lt"/>
        <a:ea typeface="+mn-ea"/>
        <a:cs typeface="+mn-cs"/>
      </a:defRPr>
    </a:lvl2pPr>
    <a:lvl3pPr marL="656539" algn="l" defTabSz="656539" rtl="0" eaLnBrk="1" latinLnBrk="0" hangingPunct="1">
      <a:defRPr sz="862" kern="1200">
        <a:solidFill>
          <a:schemeClr val="tx1"/>
        </a:solidFill>
        <a:latin typeface="+mn-lt"/>
        <a:ea typeface="+mn-ea"/>
        <a:cs typeface="+mn-cs"/>
      </a:defRPr>
    </a:lvl3pPr>
    <a:lvl4pPr marL="984809" algn="l" defTabSz="656539" rtl="0" eaLnBrk="1" latinLnBrk="0" hangingPunct="1">
      <a:defRPr sz="862" kern="1200">
        <a:solidFill>
          <a:schemeClr val="tx1"/>
        </a:solidFill>
        <a:latin typeface="+mn-lt"/>
        <a:ea typeface="+mn-ea"/>
        <a:cs typeface="+mn-cs"/>
      </a:defRPr>
    </a:lvl4pPr>
    <a:lvl5pPr marL="1313078" algn="l" defTabSz="656539" rtl="0" eaLnBrk="1" latinLnBrk="0" hangingPunct="1">
      <a:defRPr sz="862" kern="1200">
        <a:solidFill>
          <a:schemeClr val="tx1"/>
        </a:solidFill>
        <a:latin typeface="+mn-lt"/>
        <a:ea typeface="+mn-ea"/>
        <a:cs typeface="+mn-cs"/>
      </a:defRPr>
    </a:lvl5pPr>
    <a:lvl6pPr marL="1641348" algn="l" defTabSz="656539" rtl="0" eaLnBrk="1" latinLnBrk="0" hangingPunct="1">
      <a:defRPr sz="862" kern="1200">
        <a:solidFill>
          <a:schemeClr val="tx1"/>
        </a:solidFill>
        <a:latin typeface="+mn-lt"/>
        <a:ea typeface="+mn-ea"/>
        <a:cs typeface="+mn-cs"/>
      </a:defRPr>
    </a:lvl6pPr>
    <a:lvl7pPr marL="1969618" algn="l" defTabSz="656539" rtl="0" eaLnBrk="1" latinLnBrk="0" hangingPunct="1">
      <a:defRPr sz="862" kern="1200">
        <a:solidFill>
          <a:schemeClr val="tx1"/>
        </a:solidFill>
        <a:latin typeface="+mn-lt"/>
        <a:ea typeface="+mn-ea"/>
        <a:cs typeface="+mn-cs"/>
      </a:defRPr>
    </a:lvl7pPr>
    <a:lvl8pPr marL="2297887" algn="l" defTabSz="656539" rtl="0" eaLnBrk="1" latinLnBrk="0" hangingPunct="1">
      <a:defRPr sz="862" kern="1200">
        <a:solidFill>
          <a:schemeClr val="tx1"/>
        </a:solidFill>
        <a:latin typeface="+mn-lt"/>
        <a:ea typeface="+mn-ea"/>
        <a:cs typeface="+mn-cs"/>
      </a:defRPr>
    </a:lvl8pPr>
    <a:lvl9pPr marL="2626157" algn="l" defTabSz="656539" rtl="0" eaLnBrk="1" latinLnBrk="0" hangingPunct="1">
      <a:defRPr sz="8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944" y="530264"/>
            <a:ext cx="4157663" cy="1128031"/>
          </a:xfrm>
        </p:spPr>
        <p:txBody>
          <a:bodyPr anchor="b"/>
          <a:lstStyle>
            <a:lvl1pPr algn="ctr">
              <a:defRPr sz="2728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2944" y="1701796"/>
            <a:ext cx="4157663" cy="782271"/>
          </a:xfrm>
        </p:spPr>
        <p:txBody>
          <a:bodyPr/>
          <a:lstStyle>
            <a:lvl1pPr marL="0" indent="0" algn="ctr">
              <a:buNone/>
              <a:defRPr sz="1091"/>
            </a:lvl1pPr>
            <a:lvl2pPr marL="207889" indent="0" algn="ctr">
              <a:buNone/>
              <a:defRPr sz="909"/>
            </a:lvl2pPr>
            <a:lvl3pPr marL="415778" indent="0" algn="ctr">
              <a:buNone/>
              <a:defRPr sz="818"/>
            </a:lvl3pPr>
            <a:lvl4pPr marL="623667" indent="0" algn="ctr">
              <a:buNone/>
              <a:defRPr sz="728"/>
            </a:lvl4pPr>
            <a:lvl5pPr marL="831555" indent="0" algn="ctr">
              <a:buNone/>
              <a:defRPr sz="728"/>
            </a:lvl5pPr>
            <a:lvl6pPr marL="1039444" indent="0" algn="ctr">
              <a:buNone/>
              <a:defRPr sz="728"/>
            </a:lvl6pPr>
            <a:lvl7pPr marL="1247333" indent="0" algn="ctr">
              <a:buNone/>
              <a:defRPr sz="728"/>
            </a:lvl7pPr>
            <a:lvl8pPr marL="1455222" indent="0" algn="ctr">
              <a:buNone/>
              <a:defRPr sz="728"/>
            </a:lvl8pPr>
            <a:lvl9pPr marL="1663111" indent="0" algn="ctr">
              <a:buNone/>
              <a:defRPr sz="728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504D-D951-4248-8A18-ECBDD6181CF2}" type="datetimeFigureOut">
              <a:rPr lang="de-DE" smtClean="0"/>
              <a:t>15.07.17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93A8-051A-984B-9A65-83FC22EB9BD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504D-D951-4248-8A18-ECBDD6181CF2}" type="datetimeFigureOut">
              <a:rPr lang="de-DE" smtClean="0"/>
              <a:t>15.07.17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93A8-051A-984B-9A65-83FC22EB9BD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67103" y="172505"/>
            <a:ext cx="1195328" cy="27458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119" y="172505"/>
            <a:ext cx="3516690" cy="27458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504D-D951-4248-8A18-ECBDD6181CF2}" type="datetimeFigureOut">
              <a:rPr lang="de-DE" smtClean="0"/>
              <a:t>15.07.17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93A8-051A-984B-9A65-83FC22EB9BD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504D-D951-4248-8A18-ECBDD6181CF2}" type="datetimeFigureOut">
              <a:rPr lang="de-DE" smtClean="0"/>
              <a:t>15.07.17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93A8-051A-984B-9A65-83FC22EB9BD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232" y="807773"/>
            <a:ext cx="4781312" cy="1347786"/>
          </a:xfrm>
        </p:spPr>
        <p:txBody>
          <a:bodyPr anchor="b"/>
          <a:lstStyle>
            <a:lvl1pPr>
              <a:defRPr sz="2728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232" y="2168309"/>
            <a:ext cx="4781312" cy="708769"/>
          </a:xfrm>
        </p:spPr>
        <p:txBody>
          <a:bodyPr/>
          <a:lstStyle>
            <a:lvl1pPr marL="0" indent="0">
              <a:buNone/>
              <a:defRPr sz="1091">
                <a:solidFill>
                  <a:schemeClr val="tx1">
                    <a:tint val="75000"/>
                  </a:schemeClr>
                </a:solidFill>
              </a:defRPr>
            </a:lvl1pPr>
            <a:lvl2pPr marL="207889" indent="0">
              <a:buNone/>
              <a:defRPr sz="909">
                <a:solidFill>
                  <a:schemeClr val="tx1">
                    <a:tint val="75000"/>
                  </a:schemeClr>
                </a:solidFill>
              </a:defRPr>
            </a:lvl2pPr>
            <a:lvl3pPr marL="415778" indent="0">
              <a:buNone/>
              <a:defRPr sz="818">
                <a:solidFill>
                  <a:schemeClr val="tx1">
                    <a:tint val="75000"/>
                  </a:schemeClr>
                </a:solidFill>
              </a:defRPr>
            </a:lvl3pPr>
            <a:lvl4pPr marL="623667" indent="0">
              <a:buNone/>
              <a:defRPr sz="728">
                <a:solidFill>
                  <a:schemeClr val="tx1">
                    <a:tint val="75000"/>
                  </a:schemeClr>
                </a:solidFill>
              </a:defRPr>
            </a:lvl4pPr>
            <a:lvl5pPr marL="831555" indent="0">
              <a:buNone/>
              <a:defRPr sz="728">
                <a:solidFill>
                  <a:schemeClr val="tx1">
                    <a:tint val="75000"/>
                  </a:schemeClr>
                </a:solidFill>
              </a:defRPr>
            </a:lvl5pPr>
            <a:lvl6pPr marL="1039444" indent="0">
              <a:buNone/>
              <a:defRPr sz="728">
                <a:solidFill>
                  <a:schemeClr val="tx1">
                    <a:tint val="75000"/>
                  </a:schemeClr>
                </a:solidFill>
              </a:defRPr>
            </a:lvl6pPr>
            <a:lvl7pPr marL="1247333" indent="0">
              <a:buNone/>
              <a:defRPr sz="728">
                <a:solidFill>
                  <a:schemeClr val="tx1">
                    <a:tint val="75000"/>
                  </a:schemeClr>
                </a:solidFill>
              </a:defRPr>
            </a:lvl7pPr>
            <a:lvl8pPr marL="1455222" indent="0">
              <a:buNone/>
              <a:defRPr sz="728">
                <a:solidFill>
                  <a:schemeClr val="tx1">
                    <a:tint val="75000"/>
                  </a:schemeClr>
                </a:solidFill>
              </a:defRPr>
            </a:lvl8pPr>
            <a:lvl9pPr marL="1663111" indent="0">
              <a:buNone/>
              <a:defRPr sz="7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504D-D951-4248-8A18-ECBDD6181CF2}" type="datetimeFigureOut">
              <a:rPr lang="de-DE" smtClean="0"/>
              <a:t>15.07.17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93A8-051A-984B-9A65-83FC22EB9BD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119" y="862523"/>
            <a:ext cx="2356009" cy="2055806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06422" y="862523"/>
            <a:ext cx="2356009" cy="2055806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504D-D951-4248-8A18-ECBDD6181CF2}" type="datetimeFigureOut">
              <a:rPr lang="de-DE" smtClean="0"/>
              <a:t>15.07.17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93A8-051A-984B-9A65-83FC22EB9BD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841" y="172505"/>
            <a:ext cx="4781312" cy="626267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41" y="794272"/>
            <a:ext cx="2345181" cy="389260"/>
          </a:xfrm>
        </p:spPr>
        <p:txBody>
          <a:bodyPr anchor="b"/>
          <a:lstStyle>
            <a:lvl1pPr marL="0" indent="0">
              <a:buNone/>
              <a:defRPr sz="1091" b="1"/>
            </a:lvl1pPr>
            <a:lvl2pPr marL="207889" indent="0">
              <a:buNone/>
              <a:defRPr sz="909" b="1"/>
            </a:lvl2pPr>
            <a:lvl3pPr marL="415778" indent="0">
              <a:buNone/>
              <a:defRPr sz="818" b="1"/>
            </a:lvl3pPr>
            <a:lvl4pPr marL="623667" indent="0">
              <a:buNone/>
              <a:defRPr sz="728" b="1"/>
            </a:lvl4pPr>
            <a:lvl5pPr marL="831555" indent="0">
              <a:buNone/>
              <a:defRPr sz="728" b="1"/>
            </a:lvl5pPr>
            <a:lvl6pPr marL="1039444" indent="0">
              <a:buNone/>
              <a:defRPr sz="728" b="1"/>
            </a:lvl6pPr>
            <a:lvl7pPr marL="1247333" indent="0">
              <a:buNone/>
              <a:defRPr sz="728" b="1"/>
            </a:lvl7pPr>
            <a:lvl8pPr marL="1455222" indent="0">
              <a:buNone/>
              <a:defRPr sz="728" b="1"/>
            </a:lvl8pPr>
            <a:lvl9pPr marL="1663111" indent="0">
              <a:buNone/>
              <a:defRPr sz="728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841" y="1183532"/>
            <a:ext cx="2345181" cy="174079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06422" y="794272"/>
            <a:ext cx="2356731" cy="389260"/>
          </a:xfrm>
        </p:spPr>
        <p:txBody>
          <a:bodyPr anchor="b"/>
          <a:lstStyle>
            <a:lvl1pPr marL="0" indent="0">
              <a:buNone/>
              <a:defRPr sz="1091" b="1"/>
            </a:lvl1pPr>
            <a:lvl2pPr marL="207889" indent="0">
              <a:buNone/>
              <a:defRPr sz="909" b="1"/>
            </a:lvl2pPr>
            <a:lvl3pPr marL="415778" indent="0">
              <a:buNone/>
              <a:defRPr sz="818" b="1"/>
            </a:lvl3pPr>
            <a:lvl4pPr marL="623667" indent="0">
              <a:buNone/>
              <a:defRPr sz="728" b="1"/>
            </a:lvl4pPr>
            <a:lvl5pPr marL="831555" indent="0">
              <a:buNone/>
              <a:defRPr sz="728" b="1"/>
            </a:lvl5pPr>
            <a:lvl6pPr marL="1039444" indent="0">
              <a:buNone/>
              <a:defRPr sz="728" b="1"/>
            </a:lvl6pPr>
            <a:lvl7pPr marL="1247333" indent="0">
              <a:buNone/>
              <a:defRPr sz="728" b="1"/>
            </a:lvl7pPr>
            <a:lvl8pPr marL="1455222" indent="0">
              <a:buNone/>
              <a:defRPr sz="728" b="1"/>
            </a:lvl8pPr>
            <a:lvl9pPr marL="1663111" indent="0">
              <a:buNone/>
              <a:defRPr sz="728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06422" y="1183532"/>
            <a:ext cx="2356731" cy="174079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504D-D951-4248-8A18-ECBDD6181CF2}" type="datetimeFigureOut">
              <a:rPr lang="de-DE" smtClean="0"/>
              <a:t>15.07.17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93A8-051A-984B-9A65-83FC22EB9BD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504D-D951-4248-8A18-ECBDD6181CF2}" type="datetimeFigureOut">
              <a:rPr lang="de-DE" smtClean="0"/>
              <a:t>15.07.17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93A8-051A-984B-9A65-83FC22EB9BD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504D-D951-4248-8A18-ECBDD6181CF2}" type="datetimeFigureOut">
              <a:rPr lang="de-DE" smtClean="0"/>
              <a:t>15.07.17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93A8-051A-984B-9A65-83FC22EB9BD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841" y="216006"/>
            <a:ext cx="1787939" cy="756021"/>
          </a:xfrm>
        </p:spPr>
        <p:txBody>
          <a:bodyPr anchor="b"/>
          <a:lstStyle>
            <a:lvl1pPr>
              <a:defRPr sz="1455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731" y="466513"/>
            <a:ext cx="2806422" cy="2302563"/>
          </a:xfrm>
        </p:spPr>
        <p:txBody>
          <a:bodyPr/>
          <a:lstStyle>
            <a:lvl1pPr>
              <a:defRPr sz="1455"/>
            </a:lvl1pPr>
            <a:lvl2pPr>
              <a:defRPr sz="1273"/>
            </a:lvl2pPr>
            <a:lvl3pPr>
              <a:defRPr sz="1091"/>
            </a:lvl3pPr>
            <a:lvl4pPr>
              <a:defRPr sz="909"/>
            </a:lvl4pPr>
            <a:lvl5pPr>
              <a:defRPr sz="909"/>
            </a:lvl5pPr>
            <a:lvl6pPr>
              <a:defRPr sz="909"/>
            </a:lvl6pPr>
            <a:lvl7pPr>
              <a:defRPr sz="909"/>
            </a:lvl7pPr>
            <a:lvl8pPr>
              <a:defRPr sz="909"/>
            </a:lvl8pPr>
            <a:lvl9pPr>
              <a:defRPr sz="909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841" y="972026"/>
            <a:ext cx="1787939" cy="1800799"/>
          </a:xfrm>
        </p:spPr>
        <p:txBody>
          <a:bodyPr/>
          <a:lstStyle>
            <a:lvl1pPr marL="0" indent="0">
              <a:buNone/>
              <a:defRPr sz="728"/>
            </a:lvl1pPr>
            <a:lvl2pPr marL="207889" indent="0">
              <a:buNone/>
              <a:defRPr sz="637"/>
            </a:lvl2pPr>
            <a:lvl3pPr marL="415778" indent="0">
              <a:buNone/>
              <a:defRPr sz="546"/>
            </a:lvl3pPr>
            <a:lvl4pPr marL="623667" indent="0">
              <a:buNone/>
              <a:defRPr sz="455"/>
            </a:lvl4pPr>
            <a:lvl5pPr marL="831555" indent="0">
              <a:buNone/>
              <a:defRPr sz="455"/>
            </a:lvl5pPr>
            <a:lvl6pPr marL="1039444" indent="0">
              <a:buNone/>
              <a:defRPr sz="455"/>
            </a:lvl6pPr>
            <a:lvl7pPr marL="1247333" indent="0">
              <a:buNone/>
              <a:defRPr sz="455"/>
            </a:lvl7pPr>
            <a:lvl8pPr marL="1455222" indent="0">
              <a:buNone/>
              <a:defRPr sz="455"/>
            </a:lvl8pPr>
            <a:lvl9pPr marL="1663111" indent="0">
              <a:buNone/>
              <a:defRPr sz="455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504D-D951-4248-8A18-ECBDD6181CF2}" type="datetimeFigureOut">
              <a:rPr lang="de-DE" smtClean="0"/>
              <a:t>15.07.17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93A8-051A-984B-9A65-83FC22EB9BD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841" y="216006"/>
            <a:ext cx="1787939" cy="756021"/>
          </a:xfrm>
        </p:spPr>
        <p:txBody>
          <a:bodyPr anchor="b"/>
          <a:lstStyle>
            <a:lvl1pPr>
              <a:defRPr sz="1455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56731" y="466513"/>
            <a:ext cx="2806422" cy="2302563"/>
          </a:xfrm>
        </p:spPr>
        <p:txBody>
          <a:bodyPr anchor="t"/>
          <a:lstStyle>
            <a:lvl1pPr marL="0" indent="0">
              <a:buNone/>
              <a:defRPr sz="1455"/>
            </a:lvl1pPr>
            <a:lvl2pPr marL="207889" indent="0">
              <a:buNone/>
              <a:defRPr sz="1273"/>
            </a:lvl2pPr>
            <a:lvl3pPr marL="415778" indent="0">
              <a:buNone/>
              <a:defRPr sz="1091"/>
            </a:lvl3pPr>
            <a:lvl4pPr marL="623667" indent="0">
              <a:buNone/>
              <a:defRPr sz="909"/>
            </a:lvl4pPr>
            <a:lvl5pPr marL="831555" indent="0">
              <a:buNone/>
              <a:defRPr sz="909"/>
            </a:lvl5pPr>
            <a:lvl6pPr marL="1039444" indent="0">
              <a:buNone/>
              <a:defRPr sz="909"/>
            </a:lvl6pPr>
            <a:lvl7pPr marL="1247333" indent="0">
              <a:buNone/>
              <a:defRPr sz="909"/>
            </a:lvl7pPr>
            <a:lvl8pPr marL="1455222" indent="0">
              <a:buNone/>
              <a:defRPr sz="909"/>
            </a:lvl8pPr>
            <a:lvl9pPr marL="1663111" indent="0">
              <a:buNone/>
              <a:defRPr sz="909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841" y="972026"/>
            <a:ext cx="1787939" cy="1800799"/>
          </a:xfrm>
        </p:spPr>
        <p:txBody>
          <a:bodyPr/>
          <a:lstStyle>
            <a:lvl1pPr marL="0" indent="0">
              <a:buNone/>
              <a:defRPr sz="728"/>
            </a:lvl1pPr>
            <a:lvl2pPr marL="207889" indent="0">
              <a:buNone/>
              <a:defRPr sz="637"/>
            </a:lvl2pPr>
            <a:lvl3pPr marL="415778" indent="0">
              <a:buNone/>
              <a:defRPr sz="546"/>
            </a:lvl3pPr>
            <a:lvl4pPr marL="623667" indent="0">
              <a:buNone/>
              <a:defRPr sz="455"/>
            </a:lvl4pPr>
            <a:lvl5pPr marL="831555" indent="0">
              <a:buNone/>
              <a:defRPr sz="455"/>
            </a:lvl5pPr>
            <a:lvl6pPr marL="1039444" indent="0">
              <a:buNone/>
              <a:defRPr sz="455"/>
            </a:lvl6pPr>
            <a:lvl7pPr marL="1247333" indent="0">
              <a:buNone/>
              <a:defRPr sz="455"/>
            </a:lvl7pPr>
            <a:lvl8pPr marL="1455222" indent="0">
              <a:buNone/>
              <a:defRPr sz="455"/>
            </a:lvl8pPr>
            <a:lvl9pPr marL="1663111" indent="0">
              <a:buNone/>
              <a:defRPr sz="455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504D-D951-4248-8A18-ECBDD6181CF2}" type="datetimeFigureOut">
              <a:rPr lang="de-DE" smtClean="0"/>
              <a:t>15.07.17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93A8-051A-984B-9A65-83FC22EB9BD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119" y="172505"/>
            <a:ext cx="4781312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119" y="862523"/>
            <a:ext cx="4781312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119" y="3003082"/>
            <a:ext cx="124729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8504D-D951-4248-8A18-ECBDD6181CF2}" type="datetimeFigureOut">
              <a:rPr lang="de-DE" smtClean="0"/>
              <a:t>15.07.17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6301" y="3003082"/>
            <a:ext cx="1870948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15132" y="3003082"/>
            <a:ext cx="124729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B93A8-051A-984B-9A65-83FC22EB9B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90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15778" rtl="0" eaLnBrk="1" latinLnBrk="0" hangingPunct="1">
        <a:lnSpc>
          <a:spcPct val="90000"/>
        </a:lnSpc>
        <a:spcBef>
          <a:spcPct val="0"/>
        </a:spcBef>
        <a:buNone/>
        <a:defRPr sz="20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944" indent="-103944" algn="l" defTabSz="415778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273" kern="1200">
          <a:solidFill>
            <a:schemeClr val="tx1"/>
          </a:solidFill>
          <a:latin typeface="+mn-lt"/>
          <a:ea typeface="+mn-ea"/>
          <a:cs typeface="+mn-cs"/>
        </a:defRPr>
      </a:lvl1pPr>
      <a:lvl2pPr marL="311833" indent="-103944" algn="l" defTabSz="415778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1091" kern="1200">
          <a:solidFill>
            <a:schemeClr val="tx1"/>
          </a:solidFill>
          <a:latin typeface="+mn-lt"/>
          <a:ea typeface="+mn-ea"/>
          <a:cs typeface="+mn-cs"/>
        </a:defRPr>
      </a:lvl2pPr>
      <a:lvl3pPr marL="519722" indent="-103944" algn="l" defTabSz="415778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909" kern="1200">
          <a:solidFill>
            <a:schemeClr val="tx1"/>
          </a:solidFill>
          <a:latin typeface="+mn-lt"/>
          <a:ea typeface="+mn-ea"/>
          <a:cs typeface="+mn-cs"/>
        </a:defRPr>
      </a:lvl3pPr>
      <a:lvl4pPr marL="727611" indent="-103944" algn="l" defTabSz="415778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8" kern="1200">
          <a:solidFill>
            <a:schemeClr val="tx1"/>
          </a:solidFill>
          <a:latin typeface="+mn-lt"/>
          <a:ea typeface="+mn-ea"/>
          <a:cs typeface="+mn-cs"/>
        </a:defRPr>
      </a:lvl4pPr>
      <a:lvl5pPr marL="935500" indent="-103944" algn="l" defTabSz="415778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8" kern="1200">
          <a:solidFill>
            <a:schemeClr val="tx1"/>
          </a:solidFill>
          <a:latin typeface="+mn-lt"/>
          <a:ea typeface="+mn-ea"/>
          <a:cs typeface="+mn-cs"/>
        </a:defRPr>
      </a:lvl5pPr>
      <a:lvl6pPr marL="1143389" indent="-103944" algn="l" defTabSz="415778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8" kern="1200">
          <a:solidFill>
            <a:schemeClr val="tx1"/>
          </a:solidFill>
          <a:latin typeface="+mn-lt"/>
          <a:ea typeface="+mn-ea"/>
          <a:cs typeface="+mn-cs"/>
        </a:defRPr>
      </a:lvl6pPr>
      <a:lvl7pPr marL="1351277" indent="-103944" algn="l" defTabSz="415778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8" kern="1200">
          <a:solidFill>
            <a:schemeClr val="tx1"/>
          </a:solidFill>
          <a:latin typeface="+mn-lt"/>
          <a:ea typeface="+mn-ea"/>
          <a:cs typeface="+mn-cs"/>
        </a:defRPr>
      </a:lvl7pPr>
      <a:lvl8pPr marL="1559166" indent="-103944" algn="l" defTabSz="415778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8" kern="1200">
          <a:solidFill>
            <a:schemeClr val="tx1"/>
          </a:solidFill>
          <a:latin typeface="+mn-lt"/>
          <a:ea typeface="+mn-ea"/>
          <a:cs typeface="+mn-cs"/>
        </a:defRPr>
      </a:lvl8pPr>
      <a:lvl9pPr marL="1767055" indent="-103944" algn="l" defTabSz="415778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778" rtl="0" eaLnBrk="1" latinLnBrk="0" hangingPunct="1">
        <a:defRPr sz="818" kern="1200">
          <a:solidFill>
            <a:schemeClr val="tx1"/>
          </a:solidFill>
          <a:latin typeface="+mn-lt"/>
          <a:ea typeface="+mn-ea"/>
          <a:cs typeface="+mn-cs"/>
        </a:defRPr>
      </a:lvl1pPr>
      <a:lvl2pPr marL="207889" algn="l" defTabSz="415778" rtl="0" eaLnBrk="1" latinLnBrk="0" hangingPunct="1">
        <a:defRPr sz="818" kern="1200">
          <a:solidFill>
            <a:schemeClr val="tx1"/>
          </a:solidFill>
          <a:latin typeface="+mn-lt"/>
          <a:ea typeface="+mn-ea"/>
          <a:cs typeface="+mn-cs"/>
        </a:defRPr>
      </a:lvl2pPr>
      <a:lvl3pPr marL="415778" algn="l" defTabSz="415778" rtl="0" eaLnBrk="1" latinLnBrk="0" hangingPunct="1">
        <a:defRPr sz="818" kern="1200">
          <a:solidFill>
            <a:schemeClr val="tx1"/>
          </a:solidFill>
          <a:latin typeface="+mn-lt"/>
          <a:ea typeface="+mn-ea"/>
          <a:cs typeface="+mn-cs"/>
        </a:defRPr>
      </a:lvl3pPr>
      <a:lvl4pPr marL="623667" algn="l" defTabSz="415778" rtl="0" eaLnBrk="1" latinLnBrk="0" hangingPunct="1">
        <a:defRPr sz="818" kern="1200">
          <a:solidFill>
            <a:schemeClr val="tx1"/>
          </a:solidFill>
          <a:latin typeface="+mn-lt"/>
          <a:ea typeface="+mn-ea"/>
          <a:cs typeface="+mn-cs"/>
        </a:defRPr>
      </a:lvl4pPr>
      <a:lvl5pPr marL="831555" algn="l" defTabSz="415778" rtl="0" eaLnBrk="1" latinLnBrk="0" hangingPunct="1">
        <a:defRPr sz="818" kern="1200">
          <a:solidFill>
            <a:schemeClr val="tx1"/>
          </a:solidFill>
          <a:latin typeface="+mn-lt"/>
          <a:ea typeface="+mn-ea"/>
          <a:cs typeface="+mn-cs"/>
        </a:defRPr>
      </a:lvl5pPr>
      <a:lvl6pPr marL="1039444" algn="l" defTabSz="415778" rtl="0" eaLnBrk="1" latinLnBrk="0" hangingPunct="1">
        <a:defRPr sz="818" kern="1200">
          <a:solidFill>
            <a:schemeClr val="tx1"/>
          </a:solidFill>
          <a:latin typeface="+mn-lt"/>
          <a:ea typeface="+mn-ea"/>
          <a:cs typeface="+mn-cs"/>
        </a:defRPr>
      </a:lvl6pPr>
      <a:lvl7pPr marL="1247333" algn="l" defTabSz="415778" rtl="0" eaLnBrk="1" latinLnBrk="0" hangingPunct="1">
        <a:defRPr sz="818" kern="1200">
          <a:solidFill>
            <a:schemeClr val="tx1"/>
          </a:solidFill>
          <a:latin typeface="+mn-lt"/>
          <a:ea typeface="+mn-ea"/>
          <a:cs typeface="+mn-cs"/>
        </a:defRPr>
      </a:lvl7pPr>
      <a:lvl8pPr marL="1455222" algn="l" defTabSz="415778" rtl="0" eaLnBrk="1" latinLnBrk="0" hangingPunct="1">
        <a:defRPr sz="818" kern="1200">
          <a:solidFill>
            <a:schemeClr val="tx1"/>
          </a:solidFill>
          <a:latin typeface="+mn-lt"/>
          <a:ea typeface="+mn-ea"/>
          <a:cs typeface="+mn-cs"/>
        </a:defRPr>
      </a:lvl8pPr>
      <a:lvl9pPr marL="1663111" algn="l" defTabSz="415778" rtl="0" eaLnBrk="1" latinLnBrk="0" hangingPunct="1">
        <a:defRPr sz="8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ung 52"/>
          <p:cNvGrpSpPr/>
          <p:nvPr/>
        </p:nvGrpSpPr>
        <p:grpSpPr>
          <a:xfrm>
            <a:off x="-18276" y="-66714"/>
            <a:ext cx="5580787" cy="3369299"/>
            <a:chOff x="-35632" y="-502081"/>
            <a:chExt cx="5580787" cy="3369299"/>
          </a:xfrm>
        </p:grpSpPr>
        <p:grpSp>
          <p:nvGrpSpPr>
            <p:cNvPr id="32" name="Gruppierung 31"/>
            <p:cNvGrpSpPr/>
            <p:nvPr/>
          </p:nvGrpSpPr>
          <p:grpSpPr>
            <a:xfrm>
              <a:off x="485774" y="205200"/>
              <a:ext cx="4312912" cy="2160000"/>
              <a:chOff x="615638" y="192697"/>
              <a:chExt cx="4312912" cy="2160000"/>
            </a:xfrm>
          </p:grpSpPr>
          <p:cxnSp>
            <p:nvCxnSpPr>
              <p:cNvPr id="6" name="Gerade Verbindung 5"/>
              <p:cNvCxnSpPr/>
              <p:nvPr/>
            </p:nvCxnSpPr>
            <p:spPr>
              <a:xfrm>
                <a:off x="2775638" y="192697"/>
                <a:ext cx="0" cy="21600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Gerade Verbindung 6"/>
              <p:cNvCxnSpPr/>
              <p:nvPr/>
            </p:nvCxnSpPr>
            <p:spPr>
              <a:xfrm>
                <a:off x="1695638" y="192697"/>
                <a:ext cx="0" cy="21600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7"/>
              <p:cNvCxnSpPr/>
              <p:nvPr/>
            </p:nvCxnSpPr>
            <p:spPr>
              <a:xfrm>
                <a:off x="2235638" y="192697"/>
                <a:ext cx="0" cy="21600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8"/>
              <p:cNvCxnSpPr/>
              <p:nvPr/>
            </p:nvCxnSpPr>
            <p:spPr>
              <a:xfrm>
                <a:off x="3855638" y="192697"/>
                <a:ext cx="0" cy="21600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9"/>
              <p:cNvCxnSpPr/>
              <p:nvPr/>
            </p:nvCxnSpPr>
            <p:spPr>
              <a:xfrm>
                <a:off x="4395638" y="192697"/>
                <a:ext cx="0" cy="21600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11"/>
              <p:cNvCxnSpPr/>
              <p:nvPr/>
            </p:nvCxnSpPr>
            <p:spPr>
              <a:xfrm>
                <a:off x="615638" y="206874"/>
                <a:ext cx="1080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12"/>
              <p:cNvCxnSpPr/>
              <p:nvPr/>
            </p:nvCxnSpPr>
            <p:spPr>
              <a:xfrm>
                <a:off x="2775638" y="2338520"/>
                <a:ext cx="1080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13"/>
              <p:cNvCxnSpPr/>
              <p:nvPr/>
            </p:nvCxnSpPr>
            <p:spPr>
              <a:xfrm>
                <a:off x="1695638" y="2338520"/>
                <a:ext cx="540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15"/>
              <p:cNvCxnSpPr/>
              <p:nvPr/>
            </p:nvCxnSpPr>
            <p:spPr>
              <a:xfrm>
                <a:off x="2235638" y="205200"/>
                <a:ext cx="540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>
                <a:off x="3855638" y="205200"/>
                <a:ext cx="540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17"/>
              <p:cNvCxnSpPr/>
              <p:nvPr/>
            </p:nvCxnSpPr>
            <p:spPr>
              <a:xfrm>
                <a:off x="4388550" y="2352697"/>
                <a:ext cx="540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Gerade Verbindung mit Pfeil 34"/>
            <p:cNvCxnSpPr/>
            <p:nvPr/>
          </p:nvCxnSpPr>
          <p:spPr>
            <a:xfrm flipV="1">
              <a:off x="485775" y="-157162"/>
              <a:ext cx="0" cy="26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/>
            <p:cNvCxnSpPr/>
            <p:nvPr/>
          </p:nvCxnSpPr>
          <p:spPr>
            <a:xfrm>
              <a:off x="485775" y="2467108"/>
              <a:ext cx="48444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/>
            <p:cNvSpPr txBox="1"/>
            <p:nvPr/>
          </p:nvSpPr>
          <p:spPr>
            <a:xfrm>
              <a:off x="485774" y="2467108"/>
              <a:ext cx="47005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    1     1       0       1        0       0      1        0</a:t>
              </a: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00012" y="2150968"/>
              <a:ext cx="3857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1</a:t>
              </a: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95377" y="5145"/>
              <a:ext cx="3857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2</a:t>
              </a: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-35632" y="-502081"/>
              <a:ext cx="16014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Signalstufen</a:t>
              </a: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4973040" y="2462483"/>
              <a:ext cx="5721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Zeit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382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</Words>
  <Application>Microsoft Macintosh PowerPoint</Application>
  <PresentationFormat>Benutzerdefiniert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Drenhaus</dc:creator>
  <cp:lastModifiedBy>Jens Drenhaus</cp:lastModifiedBy>
  <cp:revision>8</cp:revision>
  <dcterms:created xsi:type="dcterms:W3CDTF">2017-07-14T10:35:26Z</dcterms:created>
  <dcterms:modified xsi:type="dcterms:W3CDTF">2017-07-15T09:12:04Z</dcterms:modified>
</cp:coreProperties>
</file>