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5543550" cy="3240088"/>
  <p:notesSz cx="6858000" cy="9144000"/>
  <p:defaultTextStyle>
    <a:defPPr>
      <a:defRPr lang="de-DE"/>
    </a:defPPr>
    <a:lvl1pPr marL="0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1pPr>
    <a:lvl2pPr marL="328270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2pPr>
    <a:lvl3pPr marL="656539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3pPr>
    <a:lvl4pPr marL="984809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4pPr>
    <a:lvl5pPr marL="1313078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5pPr>
    <a:lvl6pPr marL="1641348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6pPr>
    <a:lvl7pPr marL="1969618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7pPr>
    <a:lvl8pPr marL="2297887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8pPr>
    <a:lvl9pPr marL="2626157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08"/>
    <p:restoredTop sz="94712"/>
  </p:normalViewPr>
  <p:slideViewPr>
    <p:cSldViewPr snapToGrid="0" snapToObjects="1">
      <p:cViewPr>
        <p:scale>
          <a:sx n="190" d="100"/>
          <a:sy n="190" d="100"/>
        </p:scale>
        <p:origin x="3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CBAB2-BE22-A54B-8A94-A6256C38B80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1143000"/>
            <a:ext cx="5280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04918-14B2-0B47-8412-7CD050E5DB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33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1pPr>
    <a:lvl2pPr marL="328270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2pPr>
    <a:lvl3pPr marL="656539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3pPr>
    <a:lvl4pPr marL="984809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4pPr>
    <a:lvl5pPr marL="1313078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5pPr>
    <a:lvl6pPr marL="1641348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6pPr>
    <a:lvl7pPr marL="1969618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7pPr>
    <a:lvl8pPr marL="2297887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8pPr>
    <a:lvl9pPr marL="2626157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944" y="530264"/>
            <a:ext cx="4157663" cy="1128031"/>
          </a:xfrm>
        </p:spPr>
        <p:txBody>
          <a:bodyPr anchor="b"/>
          <a:lstStyle>
            <a:lvl1pPr algn="ctr">
              <a:defRPr sz="2728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944" y="1701796"/>
            <a:ext cx="4157663" cy="782271"/>
          </a:xfrm>
        </p:spPr>
        <p:txBody>
          <a:bodyPr/>
          <a:lstStyle>
            <a:lvl1pPr marL="0" indent="0" algn="ctr">
              <a:buNone/>
              <a:defRPr sz="1091"/>
            </a:lvl1pPr>
            <a:lvl2pPr marL="207889" indent="0" algn="ctr">
              <a:buNone/>
              <a:defRPr sz="909"/>
            </a:lvl2pPr>
            <a:lvl3pPr marL="415778" indent="0" algn="ctr">
              <a:buNone/>
              <a:defRPr sz="818"/>
            </a:lvl3pPr>
            <a:lvl4pPr marL="623667" indent="0" algn="ctr">
              <a:buNone/>
              <a:defRPr sz="728"/>
            </a:lvl4pPr>
            <a:lvl5pPr marL="831555" indent="0" algn="ctr">
              <a:buNone/>
              <a:defRPr sz="728"/>
            </a:lvl5pPr>
            <a:lvl6pPr marL="1039444" indent="0" algn="ctr">
              <a:buNone/>
              <a:defRPr sz="728"/>
            </a:lvl6pPr>
            <a:lvl7pPr marL="1247333" indent="0" algn="ctr">
              <a:buNone/>
              <a:defRPr sz="728"/>
            </a:lvl7pPr>
            <a:lvl8pPr marL="1455222" indent="0" algn="ctr">
              <a:buNone/>
              <a:defRPr sz="728"/>
            </a:lvl8pPr>
            <a:lvl9pPr marL="1663111" indent="0" algn="ctr">
              <a:buNone/>
              <a:defRPr sz="728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67103" y="172505"/>
            <a:ext cx="1195328" cy="27458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119" y="172505"/>
            <a:ext cx="3516690" cy="27458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32" y="807773"/>
            <a:ext cx="4781312" cy="1347786"/>
          </a:xfrm>
        </p:spPr>
        <p:txBody>
          <a:bodyPr anchor="b"/>
          <a:lstStyle>
            <a:lvl1pPr>
              <a:defRPr sz="2728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232" y="2168309"/>
            <a:ext cx="4781312" cy="708769"/>
          </a:xfrm>
        </p:spPr>
        <p:txBody>
          <a:bodyPr/>
          <a:lstStyle>
            <a:lvl1pPr marL="0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1pPr>
            <a:lvl2pPr marL="207889" indent="0">
              <a:buNone/>
              <a:defRPr sz="909">
                <a:solidFill>
                  <a:schemeClr val="tx1">
                    <a:tint val="75000"/>
                  </a:schemeClr>
                </a:solidFill>
              </a:defRPr>
            </a:lvl2pPr>
            <a:lvl3pPr marL="415778" indent="0">
              <a:buNone/>
              <a:defRPr sz="818">
                <a:solidFill>
                  <a:schemeClr val="tx1">
                    <a:tint val="75000"/>
                  </a:schemeClr>
                </a:solidFill>
              </a:defRPr>
            </a:lvl3pPr>
            <a:lvl4pPr marL="623667" indent="0">
              <a:buNone/>
              <a:defRPr sz="728">
                <a:solidFill>
                  <a:schemeClr val="tx1">
                    <a:tint val="75000"/>
                  </a:schemeClr>
                </a:solidFill>
              </a:defRPr>
            </a:lvl4pPr>
            <a:lvl5pPr marL="831555" indent="0">
              <a:buNone/>
              <a:defRPr sz="728">
                <a:solidFill>
                  <a:schemeClr val="tx1">
                    <a:tint val="75000"/>
                  </a:schemeClr>
                </a:solidFill>
              </a:defRPr>
            </a:lvl5pPr>
            <a:lvl6pPr marL="1039444" indent="0">
              <a:buNone/>
              <a:defRPr sz="728">
                <a:solidFill>
                  <a:schemeClr val="tx1">
                    <a:tint val="75000"/>
                  </a:schemeClr>
                </a:solidFill>
              </a:defRPr>
            </a:lvl6pPr>
            <a:lvl7pPr marL="1247333" indent="0">
              <a:buNone/>
              <a:defRPr sz="728">
                <a:solidFill>
                  <a:schemeClr val="tx1">
                    <a:tint val="75000"/>
                  </a:schemeClr>
                </a:solidFill>
              </a:defRPr>
            </a:lvl7pPr>
            <a:lvl8pPr marL="1455222" indent="0">
              <a:buNone/>
              <a:defRPr sz="728">
                <a:solidFill>
                  <a:schemeClr val="tx1">
                    <a:tint val="75000"/>
                  </a:schemeClr>
                </a:solidFill>
              </a:defRPr>
            </a:lvl8pPr>
            <a:lvl9pPr marL="1663111" indent="0">
              <a:buNone/>
              <a:defRPr sz="7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119" y="862523"/>
            <a:ext cx="2356009" cy="205580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06422" y="862523"/>
            <a:ext cx="2356009" cy="205580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41" y="172505"/>
            <a:ext cx="4781312" cy="62626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41" y="794272"/>
            <a:ext cx="2345181" cy="389260"/>
          </a:xfrm>
        </p:spPr>
        <p:txBody>
          <a:bodyPr anchor="b"/>
          <a:lstStyle>
            <a:lvl1pPr marL="0" indent="0">
              <a:buNone/>
              <a:defRPr sz="1091" b="1"/>
            </a:lvl1pPr>
            <a:lvl2pPr marL="207889" indent="0">
              <a:buNone/>
              <a:defRPr sz="909" b="1"/>
            </a:lvl2pPr>
            <a:lvl3pPr marL="415778" indent="0">
              <a:buNone/>
              <a:defRPr sz="818" b="1"/>
            </a:lvl3pPr>
            <a:lvl4pPr marL="623667" indent="0">
              <a:buNone/>
              <a:defRPr sz="728" b="1"/>
            </a:lvl4pPr>
            <a:lvl5pPr marL="831555" indent="0">
              <a:buNone/>
              <a:defRPr sz="728" b="1"/>
            </a:lvl5pPr>
            <a:lvl6pPr marL="1039444" indent="0">
              <a:buNone/>
              <a:defRPr sz="728" b="1"/>
            </a:lvl6pPr>
            <a:lvl7pPr marL="1247333" indent="0">
              <a:buNone/>
              <a:defRPr sz="728" b="1"/>
            </a:lvl7pPr>
            <a:lvl8pPr marL="1455222" indent="0">
              <a:buNone/>
              <a:defRPr sz="728" b="1"/>
            </a:lvl8pPr>
            <a:lvl9pPr marL="1663111" indent="0">
              <a:buNone/>
              <a:defRPr sz="728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841" y="1183532"/>
            <a:ext cx="2345181" cy="174079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06422" y="794272"/>
            <a:ext cx="2356731" cy="389260"/>
          </a:xfrm>
        </p:spPr>
        <p:txBody>
          <a:bodyPr anchor="b"/>
          <a:lstStyle>
            <a:lvl1pPr marL="0" indent="0">
              <a:buNone/>
              <a:defRPr sz="1091" b="1"/>
            </a:lvl1pPr>
            <a:lvl2pPr marL="207889" indent="0">
              <a:buNone/>
              <a:defRPr sz="909" b="1"/>
            </a:lvl2pPr>
            <a:lvl3pPr marL="415778" indent="0">
              <a:buNone/>
              <a:defRPr sz="818" b="1"/>
            </a:lvl3pPr>
            <a:lvl4pPr marL="623667" indent="0">
              <a:buNone/>
              <a:defRPr sz="728" b="1"/>
            </a:lvl4pPr>
            <a:lvl5pPr marL="831555" indent="0">
              <a:buNone/>
              <a:defRPr sz="728" b="1"/>
            </a:lvl5pPr>
            <a:lvl6pPr marL="1039444" indent="0">
              <a:buNone/>
              <a:defRPr sz="728" b="1"/>
            </a:lvl6pPr>
            <a:lvl7pPr marL="1247333" indent="0">
              <a:buNone/>
              <a:defRPr sz="728" b="1"/>
            </a:lvl7pPr>
            <a:lvl8pPr marL="1455222" indent="0">
              <a:buNone/>
              <a:defRPr sz="728" b="1"/>
            </a:lvl8pPr>
            <a:lvl9pPr marL="1663111" indent="0">
              <a:buNone/>
              <a:defRPr sz="728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06422" y="1183532"/>
            <a:ext cx="2356731" cy="174079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41" y="216006"/>
            <a:ext cx="1787939" cy="756021"/>
          </a:xfrm>
        </p:spPr>
        <p:txBody>
          <a:bodyPr anchor="b"/>
          <a:lstStyle>
            <a:lvl1pPr>
              <a:defRPr sz="1455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31" y="466513"/>
            <a:ext cx="2806422" cy="2302563"/>
          </a:xfrm>
        </p:spPr>
        <p:txBody>
          <a:bodyPr/>
          <a:lstStyle>
            <a:lvl1pPr>
              <a:defRPr sz="1455"/>
            </a:lvl1pPr>
            <a:lvl2pPr>
              <a:defRPr sz="1273"/>
            </a:lvl2pPr>
            <a:lvl3pPr>
              <a:defRPr sz="1091"/>
            </a:lvl3pPr>
            <a:lvl4pPr>
              <a:defRPr sz="909"/>
            </a:lvl4pPr>
            <a:lvl5pPr>
              <a:defRPr sz="909"/>
            </a:lvl5pPr>
            <a:lvl6pPr>
              <a:defRPr sz="909"/>
            </a:lvl6pPr>
            <a:lvl7pPr>
              <a:defRPr sz="909"/>
            </a:lvl7pPr>
            <a:lvl8pPr>
              <a:defRPr sz="909"/>
            </a:lvl8pPr>
            <a:lvl9pPr>
              <a:defRPr sz="909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841" y="972026"/>
            <a:ext cx="1787939" cy="1800799"/>
          </a:xfrm>
        </p:spPr>
        <p:txBody>
          <a:bodyPr/>
          <a:lstStyle>
            <a:lvl1pPr marL="0" indent="0">
              <a:buNone/>
              <a:defRPr sz="728"/>
            </a:lvl1pPr>
            <a:lvl2pPr marL="207889" indent="0">
              <a:buNone/>
              <a:defRPr sz="637"/>
            </a:lvl2pPr>
            <a:lvl3pPr marL="415778" indent="0">
              <a:buNone/>
              <a:defRPr sz="546"/>
            </a:lvl3pPr>
            <a:lvl4pPr marL="623667" indent="0">
              <a:buNone/>
              <a:defRPr sz="455"/>
            </a:lvl4pPr>
            <a:lvl5pPr marL="831555" indent="0">
              <a:buNone/>
              <a:defRPr sz="455"/>
            </a:lvl5pPr>
            <a:lvl6pPr marL="1039444" indent="0">
              <a:buNone/>
              <a:defRPr sz="455"/>
            </a:lvl6pPr>
            <a:lvl7pPr marL="1247333" indent="0">
              <a:buNone/>
              <a:defRPr sz="455"/>
            </a:lvl7pPr>
            <a:lvl8pPr marL="1455222" indent="0">
              <a:buNone/>
              <a:defRPr sz="455"/>
            </a:lvl8pPr>
            <a:lvl9pPr marL="1663111" indent="0">
              <a:buNone/>
              <a:defRPr sz="455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41" y="216006"/>
            <a:ext cx="1787939" cy="756021"/>
          </a:xfrm>
        </p:spPr>
        <p:txBody>
          <a:bodyPr anchor="b"/>
          <a:lstStyle>
            <a:lvl1pPr>
              <a:defRPr sz="1455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56731" y="466513"/>
            <a:ext cx="2806422" cy="2302563"/>
          </a:xfrm>
        </p:spPr>
        <p:txBody>
          <a:bodyPr anchor="t"/>
          <a:lstStyle>
            <a:lvl1pPr marL="0" indent="0">
              <a:buNone/>
              <a:defRPr sz="1455"/>
            </a:lvl1pPr>
            <a:lvl2pPr marL="207889" indent="0">
              <a:buNone/>
              <a:defRPr sz="1273"/>
            </a:lvl2pPr>
            <a:lvl3pPr marL="415778" indent="0">
              <a:buNone/>
              <a:defRPr sz="1091"/>
            </a:lvl3pPr>
            <a:lvl4pPr marL="623667" indent="0">
              <a:buNone/>
              <a:defRPr sz="909"/>
            </a:lvl4pPr>
            <a:lvl5pPr marL="831555" indent="0">
              <a:buNone/>
              <a:defRPr sz="909"/>
            </a:lvl5pPr>
            <a:lvl6pPr marL="1039444" indent="0">
              <a:buNone/>
              <a:defRPr sz="909"/>
            </a:lvl6pPr>
            <a:lvl7pPr marL="1247333" indent="0">
              <a:buNone/>
              <a:defRPr sz="909"/>
            </a:lvl7pPr>
            <a:lvl8pPr marL="1455222" indent="0">
              <a:buNone/>
              <a:defRPr sz="909"/>
            </a:lvl8pPr>
            <a:lvl9pPr marL="1663111" indent="0">
              <a:buNone/>
              <a:defRPr sz="909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841" y="972026"/>
            <a:ext cx="1787939" cy="1800799"/>
          </a:xfrm>
        </p:spPr>
        <p:txBody>
          <a:bodyPr/>
          <a:lstStyle>
            <a:lvl1pPr marL="0" indent="0">
              <a:buNone/>
              <a:defRPr sz="728"/>
            </a:lvl1pPr>
            <a:lvl2pPr marL="207889" indent="0">
              <a:buNone/>
              <a:defRPr sz="637"/>
            </a:lvl2pPr>
            <a:lvl3pPr marL="415778" indent="0">
              <a:buNone/>
              <a:defRPr sz="546"/>
            </a:lvl3pPr>
            <a:lvl4pPr marL="623667" indent="0">
              <a:buNone/>
              <a:defRPr sz="455"/>
            </a:lvl4pPr>
            <a:lvl5pPr marL="831555" indent="0">
              <a:buNone/>
              <a:defRPr sz="455"/>
            </a:lvl5pPr>
            <a:lvl6pPr marL="1039444" indent="0">
              <a:buNone/>
              <a:defRPr sz="455"/>
            </a:lvl6pPr>
            <a:lvl7pPr marL="1247333" indent="0">
              <a:buNone/>
              <a:defRPr sz="455"/>
            </a:lvl7pPr>
            <a:lvl8pPr marL="1455222" indent="0">
              <a:buNone/>
              <a:defRPr sz="455"/>
            </a:lvl8pPr>
            <a:lvl9pPr marL="1663111" indent="0">
              <a:buNone/>
              <a:defRPr sz="455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119" y="172505"/>
            <a:ext cx="4781312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19" y="862523"/>
            <a:ext cx="4781312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119" y="3003082"/>
            <a:ext cx="124729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8504D-D951-4248-8A18-ECBDD6181CF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6301" y="3003082"/>
            <a:ext cx="187094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15132" y="3003082"/>
            <a:ext cx="124729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9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15778" rtl="0" eaLnBrk="1" latinLnBrk="0" hangingPunct="1">
        <a:lnSpc>
          <a:spcPct val="90000"/>
        </a:lnSpc>
        <a:spcBef>
          <a:spcPct val="0"/>
        </a:spcBef>
        <a:buNone/>
        <a:defRPr sz="20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44" indent="-103944" algn="l" defTabSz="415778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273" kern="1200">
          <a:solidFill>
            <a:schemeClr val="tx1"/>
          </a:solidFill>
          <a:latin typeface="+mn-lt"/>
          <a:ea typeface="+mn-ea"/>
          <a:cs typeface="+mn-cs"/>
        </a:defRPr>
      </a:lvl1pPr>
      <a:lvl2pPr marL="311833" indent="-103944" algn="l" defTabSz="415778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1091" kern="1200">
          <a:solidFill>
            <a:schemeClr val="tx1"/>
          </a:solidFill>
          <a:latin typeface="+mn-lt"/>
          <a:ea typeface="+mn-ea"/>
          <a:cs typeface="+mn-cs"/>
        </a:defRPr>
      </a:lvl2pPr>
      <a:lvl3pPr marL="519722" indent="-103944" algn="l" defTabSz="415778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3pPr>
      <a:lvl4pPr marL="727611" indent="-103944" algn="l" defTabSz="415778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8" kern="1200">
          <a:solidFill>
            <a:schemeClr val="tx1"/>
          </a:solidFill>
          <a:latin typeface="+mn-lt"/>
          <a:ea typeface="+mn-ea"/>
          <a:cs typeface="+mn-cs"/>
        </a:defRPr>
      </a:lvl4pPr>
      <a:lvl5pPr marL="935500" indent="-103944" algn="l" defTabSz="415778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8" kern="1200">
          <a:solidFill>
            <a:schemeClr val="tx1"/>
          </a:solidFill>
          <a:latin typeface="+mn-lt"/>
          <a:ea typeface="+mn-ea"/>
          <a:cs typeface="+mn-cs"/>
        </a:defRPr>
      </a:lvl5pPr>
      <a:lvl6pPr marL="1143389" indent="-103944" algn="l" defTabSz="415778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8" kern="1200">
          <a:solidFill>
            <a:schemeClr val="tx1"/>
          </a:solidFill>
          <a:latin typeface="+mn-lt"/>
          <a:ea typeface="+mn-ea"/>
          <a:cs typeface="+mn-cs"/>
        </a:defRPr>
      </a:lvl6pPr>
      <a:lvl7pPr marL="1351277" indent="-103944" algn="l" defTabSz="415778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8" kern="1200">
          <a:solidFill>
            <a:schemeClr val="tx1"/>
          </a:solidFill>
          <a:latin typeface="+mn-lt"/>
          <a:ea typeface="+mn-ea"/>
          <a:cs typeface="+mn-cs"/>
        </a:defRPr>
      </a:lvl7pPr>
      <a:lvl8pPr marL="1559166" indent="-103944" algn="l" defTabSz="415778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8" kern="1200">
          <a:solidFill>
            <a:schemeClr val="tx1"/>
          </a:solidFill>
          <a:latin typeface="+mn-lt"/>
          <a:ea typeface="+mn-ea"/>
          <a:cs typeface="+mn-cs"/>
        </a:defRPr>
      </a:lvl8pPr>
      <a:lvl9pPr marL="1767055" indent="-103944" algn="l" defTabSz="415778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1pPr>
      <a:lvl2pPr marL="207889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2pPr>
      <a:lvl3pPr marL="415778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3pPr>
      <a:lvl4pPr marL="623667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4pPr>
      <a:lvl5pPr marL="831555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5pPr>
      <a:lvl6pPr marL="1039444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6pPr>
      <a:lvl7pPr marL="1247333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7pPr>
      <a:lvl8pPr marL="1455222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8pPr>
      <a:lvl9pPr marL="1663111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ung 53"/>
          <p:cNvGrpSpPr/>
          <p:nvPr/>
        </p:nvGrpSpPr>
        <p:grpSpPr>
          <a:xfrm>
            <a:off x="0" y="-71437"/>
            <a:ext cx="5580785" cy="3371397"/>
            <a:chOff x="5662364" y="-508036"/>
            <a:chExt cx="5580785" cy="3371397"/>
          </a:xfrm>
        </p:grpSpPr>
        <p:cxnSp>
          <p:nvCxnSpPr>
            <p:cNvPr id="19" name="Gerade Verbindung 18"/>
            <p:cNvCxnSpPr/>
            <p:nvPr/>
          </p:nvCxnSpPr>
          <p:spPr>
            <a:xfrm flipH="1">
              <a:off x="8336685" y="1634248"/>
              <a:ext cx="8367" cy="6967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7263770" y="191023"/>
              <a:ext cx="0" cy="144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9416682" y="911023"/>
              <a:ext cx="0" cy="144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6183770" y="203526"/>
              <a:ext cx="108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8336682" y="2337538"/>
              <a:ext cx="108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>
              <a:off x="7256682" y="1631023"/>
              <a:ext cx="108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9416682" y="911023"/>
              <a:ext cx="108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V="1">
              <a:off x="6183770" y="-157162"/>
              <a:ext cx="0" cy="26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>
              <a:off x="6183770" y="2467108"/>
              <a:ext cx="48444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/>
          </p:nvSpPr>
          <p:spPr>
            <a:xfrm>
              <a:off x="6183767" y="2463251"/>
              <a:ext cx="47005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      11              01              00               10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5762228" y="17648"/>
              <a:ext cx="385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4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5762228" y="2137483"/>
              <a:ext cx="385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1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762227" y="1424225"/>
              <a:ext cx="385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2</a:t>
              </a: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5762227" y="710968"/>
              <a:ext cx="385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3</a:t>
              </a: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5662364" y="-508036"/>
              <a:ext cx="16014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Signalstufen</a:t>
              </a: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10671034" y="2462483"/>
              <a:ext cx="5721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Zeit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65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Macintosh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9</cp:revision>
  <dcterms:created xsi:type="dcterms:W3CDTF">2017-07-14T10:35:26Z</dcterms:created>
  <dcterms:modified xsi:type="dcterms:W3CDTF">2017-07-15T09:14:54Z</dcterms:modified>
</cp:coreProperties>
</file>