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4427538" cy="3959225"/>
  <p:notesSz cx="6858000" cy="9144000"/>
  <p:defaultTextStyle>
    <a:defPPr>
      <a:defRPr lang="de-DE"/>
    </a:defPPr>
    <a:lvl1pPr marL="0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1pPr>
    <a:lvl2pPr marL="258513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2pPr>
    <a:lvl3pPr marL="517026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3pPr>
    <a:lvl4pPr marL="775539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4pPr>
    <a:lvl5pPr marL="1034051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5pPr>
    <a:lvl6pPr marL="1292565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6pPr>
    <a:lvl7pPr marL="1551078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7pPr>
    <a:lvl8pPr marL="1809590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8pPr>
    <a:lvl9pPr marL="2068104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24"/>
    <p:restoredTop sz="94712"/>
  </p:normalViewPr>
  <p:slideViewPr>
    <p:cSldViewPr snapToGrid="0" snapToObjects="1">
      <p:cViewPr>
        <p:scale>
          <a:sx n="140" d="100"/>
          <a:sy n="140" d="100"/>
        </p:scale>
        <p:origin x="316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066" y="647957"/>
            <a:ext cx="3763407" cy="1378397"/>
          </a:xfrm>
        </p:spPr>
        <p:txBody>
          <a:bodyPr anchor="b"/>
          <a:lstStyle>
            <a:lvl1pPr algn="ctr">
              <a:defRPr sz="2905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442" y="2079510"/>
            <a:ext cx="3320654" cy="955896"/>
          </a:xfrm>
        </p:spPr>
        <p:txBody>
          <a:bodyPr/>
          <a:lstStyle>
            <a:lvl1pPr marL="0" indent="0" algn="ctr">
              <a:buNone/>
              <a:defRPr sz="1162"/>
            </a:lvl1pPr>
            <a:lvl2pPr marL="221376" indent="0" algn="ctr">
              <a:buNone/>
              <a:defRPr sz="968"/>
            </a:lvl2pPr>
            <a:lvl3pPr marL="442752" indent="0" algn="ctr">
              <a:buNone/>
              <a:defRPr sz="872"/>
            </a:lvl3pPr>
            <a:lvl4pPr marL="664129" indent="0" algn="ctr">
              <a:buNone/>
              <a:defRPr sz="775"/>
            </a:lvl4pPr>
            <a:lvl5pPr marL="885505" indent="0" algn="ctr">
              <a:buNone/>
              <a:defRPr sz="775"/>
            </a:lvl5pPr>
            <a:lvl6pPr marL="1106881" indent="0" algn="ctr">
              <a:buNone/>
              <a:defRPr sz="775"/>
            </a:lvl6pPr>
            <a:lvl7pPr marL="1328257" indent="0" algn="ctr">
              <a:buNone/>
              <a:defRPr sz="775"/>
            </a:lvl7pPr>
            <a:lvl8pPr marL="1549634" indent="0" algn="ctr">
              <a:buNone/>
              <a:defRPr sz="775"/>
            </a:lvl8pPr>
            <a:lvl9pPr marL="1771010" indent="0" algn="ctr">
              <a:buNone/>
              <a:defRPr sz="775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68457" y="210792"/>
            <a:ext cx="954688" cy="335526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394" y="210792"/>
            <a:ext cx="2808719" cy="335526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87" y="987058"/>
            <a:ext cx="3818752" cy="1646927"/>
          </a:xfrm>
        </p:spPr>
        <p:txBody>
          <a:bodyPr anchor="b"/>
          <a:lstStyle>
            <a:lvl1pPr>
              <a:defRPr sz="2905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087" y="2649566"/>
            <a:ext cx="3818752" cy="866080"/>
          </a:xfrm>
        </p:spPr>
        <p:txBody>
          <a:bodyPr/>
          <a:lstStyle>
            <a:lvl1pPr marL="0" indent="0">
              <a:buNone/>
              <a:defRPr sz="1162">
                <a:solidFill>
                  <a:schemeClr val="tx1"/>
                </a:solidFill>
              </a:defRPr>
            </a:lvl1pPr>
            <a:lvl2pPr marL="221376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2pPr>
            <a:lvl3pPr marL="442752" indent="0">
              <a:buNone/>
              <a:defRPr sz="872">
                <a:solidFill>
                  <a:schemeClr val="tx1">
                    <a:tint val="75000"/>
                  </a:schemeClr>
                </a:solidFill>
              </a:defRPr>
            </a:lvl3pPr>
            <a:lvl4pPr marL="664129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4pPr>
            <a:lvl5pPr marL="885505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5pPr>
            <a:lvl6pPr marL="1106881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6pPr>
            <a:lvl7pPr marL="1328257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7pPr>
            <a:lvl8pPr marL="1549634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8pPr>
            <a:lvl9pPr marL="1771010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393" y="1053960"/>
            <a:ext cx="1881704" cy="251209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1441" y="1053960"/>
            <a:ext cx="1881704" cy="251209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70" y="210793"/>
            <a:ext cx="3818752" cy="76526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970" y="970560"/>
            <a:ext cx="1873056" cy="475657"/>
          </a:xfrm>
        </p:spPr>
        <p:txBody>
          <a:bodyPr anchor="b"/>
          <a:lstStyle>
            <a:lvl1pPr marL="0" indent="0">
              <a:buNone/>
              <a:defRPr sz="1162" b="1"/>
            </a:lvl1pPr>
            <a:lvl2pPr marL="221376" indent="0">
              <a:buNone/>
              <a:defRPr sz="968" b="1"/>
            </a:lvl2pPr>
            <a:lvl3pPr marL="442752" indent="0">
              <a:buNone/>
              <a:defRPr sz="872" b="1"/>
            </a:lvl3pPr>
            <a:lvl4pPr marL="664129" indent="0">
              <a:buNone/>
              <a:defRPr sz="775" b="1"/>
            </a:lvl4pPr>
            <a:lvl5pPr marL="885505" indent="0">
              <a:buNone/>
              <a:defRPr sz="775" b="1"/>
            </a:lvl5pPr>
            <a:lvl6pPr marL="1106881" indent="0">
              <a:buNone/>
              <a:defRPr sz="775" b="1"/>
            </a:lvl6pPr>
            <a:lvl7pPr marL="1328257" indent="0">
              <a:buNone/>
              <a:defRPr sz="775" b="1"/>
            </a:lvl7pPr>
            <a:lvl8pPr marL="1549634" indent="0">
              <a:buNone/>
              <a:defRPr sz="775" b="1"/>
            </a:lvl8pPr>
            <a:lvl9pPr marL="1771010" indent="0">
              <a:buNone/>
              <a:defRPr sz="775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970" y="1446217"/>
            <a:ext cx="1873056" cy="212716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41442" y="970560"/>
            <a:ext cx="1882280" cy="475657"/>
          </a:xfrm>
        </p:spPr>
        <p:txBody>
          <a:bodyPr anchor="b"/>
          <a:lstStyle>
            <a:lvl1pPr marL="0" indent="0">
              <a:buNone/>
              <a:defRPr sz="1162" b="1"/>
            </a:lvl1pPr>
            <a:lvl2pPr marL="221376" indent="0">
              <a:buNone/>
              <a:defRPr sz="968" b="1"/>
            </a:lvl2pPr>
            <a:lvl3pPr marL="442752" indent="0">
              <a:buNone/>
              <a:defRPr sz="872" b="1"/>
            </a:lvl3pPr>
            <a:lvl4pPr marL="664129" indent="0">
              <a:buNone/>
              <a:defRPr sz="775" b="1"/>
            </a:lvl4pPr>
            <a:lvl5pPr marL="885505" indent="0">
              <a:buNone/>
              <a:defRPr sz="775" b="1"/>
            </a:lvl5pPr>
            <a:lvl6pPr marL="1106881" indent="0">
              <a:buNone/>
              <a:defRPr sz="775" b="1"/>
            </a:lvl6pPr>
            <a:lvl7pPr marL="1328257" indent="0">
              <a:buNone/>
              <a:defRPr sz="775" b="1"/>
            </a:lvl7pPr>
            <a:lvl8pPr marL="1549634" indent="0">
              <a:buNone/>
              <a:defRPr sz="775" b="1"/>
            </a:lvl8pPr>
            <a:lvl9pPr marL="1771010" indent="0">
              <a:buNone/>
              <a:defRPr sz="775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41442" y="1446217"/>
            <a:ext cx="1882280" cy="212716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70" y="263948"/>
            <a:ext cx="1427996" cy="923819"/>
          </a:xfrm>
        </p:spPr>
        <p:txBody>
          <a:bodyPr anchor="b"/>
          <a:lstStyle>
            <a:lvl1pPr>
              <a:defRPr sz="154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280" y="570056"/>
            <a:ext cx="2241441" cy="2813616"/>
          </a:xfrm>
        </p:spPr>
        <p:txBody>
          <a:bodyPr/>
          <a:lstStyle>
            <a:lvl1pPr>
              <a:defRPr sz="1549"/>
            </a:lvl1pPr>
            <a:lvl2pPr>
              <a:defRPr sz="1356"/>
            </a:lvl2pPr>
            <a:lvl3pPr>
              <a:defRPr sz="1162"/>
            </a:lvl3pPr>
            <a:lvl4pPr>
              <a:defRPr sz="968"/>
            </a:lvl4pPr>
            <a:lvl5pPr>
              <a:defRPr sz="968"/>
            </a:lvl5pPr>
            <a:lvl6pPr>
              <a:defRPr sz="968"/>
            </a:lvl6pPr>
            <a:lvl7pPr>
              <a:defRPr sz="968"/>
            </a:lvl7pPr>
            <a:lvl8pPr>
              <a:defRPr sz="968"/>
            </a:lvl8pPr>
            <a:lvl9pPr>
              <a:defRPr sz="968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970" y="1187768"/>
            <a:ext cx="1427996" cy="2200486"/>
          </a:xfrm>
        </p:spPr>
        <p:txBody>
          <a:bodyPr/>
          <a:lstStyle>
            <a:lvl1pPr marL="0" indent="0">
              <a:buNone/>
              <a:defRPr sz="775"/>
            </a:lvl1pPr>
            <a:lvl2pPr marL="221376" indent="0">
              <a:buNone/>
              <a:defRPr sz="678"/>
            </a:lvl2pPr>
            <a:lvl3pPr marL="442752" indent="0">
              <a:buNone/>
              <a:defRPr sz="581"/>
            </a:lvl3pPr>
            <a:lvl4pPr marL="664129" indent="0">
              <a:buNone/>
              <a:defRPr sz="484"/>
            </a:lvl4pPr>
            <a:lvl5pPr marL="885505" indent="0">
              <a:buNone/>
              <a:defRPr sz="484"/>
            </a:lvl5pPr>
            <a:lvl6pPr marL="1106881" indent="0">
              <a:buNone/>
              <a:defRPr sz="484"/>
            </a:lvl6pPr>
            <a:lvl7pPr marL="1328257" indent="0">
              <a:buNone/>
              <a:defRPr sz="484"/>
            </a:lvl7pPr>
            <a:lvl8pPr marL="1549634" indent="0">
              <a:buNone/>
              <a:defRPr sz="484"/>
            </a:lvl8pPr>
            <a:lvl9pPr marL="1771010" indent="0">
              <a:buNone/>
              <a:defRPr sz="484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70" y="263948"/>
            <a:ext cx="1427996" cy="923819"/>
          </a:xfrm>
        </p:spPr>
        <p:txBody>
          <a:bodyPr anchor="b"/>
          <a:lstStyle>
            <a:lvl1pPr>
              <a:defRPr sz="154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82280" y="570056"/>
            <a:ext cx="2241441" cy="2813616"/>
          </a:xfrm>
        </p:spPr>
        <p:txBody>
          <a:bodyPr anchor="t"/>
          <a:lstStyle>
            <a:lvl1pPr marL="0" indent="0">
              <a:buNone/>
              <a:defRPr sz="1549"/>
            </a:lvl1pPr>
            <a:lvl2pPr marL="221376" indent="0">
              <a:buNone/>
              <a:defRPr sz="1356"/>
            </a:lvl2pPr>
            <a:lvl3pPr marL="442752" indent="0">
              <a:buNone/>
              <a:defRPr sz="1162"/>
            </a:lvl3pPr>
            <a:lvl4pPr marL="664129" indent="0">
              <a:buNone/>
              <a:defRPr sz="968"/>
            </a:lvl4pPr>
            <a:lvl5pPr marL="885505" indent="0">
              <a:buNone/>
              <a:defRPr sz="968"/>
            </a:lvl5pPr>
            <a:lvl6pPr marL="1106881" indent="0">
              <a:buNone/>
              <a:defRPr sz="968"/>
            </a:lvl6pPr>
            <a:lvl7pPr marL="1328257" indent="0">
              <a:buNone/>
              <a:defRPr sz="968"/>
            </a:lvl7pPr>
            <a:lvl8pPr marL="1549634" indent="0">
              <a:buNone/>
              <a:defRPr sz="968"/>
            </a:lvl8pPr>
            <a:lvl9pPr marL="1771010" indent="0">
              <a:buNone/>
              <a:defRPr sz="968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970" y="1187768"/>
            <a:ext cx="1427996" cy="2200486"/>
          </a:xfrm>
        </p:spPr>
        <p:txBody>
          <a:bodyPr/>
          <a:lstStyle>
            <a:lvl1pPr marL="0" indent="0">
              <a:buNone/>
              <a:defRPr sz="775"/>
            </a:lvl1pPr>
            <a:lvl2pPr marL="221376" indent="0">
              <a:buNone/>
              <a:defRPr sz="678"/>
            </a:lvl2pPr>
            <a:lvl3pPr marL="442752" indent="0">
              <a:buNone/>
              <a:defRPr sz="581"/>
            </a:lvl3pPr>
            <a:lvl4pPr marL="664129" indent="0">
              <a:buNone/>
              <a:defRPr sz="484"/>
            </a:lvl4pPr>
            <a:lvl5pPr marL="885505" indent="0">
              <a:buNone/>
              <a:defRPr sz="484"/>
            </a:lvl5pPr>
            <a:lvl6pPr marL="1106881" indent="0">
              <a:buNone/>
              <a:defRPr sz="484"/>
            </a:lvl6pPr>
            <a:lvl7pPr marL="1328257" indent="0">
              <a:buNone/>
              <a:defRPr sz="484"/>
            </a:lvl7pPr>
            <a:lvl8pPr marL="1549634" indent="0">
              <a:buNone/>
              <a:defRPr sz="484"/>
            </a:lvl8pPr>
            <a:lvl9pPr marL="1771010" indent="0">
              <a:buNone/>
              <a:defRPr sz="484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393" y="210793"/>
            <a:ext cx="3818752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393" y="1053960"/>
            <a:ext cx="3818752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393" y="3669616"/>
            <a:ext cx="996196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6622" y="3669616"/>
            <a:ext cx="1494294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26949" y="3669616"/>
            <a:ext cx="996196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07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42752" rtl="0" eaLnBrk="1" latinLnBrk="0" hangingPunct="1">
        <a:lnSpc>
          <a:spcPct val="90000"/>
        </a:lnSpc>
        <a:spcBef>
          <a:spcPct val="0"/>
        </a:spcBef>
        <a:buNone/>
        <a:defRPr sz="2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8" indent="-110688" algn="l" defTabSz="442752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1pPr>
      <a:lvl2pPr marL="332064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2pPr>
      <a:lvl3pPr marL="553441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968" kern="1200">
          <a:solidFill>
            <a:schemeClr val="tx1"/>
          </a:solidFill>
          <a:latin typeface="+mn-lt"/>
          <a:ea typeface="+mn-ea"/>
          <a:cs typeface="+mn-cs"/>
        </a:defRPr>
      </a:lvl3pPr>
      <a:lvl4pPr marL="774817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4pPr>
      <a:lvl5pPr marL="996193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5pPr>
      <a:lvl6pPr marL="1217569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6pPr>
      <a:lvl7pPr marL="1438946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7pPr>
      <a:lvl8pPr marL="1660322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8pPr>
      <a:lvl9pPr marL="1881698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1pPr>
      <a:lvl2pPr marL="221376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2pPr>
      <a:lvl3pPr marL="442752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3pPr>
      <a:lvl4pPr marL="664129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4pPr>
      <a:lvl5pPr marL="885505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5pPr>
      <a:lvl6pPr marL="1106881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6pPr>
      <a:lvl7pPr marL="1328257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7pPr>
      <a:lvl8pPr marL="1549634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8pPr>
      <a:lvl9pPr marL="1771010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 rot="19123998">
            <a:off x="-303752" y="1182947"/>
            <a:ext cx="49037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/>
              <a:t>Platzhalter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19446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Macintosh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11</cp:revision>
  <dcterms:created xsi:type="dcterms:W3CDTF">2017-07-16T10:16:21Z</dcterms:created>
  <dcterms:modified xsi:type="dcterms:W3CDTF">2017-07-16T19:23:21Z</dcterms:modified>
</cp:coreProperties>
</file>