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539288" cy="6300788"/>
  <p:notesSz cx="6858000" cy="9144000"/>
  <p:defaultTextStyle>
    <a:defPPr>
      <a:defRPr lang="de-DE"/>
    </a:defPPr>
    <a:lvl1pPr marL="0" algn="l" defTabSz="768975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1pPr>
    <a:lvl2pPr marL="384487" algn="l" defTabSz="768975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2pPr>
    <a:lvl3pPr marL="768975" algn="l" defTabSz="768975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3pPr>
    <a:lvl4pPr marL="1153462" algn="l" defTabSz="768975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4pPr>
    <a:lvl5pPr marL="1537949" algn="l" defTabSz="768975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5pPr>
    <a:lvl6pPr marL="1922437" algn="l" defTabSz="768975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6pPr>
    <a:lvl7pPr marL="2306924" algn="l" defTabSz="768975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7pPr>
    <a:lvl8pPr marL="2691411" algn="l" defTabSz="768975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8pPr>
    <a:lvl9pPr marL="3075899" algn="l" defTabSz="768975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712"/>
  </p:normalViewPr>
  <p:slideViewPr>
    <p:cSldViewPr snapToGrid="0" snapToObjects="1">
      <p:cViewPr>
        <p:scale>
          <a:sx n="80" d="100"/>
          <a:sy n="80" d="100"/>
        </p:scale>
        <p:origin x="152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447" y="1031171"/>
            <a:ext cx="8108395" cy="2193608"/>
          </a:xfrm>
        </p:spPr>
        <p:txBody>
          <a:bodyPr anchor="b"/>
          <a:lstStyle>
            <a:lvl1pPr algn="ctr">
              <a:defRPr sz="5513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411" y="3309373"/>
            <a:ext cx="7154466" cy="1521231"/>
          </a:xfrm>
        </p:spPr>
        <p:txBody>
          <a:bodyPr/>
          <a:lstStyle>
            <a:lvl1pPr marL="0" indent="0" algn="ctr">
              <a:buNone/>
              <a:defRPr sz="2205"/>
            </a:lvl1pPr>
            <a:lvl2pPr marL="420075" indent="0" algn="ctr">
              <a:buNone/>
              <a:defRPr sz="1838"/>
            </a:lvl2pPr>
            <a:lvl3pPr marL="840151" indent="0" algn="ctr">
              <a:buNone/>
              <a:defRPr sz="1654"/>
            </a:lvl3pPr>
            <a:lvl4pPr marL="1260226" indent="0" algn="ctr">
              <a:buNone/>
              <a:defRPr sz="1470"/>
            </a:lvl4pPr>
            <a:lvl5pPr marL="1680301" indent="0" algn="ctr">
              <a:buNone/>
              <a:defRPr sz="1470"/>
            </a:lvl5pPr>
            <a:lvl6pPr marL="2100377" indent="0" algn="ctr">
              <a:buNone/>
              <a:defRPr sz="1470"/>
            </a:lvl6pPr>
            <a:lvl7pPr marL="2520452" indent="0" algn="ctr">
              <a:buNone/>
              <a:defRPr sz="1470"/>
            </a:lvl7pPr>
            <a:lvl8pPr marL="2940528" indent="0" algn="ctr">
              <a:buNone/>
              <a:defRPr sz="1470"/>
            </a:lvl8pPr>
            <a:lvl9pPr marL="3360603" indent="0" algn="ctr">
              <a:buNone/>
              <a:defRPr sz="147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553" y="335458"/>
            <a:ext cx="2056909" cy="533962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826" y="335458"/>
            <a:ext cx="6051486" cy="533962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58" y="1570823"/>
            <a:ext cx="8227636" cy="2620952"/>
          </a:xfrm>
        </p:spPr>
        <p:txBody>
          <a:bodyPr anchor="b"/>
          <a:lstStyle>
            <a:lvl1pPr>
              <a:defRPr sz="5513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58" y="4216571"/>
            <a:ext cx="8227636" cy="1378297"/>
          </a:xfrm>
        </p:spPr>
        <p:txBody>
          <a:bodyPr/>
          <a:lstStyle>
            <a:lvl1pPr marL="0" indent="0">
              <a:buNone/>
              <a:defRPr sz="2205">
                <a:solidFill>
                  <a:schemeClr val="tx1"/>
                </a:solidFill>
              </a:defRPr>
            </a:lvl1pPr>
            <a:lvl2pPr marL="42007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2pPr>
            <a:lvl3pPr marL="84015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3pPr>
            <a:lvl4pPr marL="126022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68030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100377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52045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294052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36060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826" y="1677293"/>
            <a:ext cx="4054197" cy="39977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265" y="1677293"/>
            <a:ext cx="4054197" cy="39977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335460"/>
            <a:ext cx="8227636" cy="121786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070" y="1544569"/>
            <a:ext cx="4035565" cy="756969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070" y="2301538"/>
            <a:ext cx="4035565" cy="338521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9265" y="1544569"/>
            <a:ext cx="4055440" cy="756969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9265" y="2301538"/>
            <a:ext cx="4055440" cy="338521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420052"/>
            <a:ext cx="3076669" cy="1470184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440" y="907198"/>
            <a:ext cx="4829265" cy="4477643"/>
          </a:xfrm>
        </p:spPr>
        <p:txBody>
          <a:bodyPr/>
          <a:lstStyle>
            <a:lvl1pPr>
              <a:defRPr sz="2940"/>
            </a:lvl1pPr>
            <a:lvl2pPr>
              <a:defRPr sz="2573"/>
            </a:lvl2pPr>
            <a:lvl3pPr>
              <a:defRPr sz="2205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8" y="1890236"/>
            <a:ext cx="3076669" cy="3501897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420052"/>
            <a:ext cx="3076669" cy="1470184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5440" y="907198"/>
            <a:ext cx="4829265" cy="4477643"/>
          </a:xfrm>
        </p:spPr>
        <p:txBody>
          <a:bodyPr anchor="t"/>
          <a:lstStyle>
            <a:lvl1pPr marL="0" indent="0">
              <a:buNone/>
              <a:defRPr sz="2940"/>
            </a:lvl1pPr>
            <a:lvl2pPr marL="420075" indent="0">
              <a:buNone/>
              <a:defRPr sz="2573"/>
            </a:lvl2pPr>
            <a:lvl3pPr marL="840151" indent="0">
              <a:buNone/>
              <a:defRPr sz="2205"/>
            </a:lvl3pPr>
            <a:lvl4pPr marL="1260226" indent="0">
              <a:buNone/>
              <a:defRPr sz="1838"/>
            </a:lvl4pPr>
            <a:lvl5pPr marL="1680301" indent="0">
              <a:buNone/>
              <a:defRPr sz="1838"/>
            </a:lvl5pPr>
            <a:lvl6pPr marL="2100377" indent="0">
              <a:buNone/>
              <a:defRPr sz="1838"/>
            </a:lvl6pPr>
            <a:lvl7pPr marL="2520452" indent="0">
              <a:buNone/>
              <a:defRPr sz="1838"/>
            </a:lvl7pPr>
            <a:lvl8pPr marL="2940528" indent="0">
              <a:buNone/>
              <a:defRPr sz="1838"/>
            </a:lvl8pPr>
            <a:lvl9pPr marL="3360603" indent="0">
              <a:buNone/>
              <a:defRPr sz="1838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8" y="1890236"/>
            <a:ext cx="3076669" cy="3501897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826" y="335460"/>
            <a:ext cx="8227636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826" y="1677293"/>
            <a:ext cx="8227636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826" y="5839898"/>
            <a:ext cx="214634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C8C3-FC8F-D24F-88D1-02CC01EEC97A}" type="datetimeFigureOut">
              <a:rPr lang="de-DE" smtClean="0"/>
              <a:t>19.07.17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9889" y="5839898"/>
            <a:ext cx="321951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7122" y="5839898"/>
            <a:ext cx="214634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A69F-5458-DD47-B1E8-244199482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3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40151" rtl="0" eaLnBrk="1" latinLnBrk="0" hangingPunct="1">
        <a:lnSpc>
          <a:spcPct val="90000"/>
        </a:lnSpc>
        <a:spcBef>
          <a:spcPct val="0"/>
        </a:spcBef>
        <a:buNone/>
        <a:defRPr sz="40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038" indent="-210038" algn="l" defTabSz="840151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573" kern="1200">
          <a:solidFill>
            <a:schemeClr val="tx1"/>
          </a:solidFill>
          <a:latin typeface="+mn-lt"/>
          <a:ea typeface="+mn-ea"/>
          <a:cs typeface="+mn-cs"/>
        </a:defRPr>
      </a:lvl1pPr>
      <a:lvl2pPr marL="630113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050188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47026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890339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31041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730490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3150565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570641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20075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4015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6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8030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100377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520452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940528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360603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14749" r="31537" b="14520"/>
          <a:stretch/>
        </p:blipFill>
        <p:spPr>
          <a:xfrm>
            <a:off x="870300" y="0"/>
            <a:ext cx="8668988" cy="63381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18096" y="485697"/>
            <a:ext cx="60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64658" y="2066940"/>
            <a:ext cx="60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SCL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1148" y="3848238"/>
            <a:ext cx="81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MOSI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50904" y="5429481"/>
            <a:ext cx="819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MISO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2103355" y="0"/>
            <a:ext cx="509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CS = 0 während der gesamten Übertragung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103355" y="1378090"/>
            <a:ext cx="509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Taktflanken zur Synchronisation (</a:t>
            </a:r>
            <a:r>
              <a:rPr lang="de-DE" sz="2000">
                <a:solidFill>
                  <a:schemeClr val="bg1"/>
                </a:solidFill>
              </a:rPr>
              <a:t>3 mal 8 Bit)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07619" y="2610579"/>
            <a:ext cx="1944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Zugriff auf erweiterte </a:t>
            </a:r>
            <a:r>
              <a:rPr lang="de-DE" sz="2000" dirty="0" err="1">
                <a:solidFill>
                  <a:schemeClr val="bg1"/>
                </a:solidFill>
              </a:rPr>
              <a:t>Konfig</a:t>
            </a:r>
            <a:r>
              <a:rPr lang="de-DE" sz="2000" dirty="0">
                <a:solidFill>
                  <a:schemeClr val="bg1"/>
                </a:solidFill>
              </a:rPr>
              <a:t>.-Register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45674" y="2847482"/>
            <a:ext cx="148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Zieladresse</a:t>
            </a:r>
          </a:p>
          <a:p>
            <a:r>
              <a:rPr lang="de-DE" sz="2000" dirty="0">
                <a:solidFill>
                  <a:schemeClr val="bg1"/>
                </a:solidFill>
              </a:rPr>
              <a:t>Hier 0x00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627014" y="2851719"/>
            <a:ext cx="192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Zu schreibender Wert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636216" y="4784101"/>
            <a:ext cx="148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Statusbyte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845675" y="4730491"/>
            <a:ext cx="148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Statusbyte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0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Macintosh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3</cp:revision>
  <dcterms:created xsi:type="dcterms:W3CDTF">2017-07-19T10:27:16Z</dcterms:created>
  <dcterms:modified xsi:type="dcterms:W3CDTF">2017-07-19T10:46:31Z</dcterms:modified>
</cp:coreProperties>
</file>