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12192000" cy="1800225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624"/>
    <p:restoredTop sz="94712"/>
  </p:normalViewPr>
  <p:slideViewPr>
    <p:cSldViewPr snapToGrid="0" snapToObjects="1">
      <p:cViewPr>
        <p:scale>
          <a:sx n="120" d="100"/>
          <a:sy n="120" d="100"/>
        </p:scale>
        <p:origin x="512" y="1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4620"/>
            <a:ext cx="9144000" cy="626745"/>
          </a:xfrm>
        </p:spPr>
        <p:txBody>
          <a:bodyPr anchor="b"/>
          <a:lstStyle>
            <a:lvl1pPr algn="ctr">
              <a:defRPr sz="1575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945535"/>
            <a:ext cx="9144000" cy="434638"/>
          </a:xfrm>
        </p:spPr>
        <p:txBody>
          <a:bodyPr/>
          <a:lstStyle>
            <a:lvl1pPr marL="0" indent="0" algn="ctr">
              <a:buNone/>
              <a:defRPr sz="630"/>
            </a:lvl1pPr>
            <a:lvl2pPr marL="120015" indent="0" algn="ctr">
              <a:buNone/>
              <a:defRPr sz="525"/>
            </a:lvl2pPr>
            <a:lvl3pPr marL="240030" indent="0" algn="ctr">
              <a:buNone/>
              <a:defRPr sz="472"/>
            </a:lvl3pPr>
            <a:lvl4pPr marL="360045" indent="0" algn="ctr">
              <a:buNone/>
              <a:defRPr sz="420"/>
            </a:lvl4pPr>
            <a:lvl5pPr marL="480060" indent="0" algn="ctr">
              <a:buNone/>
              <a:defRPr sz="420"/>
            </a:lvl5pPr>
            <a:lvl6pPr marL="600075" indent="0" algn="ctr">
              <a:buNone/>
              <a:defRPr sz="420"/>
            </a:lvl6pPr>
            <a:lvl7pPr marL="720090" indent="0" algn="ctr">
              <a:buNone/>
              <a:defRPr sz="420"/>
            </a:lvl7pPr>
            <a:lvl8pPr marL="840105" indent="0" algn="ctr">
              <a:buNone/>
              <a:defRPr sz="420"/>
            </a:lvl8pPr>
            <a:lvl9pPr marL="960120" indent="0" algn="ctr">
              <a:buNone/>
              <a:defRPr sz="420"/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7CB77-8C83-A24F-88DA-985D1D9D24E6}" type="datetimeFigureOut">
              <a:rPr lang="de-DE" smtClean="0"/>
              <a:t>09.07.17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9137-B661-E043-A6A8-3CB767F46AA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7CB77-8C83-A24F-88DA-985D1D9D24E6}" type="datetimeFigureOut">
              <a:rPr lang="de-DE" smtClean="0"/>
              <a:t>09.07.17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9137-B661-E043-A6A8-3CB767F46AA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95846"/>
            <a:ext cx="2628900" cy="1525607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95846"/>
            <a:ext cx="7734300" cy="1525607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7CB77-8C83-A24F-88DA-985D1D9D24E6}" type="datetimeFigureOut">
              <a:rPr lang="de-DE" smtClean="0"/>
              <a:t>09.07.17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9137-B661-E043-A6A8-3CB767F46AA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7CB77-8C83-A24F-88DA-985D1D9D24E6}" type="datetimeFigureOut">
              <a:rPr lang="de-DE" smtClean="0"/>
              <a:t>09.07.17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9137-B661-E043-A6A8-3CB767F46AA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448807"/>
            <a:ext cx="10515600" cy="748843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204734"/>
            <a:ext cx="10515600" cy="393799"/>
          </a:xfrm>
        </p:spPr>
        <p:txBody>
          <a:bodyPr/>
          <a:lstStyle>
            <a:lvl1pPr marL="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1pPr>
            <a:lvl2pPr marL="120015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2pPr>
            <a:lvl3pPr marL="240030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3pPr>
            <a:lvl4pPr marL="36004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4pPr>
            <a:lvl5pPr marL="48006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5pPr>
            <a:lvl6pPr marL="60007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6pPr>
            <a:lvl7pPr marL="72009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7pPr>
            <a:lvl8pPr marL="84010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8pPr>
            <a:lvl9pPr marL="96012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7CB77-8C83-A24F-88DA-985D1D9D24E6}" type="datetimeFigureOut">
              <a:rPr lang="de-DE" smtClean="0"/>
              <a:t>09.07.17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9137-B661-E043-A6A8-3CB767F46AA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79227"/>
            <a:ext cx="5181600" cy="1142226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79227"/>
            <a:ext cx="5181600" cy="1142226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7CB77-8C83-A24F-88DA-985D1D9D24E6}" type="datetimeFigureOut">
              <a:rPr lang="de-DE" smtClean="0"/>
              <a:t>09.07.17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9137-B661-E043-A6A8-3CB767F46AA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5846"/>
            <a:ext cx="10515600" cy="347960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441305"/>
            <a:ext cx="5157787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657582"/>
            <a:ext cx="5157787" cy="967204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441305"/>
            <a:ext cx="5183188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657582"/>
            <a:ext cx="5183188" cy="967204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7CB77-8C83-A24F-88DA-985D1D9D24E6}" type="datetimeFigureOut">
              <a:rPr lang="de-DE" smtClean="0"/>
              <a:t>09.07.17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9137-B661-E043-A6A8-3CB767F46AA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7CB77-8C83-A24F-88DA-985D1D9D24E6}" type="datetimeFigureOut">
              <a:rPr lang="de-DE" smtClean="0"/>
              <a:t>09.07.17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9137-B661-E043-A6A8-3CB767F46AA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7CB77-8C83-A24F-88DA-985D1D9D24E6}" type="datetimeFigureOut">
              <a:rPr lang="de-DE" smtClean="0"/>
              <a:t>09.07.17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9137-B661-E043-A6A8-3CB767F46AA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120015"/>
            <a:ext cx="3932237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59199"/>
            <a:ext cx="6172200" cy="1279327"/>
          </a:xfrm>
        </p:spPr>
        <p:txBody>
          <a:bodyPr/>
          <a:lstStyle>
            <a:lvl1pPr>
              <a:defRPr sz="840"/>
            </a:lvl1pPr>
            <a:lvl2pPr>
              <a:defRPr sz="735"/>
            </a:lvl2pPr>
            <a:lvl3pPr>
              <a:defRPr sz="630"/>
            </a:lvl3pPr>
            <a:lvl4pPr>
              <a:defRPr sz="525"/>
            </a:lvl4pPr>
            <a:lvl5pPr>
              <a:defRPr sz="525"/>
            </a:lvl5pPr>
            <a:lvl6pPr>
              <a:defRPr sz="525"/>
            </a:lvl6pPr>
            <a:lvl7pPr>
              <a:defRPr sz="525"/>
            </a:lvl7pPr>
            <a:lvl8pPr>
              <a:defRPr sz="525"/>
            </a:lvl8pPr>
            <a:lvl9pPr>
              <a:defRPr sz="525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540067"/>
            <a:ext cx="3932237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7CB77-8C83-A24F-88DA-985D1D9D24E6}" type="datetimeFigureOut">
              <a:rPr lang="de-DE" smtClean="0"/>
              <a:t>09.07.17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9137-B661-E043-A6A8-3CB767F46AA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120015"/>
            <a:ext cx="3932237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59199"/>
            <a:ext cx="6172200" cy="1279327"/>
          </a:xfrm>
        </p:spPr>
        <p:txBody>
          <a:bodyPr anchor="t"/>
          <a:lstStyle>
            <a:lvl1pPr marL="0" indent="0">
              <a:buNone/>
              <a:defRPr sz="840"/>
            </a:lvl1pPr>
            <a:lvl2pPr marL="120015" indent="0">
              <a:buNone/>
              <a:defRPr sz="735"/>
            </a:lvl2pPr>
            <a:lvl3pPr marL="240030" indent="0">
              <a:buNone/>
              <a:defRPr sz="630"/>
            </a:lvl3pPr>
            <a:lvl4pPr marL="360045" indent="0">
              <a:buNone/>
              <a:defRPr sz="525"/>
            </a:lvl4pPr>
            <a:lvl5pPr marL="480060" indent="0">
              <a:buNone/>
              <a:defRPr sz="525"/>
            </a:lvl5pPr>
            <a:lvl6pPr marL="600075" indent="0">
              <a:buNone/>
              <a:defRPr sz="525"/>
            </a:lvl6pPr>
            <a:lvl7pPr marL="720090" indent="0">
              <a:buNone/>
              <a:defRPr sz="525"/>
            </a:lvl7pPr>
            <a:lvl8pPr marL="840105" indent="0">
              <a:buNone/>
              <a:defRPr sz="525"/>
            </a:lvl8pPr>
            <a:lvl9pPr marL="960120" indent="0">
              <a:buNone/>
              <a:defRPr sz="525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540067"/>
            <a:ext cx="3932237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7CB77-8C83-A24F-88DA-985D1D9D24E6}" type="datetimeFigureOut">
              <a:rPr lang="de-DE" smtClean="0"/>
              <a:t>09.07.17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9137-B661-E043-A6A8-3CB767F46AA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95846"/>
            <a:ext cx="10515600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79227"/>
            <a:ext cx="10515600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668542"/>
            <a:ext cx="2743200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7CB77-8C83-A24F-88DA-985D1D9D24E6}" type="datetimeFigureOut">
              <a:rPr lang="de-DE" smtClean="0"/>
              <a:t>09.07.17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668542"/>
            <a:ext cx="4114800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668542"/>
            <a:ext cx="2743200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A9137-B661-E043-A6A8-3CB767F46A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983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40030" rtl="0" eaLnBrk="1" latinLnBrk="0" hangingPunct="1">
        <a:lnSpc>
          <a:spcPct val="90000"/>
        </a:lnSpc>
        <a:spcBef>
          <a:spcPct val="0"/>
        </a:spcBef>
        <a:buNone/>
        <a:defRPr sz="11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8" indent="-60008" algn="l" defTabSz="24003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1pPr>
      <a:lvl2pPr marL="18002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0003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525" kern="1200">
          <a:solidFill>
            <a:schemeClr val="tx1"/>
          </a:solidFill>
          <a:latin typeface="+mn-lt"/>
          <a:ea typeface="+mn-ea"/>
          <a:cs typeface="+mn-cs"/>
        </a:defRPr>
      </a:lvl3pPr>
      <a:lvl4pPr marL="42005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54006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6008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8009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90011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102012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1147253" y="570198"/>
            <a:ext cx="468000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615253" y="570198"/>
            <a:ext cx="3744000" cy="720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5359253" y="570198"/>
            <a:ext cx="5616000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0975253" y="569958"/>
            <a:ext cx="936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10" name="Gerade Verbindung 9"/>
          <p:cNvCxnSpPr/>
          <p:nvPr/>
        </p:nvCxnSpPr>
        <p:spPr>
          <a:xfrm flipH="1">
            <a:off x="2081508" y="929308"/>
            <a:ext cx="2521" cy="36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 flipH="1">
            <a:off x="2549508" y="929308"/>
            <a:ext cx="2521" cy="36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 flipH="1">
            <a:off x="3017508" y="929308"/>
            <a:ext cx="2521" cy="36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 flipH="1">
            <a:off x="3484734" y="929308"/>
            <a:ext cx="2521" cy="36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 flipH="1">
            <a:off x="3953508" y="929308"/>
            <a:ext cx="2521" cy="36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 flipH="1">
            <a:off x="4421508" y="929308"/>
            <a:ext cx="2521" cy="36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flipH="1">
            <a:off x="4889508" y="929308"/>
            <a:ext cx="2521" cy="36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 flipH="1">
            <a:off x="5825508" y="929308"/>
            <a:ext cx="2521" cy="36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 flipH="1">
            <a:off x="6293508" y="929308"/>
            <a:ext cx="2521" cy="36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 flipH="1">
            <a:off x="6759961" y="929308"/>
            <a:ext cx="2521" cy="36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flipH="1">
            <a:off x="7229508" y="929308"/>
            <a:ext cx="2521" cy="36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 flipH="1">
            <a:off x="7697508" y="929308"/>
            <a:ext cx="2521" cy="36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 flipH="1">
            <a:off x="8165508" y="929308"/>
            <a:ext cx="2521" cy="36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>
          <a:xfrm flipH="1">
            <a:off x="8633508" y="929308"/>
            <a:ext cx="2521" cy="36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 flipH="1">
            <a:off x="9101508" y="929308"/>
            <a:ext cx="2521" cy="36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 flipH="1">
            <a:off x="9569508" y="929308"/>
            <a:ext cx="2521" cy="36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 flipH="1">
            <a:off x="10037508" y="929308"/>
            <a:ext cx="2521" cy="36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 flipH="1">
            <a:off x="10509108" y="929308"/>
            <a:ext cx="2521" cy="36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 flipH="1">
            <a:off x="11436362" y="929308"/>
            <a:ext cx="2521" cy="36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308001" y="1289308"/>
            <a:ext cx="875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i="1" dirty="0"/>
              <a:t>Byte: 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1188293" y="1350863"/>
            <a:ext cx="320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0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3017505" y="1350863"/>
            <a:ext cx="723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1 - 9</a:t>
            </a:r>
          </a:p>
        </p:txBody>
      </p:sp>
      <p:sp>
        <p:nvSpPr>
          <p:cNvPr id="36" name="Textfeld 35"/>
          <p:cNvSpPr txBox="1"/>
          <p:nvPr/>
        </p:nvSpPr>
        <p:spPr>
          <a:xfrm>
            <a:off x="8016652" y="1350863"/>
            <a:ext cx="827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9 - 20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11084088" y="1350863"/>
            <a:ext cx="827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21, 22</a:t>
            </a:r>
          </a:p>
        </p:txBody>
      </p:sp>
      <p:sp>
        <p:nvSpPr>
          <p:cNvPr id="38" name="Textfeld 37"/>
          <p:cNvSpPr txBox="1"/>
          <p:nvPr/>
        </p:nvSpPr>
        <p:spPr>
          <a:xfrm>
            <a:off x="1138322" y="108293"/>
            <a:ext cx="706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Typ</a:t>
            </a:r>
          </a:p>
        </p:txBody>
      </p:sp>
      <p:sp>
        <p:nvSpPr>
          <p:cNvPr id="39" name="Textfeld 38"/>
          <p:cNvSpPr txBox="1"/>
          <p:nvPr/>
        </p:nvSpPr>
        <p:spPr>
          <a:xfrm>
            <a:off x="2910223" y="108293"/>
            <a:ext cx="1511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/>
              <a:t>Node</a:t>
            </a:r>
            <a:r>
              <a:rPr lang="de-DE" sz="2000" dirty="0"/>
              <a:t> - ID</a:t>
            </a:r>
          </a:p>
        </p:txBody>
      </p:sp>
      <p:sp>
        <p:nvSpPr>
          <p:cNvPr id="40" name="Textfeld 39"/>
          <p:cNvSpPr txBox="1"/>
          <p:nvPr/>
        </p:nvSpPr>
        <p:spPr>
          <a:xfrm>
            <a:off x="7590223" y="108293"/>
            <a:ext cx="1511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Produkt - ID</a:t>
            </a:r>
          </a:p>
        </p:txBody>
      </p:sp>
      <p:sp>
        <p:nvSpPr>
          <p:cNvPr id="41" name="Textfeld 40"/>
          <p:cNvSpPr txBox="1"/>
          <p:nvPr/>
        </p:nvSpPr>
        <p:spPr>
          <a:xfrm>
            <a:off x="10680718" y="108293"/>
            <a:ext cx="1511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Parameter</a:t>
            </a:r>
          </a:p>
        </p:txBody>
      </p:sp>
      <p:sp>
        <p:nvSpPr>
          <p:cNvPr id="42" name="Textfeld 41"/>
          <p:cNvSpPr txBox="1"/>
          <p:nvPr/>
        </p:nvSpPr>
        <p:spPr>
          <a:xfrm>
            <a:off x="262490" y="108293"/>
            <a:ext cx="875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i="1" dirty="0"/>
              <a:t>Feld: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5676715" y="598047"/>
            <a:ext cx="5066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EPC des angeforderten Produkts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1222194" y="598047"/>
            <a:ext cx="325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75153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27</Words>
  <Application>Microsoft Macintosh PowerPoint</Application>
  <PresentationFormat>Benutzerdefiniert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Office-Design</vt:lpstr>
      <vt:lpstr>PowerPoint-Präsentation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Jens Drenhaus</dc:creator>
  <cp:lastModifiedBy>Jens Drenhaus</cp:lastModifiedBy>
  <cp:revision>11</cp:revision>
  <cp:lastPrinted>2017-07-09T09:05:59Z</cp:lastPrinted>
  <dcterms:created xsi:type="dcterms:W3CDTF">2017-07-09T07:35:30Z</dcterms:created>
  <dcterms:modified xsi:type="dcterms:W3CDTF">2017-07-09T10:22:34Z</dcterms:modified>
</cp:coreProperties>
</file>