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23962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D31"/>
    <a:srgbClr val="FFBA00"/>
    <a:srgbClr val="FFFA00"/>
    <a:srgbClr val="00DF19"/>
    <a:srgbClr val="0245E5"/>
    <a:srgbClr val="F02300"/>
    <a:srgbClr val="FF3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712"/>
  </p:normalViewPr>
  <p:slideViewPr>
    <p:cSldViewPr snapToGrid="0" snapToObjects="1">
      <p:cViewPr>
        <p:scale>
          <a:sx n="70" d="100"/>
          <a:sy n="70" d="100"/>
        </p:scale>
        <p:origin x="122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441930"/>
            <a:ext cx="9179719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418303"/>
            <a:ext cx="9179719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43768"/>
            <a:ext cx="2639169" cy="228841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43768"/>
            <a:ext cx="7764512" cy="228841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673210"/>
            <a:ext cx="10556677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1807101"/>
            <a:ext cx="10556677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718840"/>
            <a:ext cx="5201841" cy="17133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718840"/>
            <a:ext cx="5201841" cy="17133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43768"/>
            <a:ext cx="10556677" cy="52194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661958"/>
            <a:ext cx="5177935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986373"/>
            <a:ext cx="5177935" cy="145080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661958"/>
            <a:ext cx="5203435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986373"/>
            <a:ext cx="5203435" cy="145080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80022"/>
            <a:ext cx="3947597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388799"/>
            <a:ext cx="6196310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810101"/>
            <a:ext cx="3947597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80022"/>
            <a:ext cx="3947597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388799"/>
            <a:ext cx="6196310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810101"/>
            <a:ext cx="3947597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43768"/>
            <a:ext cx="1055667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718840"/>
            <a:ext cx="1055667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502813"/>
            <a:ext cx="275391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35A1-4A82-0943-8EFC-F867EFF98058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2502813"/>
            <a:ext cx="41308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502813"/>
            <a:ext cx="275391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6C80-8355-B94D-A42C-2BF8F60F5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43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ierung 72"/>
          <p:cNvGrpSpPr/>
          <p:nvPr/>
        </p:nvGrpSpPr>
        <p:grpSpPr>
          <a:xfrm>
            <a:off x="41432" y="1793344"/>
            <a:ext cx="12279600" cy="840986"/>
            <a:chOff x="344523" y="567124"/>
            <a:chExt cx="12279600" cy="840986"/>
          </a:xfrm>
        </p:grpSpPr>
        <p:grpSp>
          <p:nvGrpSpPr>
            <p:cNvPr id="62" name="Gruppierung 61"/>
            <p:cNvGrpSpPr/>
            <p:nvPr/>
          </p:nvGrpSpPr>
          <p:grpSpPr>
            <a:xfrm>
              <a:off x="344523" y="567124"/>
              <a:ext cx="12279600" cy="576623"/>
              <a:chOff x="-288000" y="939487"/>
              <a:chExt cx="12279600" cy="576623"/>
            </a:xfrm>
          </p:grpSpPr>
          <p:sp>
            <p:nvSpPr>
              <p:cNvPr id="33" name="Textfeld 32"/>
              <p:cNvSpPr txBox="1"/>
              <p:nvPr/>
            </p:nvSpPr>
            <p:spPr>
              <a:xfrm>
                <a:off x="11304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/>
                  <a:t>10</a:t>
                </a: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979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3</a:t>
                </a:r>
                <a:endParaRPr lang="de-DE" sz="20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835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/>
                  <a:t>10</a:t>
                </a:r>
                <a:r>
                  <a:rPr lang="de-DE" sz="2000" baseline="30000"/>
                  <a:t>6</a:t>
                </a:r>
                <a:endParaRPr lang="de-DE" sz="20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91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9</a:t>
                </a:r>
                <a:endParaRPr lang="de-DE" sz="20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47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12</a:t>
                </a:r>
                <a:endParaRPr lang="de-DE" sz="20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403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15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2592000" y="1116000"/>
                <a:ext cx="686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18</a:t>
                </a:r>
                <a:endParaRPr lang="de-DE" sz="20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1152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21</a:t>
                </a:r>
                <a:endParaRPr lang="de-DE" sz="2000" dirty="0"/>
              </a:p>
            </p:txBody>
          </p:sp>
          <p:grpSp>
            <p:nvGrpSpPr>
              <p:cNvPr id="60" name="Gruppierung 59"/>
              <p:cNvGrpSpPr/>
              <p:nvPr/>
            </p:nvGrpSpPr>
            <p:grpSpPr>
              <a:xfrm>
                <a:off x="0" y="939487"/>
                <a:ext cx="11520500" cy="252691"/>
                <a:chOff x="1079500" y="837900"/>
                <a:chExt cx="11520500" cy="252691"/>
              </a:xfrm>
            </p:grpSpPr>
            <p:cxnSp>
              <p:nvCxnSpPr>
                <p:cNvPr id="9" name="Gerade Verbindung 8"/>
                <p:cNvCxnSpPr/>
                <p:nvPr/>
              </p:nvCxnSpPr>
              <p:spPr>
                <a:xfrm>
                  <a:off x="1079500" y="962525"/>
                  <a:ext cx="11520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29"/>
                <p:cNvCxnSpPr/>
                <p:nvPr/>
              </p:nvCxnSpPr>
              <p:spPr>
                <a:xfrm>
                  <a:off x="251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>
                  <a:off x="395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 Verbindung 45"/>
                <p:cNvCxnSpPr/>
                <p:nvPr/>
              </p:nvCxnSpPr>
              <p:spPr>
                <a:xfrm>
                  <a:off x="683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 Verbindung 46"/>
                <p:cNvCxnSpPr/>
                <p:nvPr/>
              </p:nvCxnSpPr>
              <p:spPr>
                <a:xfrm>
                  <a:off x="827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47"/>
                <p:cNvCxnSpPr/>
                <p:nvPr/>
              </p:nvCxnSpPr>
              <p:spPr>
                <a:xfrm>
                  <a:off x="971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48"/>
                <p:cNvCxnSpPr/>
                <p:nvPr/>
              </p:nvCxnSpPr>
              <p:spPr>
                <a:xfrm>
                  <a:off x="1115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 Verbindung 49"/>
                <p:cNvCxnSpPr/>
                <p:nvPr/>
              </p:nvCxnSpPr>
              <p:spPr>
                <a:xfrm>
                  <a:off x="539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50"/>
                <p:cNvCxnSpPr/>
                <p:nvPr/>
              </p:nvCxnSpPr>
              <p:spPr>
                <a:xfrm>
                  <a:off x="1079500" y="8379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58"/>
                <p:cNvCxnSpPr/>
                <p:nvPr/>
              </p:nvCxnSpPr>
              <p:spPr>
                <a:xfrm>
                  <a:off x="12600000" y="838800"/>
                  <a:ext cx="0" cy="25179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feld 60"/>
              <p:cNvSpPr txBox="1"/>
              <p:nvPr/>
            </p:nvSpPr>
            <p:spPr>
              <a:xfrm>
                <a:off x="-288000" y="1116000"/>
                <a:ext cx="687600" cy="39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10</a:t>
                </a:r>
                <a:r>
                  <a:rPr lang="de-DE" sz="2000" baseline="30000" dirty="0"/>
                  <a:t>23</a:t>
                </a:r>
                <a:endParaRPr lang="de-DE" sz="2000" dirty="0"/>
              </a:p>
            </p:txBody>
          </p:sp>
        </p:grpSp>
        <p:sp>
          <p:nvSpPr>
            <p:cNvPr id="63" name="Textfeld 62"/>
            <p:cNvSpPr txBox="1"/>
            <p:nvPr/>
          </p:nvSpPr>
          <p:spPr>
            <a:xfrm>
              <a:off x="10152723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Kiloherz</a:t>
              </a:r>
              <a:endParaRPr lang="de-DE" sz="20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755257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/>
                <a:t>Terraherz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4336923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Petaherz</a:t>
              </a:r>
              <a:endParaRPr lang="de-DE" sz="20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937037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Exaherz</a:t>
              </a:r>
              <a:endParaRPr lang="de-DE" sz="20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434865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Zettaherz</a:t>
              </a:r>
              <a:endParaRPr lang="de-DE" sz="20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42051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Gigaherz</a:t>
              </a:r>
              <a:endParaRPr lang="de-DE" sz="20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8640723" y="1008000"/>
              <a:ext cx="1261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Megaherz</a:t>
              </a:r>
              <a:endParaRPr lang="de-DE" sz="2000" dirty="0"/>
            </a:p>
          </p:txBody>
        </p:sp>
      </p:grpSp>
      <p:sp>
        <p:nvSpPr>
          <p:cNvPr id="74" name="Abgerundetes Rechteck 73"/>
          <p:cNvSpPr/>
          <p:nvPr/>
        </p:nvSpPr>
        <p:spPr>
          <a:xfrm>
            <a:off x="10022223" y="1089655"/>
            <a:ext cx="1999800" cy="512064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Wechselströme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376214" y="1107219"/>
            <a:ext cx="3646015" cy="512064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 dirty="0">
                <a:solidFill>
                  <a:schemeClr val="tx1"/>
                </a:solidFill>
              </a:rPr>
              <a:t>Funk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6812612" y="343914"/>
            <a:ext cx="1386609" cy="71141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MV-Herd</a:t>
            </a:r>
          </a:p>
          <a:p>
            <a:pPr algn="ctr"/>
            <a:r>
              <a:rPr lang="de-DE" sz="2000" dirty="0"/>
              <a:t>Radar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3882845" y="1089655"/>
            <a:ext cx="766593" cy="557726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/>
              <a:t>UV</a:t>
            </a:r>
            <a:endParaRPr lang="de-DE" sz="2000" dirty="0"/>
          </a:p>
        </p:txBody>
      </p:sp>
      <p:sp>
        <p:nvSpPr>
          <p:cNvPr id="78" name="Abgerundetes Rechteck 77"/>
          <p:cNvSpPr/>
          <p:nvPr/>
        </p:nvSpPr>
        <p:spPr>
          <a:xfrm>
            <a:off x="4746232" y="1089655"/>
            <a:ext cx="766593" cy="557726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IR</a:t>
            </a:r>
          </a:p>
        </p:txBody>
      </p:sp>
      <p:sp>
        <p:nvSpPr>
          <p:cNvPr id="79" name="Abgerundetes Rechteck 78"/>
          <p:cNvSpPr/>
          <p:nvPr/>
        </p:nvSpPr>
        <p:spPr>
          <a:xfrm>
            <a:off x="2396972" y="834105"/>
            <a:ext cx="1485871" cy="767614"/>
          </a:xfrm>
          <a:prstGeom prst="roundRect">
            <a:avLst>
              <a:gd name="adj" fmla="val 3570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Röntgen-strahlung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907781" y="834105"/>
            <a:ext cx="1485871" cy="767614"/>
          </a:xfrm>
          <a:prstGeom prst="roundRect">
            <a:avLst>
              <a:gd name="adj" fmla="val 3570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Gamma-strahlung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2699830" y="172698"/>
            <a:ext cx="4092801" cy="51206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3DEE"/>
              </a:gs>
              <a:gs pos="16000">
                <a:srgbClr val="0245E5"/>
              </a:gs>
              <a:gs pos="70000">
                <a:srgbClr val="FFBA00"/>
              </a:gs>
              <a:gs pos="59000">
                <a:srgbClr val="FFFA00"/>
              </a:gs>
              <a:gs pos="42000">
                <a:srgbClr val="00DF19"/>
              </a:gs>
              <a:gs pos="100000">
                <a:srgbClr val="CD1D31"/>
              </a:gs>
              <a:gs pos="77000">
                <a:srgbClr val="F86F00"/>
              </a:gs>
              <a:gs pos="89000">
                <a:srgbClr val="F023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/>
              <a:t>Für den Menschen sichtbares Licht</a:t>
            </a:r>
          </a:p>
        </p:txBody>
      </p:sp>
      <p:sp>
        <p:nvSpPr>
          <p:cNvPr id="86" name="Bogen 85"/>
          <p:cNvSpPr/>
          <p:nvPr/>
        </p:nvSpPr>
        <p:spPr>
          <a:xfrm>
            <a:off x="1072645" y="698798"/>
            <a:ext cx="3532994" cy="1219175"/>
          </a:xfrm>
          <a:prstGeom prst="arc">
            <a:avLst>
              <a:gd name="adj1" fmla="val 16566420"/>
              <a:gd name="adj2" fmla="val 214184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7" name="Bogen 86"/>
          <p:cNvSpPr/>
          <p:nvPr/>
        </p:nvSpPr>
        <p:spPr>
          <a:xfrm>
            <a:off x="4746231" y="715893"/>
            <a:ext cx="3752107" cy="1253964"/>
          </a:xfrm>
          <a:prstGeom prst="arc">
            <a:avLst>
              <a:gd name="adj1" fmla="val 11077326"/>
              <a:gd name="adj2" fmla="val 153347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24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Macintosh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10</cp:revision>
  <dcterms:created xsi:type="dcterms:W3CDTF">2017-07-11T13:02:48Z</dcterms:created>
  <dcterms:modified xsi:type="dcterms:W3CDTF">2017-07-11T15:26:54Z</dcterms:modified>
</cp:coreProperties>
</file>