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599988" cy="431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271"/>
    <p:restoredTop sz="94712"/>
  </p:normalViewPr>
  <p:slideViewPr>
    <p:cSldViewPr snapToGrid="0" snapToObjects="1">
      <p:cViewPr>
        <p:scale>
          <a:sx n="90" d="100"/>
          <a:sy n="90" d="100"/>
        </p:scale>
        <p:origin x="36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706933"/>
            <a:ext cx="944999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268784"/>
            <a:ext cx="944999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29978"/>
            <a:ext cx="2716872" cy="366065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29978"/>
            <a:ext cx="7993117" cy="366065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076898"/>
            <a:ext cx="1086749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890725"/>
            <a:ext cx="1086749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149890"/>
            <a:ext cx="5354995" cy="27407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149890"/>
            <a:ext cx="5354995" cy="27407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29978"/>
            <a:ext cx="10867490" cy="8349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058899"/>
            <a:ext cx="533038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577849"/>
            <a:ext cx="5330385" cy="23207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058899"/>
            <a:ext cx="535663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577849"/>
            <a:ext cx="5356636" cy="23207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87972"/>
            <a:ext cx="406382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621941"/>
            <a:ext cx="6378744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295877"/>
            <a:ext cx="406382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87972"/>
            <a:ext cx="406382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621941"/>
            <a:ext cx="6378744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295877"/>
            <a:ext cx="406382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29978"/>
            <a:ext cx="1086749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149890"/>
            <a:ext cx="1086749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4003618"/>
            <a:ext cx="283499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ED80-7067-EE48-920B-FD5AA53D6831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4003618"/>
            <a:ext cx="42524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4003618"/>
            <a:ext cx="283499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9C65-7B3D-A94E-AFF7-9C253423F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ung 36"/>
          <p:cNvGrpSpPr/>
          <p:nvPr/>
        </p:nvGrpSpPr>
        <p:grpSpPr>
          <a:xfrm>
            <a:off x="360001" y="1196146"/>
            <a:ext cx="5763008" cy="2520000"/>
            <a:chOff x="360000" y="2520000"/>
            <a:chExt cx="5763008" cy="2520000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360000" y="504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1080000" y="468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1800000" y="432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520000" y="396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240000" y="360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960000" y="324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680000" y="288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400000" y="252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080000" y="468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1800000" y="432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2520000" y="396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3240000" y="360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3960000" y="324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4680000" y="288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5400000" y="252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6123008" y="2520000"/>
              <a:ext cx="0" cy="25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ung 37"/>
          <p:cNvGrpSpPr/>
          <p:nvPr/>
        </p:nvGrpSpPr>
        <p:grpSpPr>
          <a:xfrm>
            <a:off x="6120000" y="1196146"/>
            <a:ext cx="5763008" cy="2520000"/>
            <a:chOff x="360000" y="2520000"/>
            <a:chExt cx="5763008" cy="2520000"/>
          </a:xfrm>
        </p:grpSpPr>
        <p:cxnSp>
          <p:nvCxnSpPr>
            <p:cNvPr id="39" name="Gerade Verbindung 38"/>
            <p:cNvCxnSpPr/>
            <p:nvPr/>
          </p:nvCxnSpPr>
          <p:spPr>
            <a:xfrm>
              <a:off x="360000" y="504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>
              <a:off x="1080000" y="468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1800000" y="432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2520000" y="396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3240000" y="360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3960000" y="324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4680000" y="288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5400000" y="2520000"/>
              <a:ext cx="72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1080000" y="468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1800000" y="432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2520000" y="396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>
              <a:off x="3240000" y="360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3960000" y="324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4680000" y="288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5400000" y="2520000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6123008" y="2520000"/>
              <a:ext cx="0" cy="25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Gerade Verbindung mit Pfeil 55"/>
          <p:cNvCxnSpPr/>
          <p:nvPr/>
        </p:nvCxnSpPr>
        <p:spPr>
          <a:xfrm flipV="1">
            <a:off x="338036" y="736440"/>
            <a:ext cx="0" cy="3183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338036" y="3919478"/>
            <a:ext cx="117355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2291" y="3528399"/>
            <a:ext cx="3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0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2291" y="3156091"/>
            <a:ext cx="3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2291" y="2796837"/>
            <a:ext cx="3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2289" y="2081984"/>
            <a:ext cx="3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2290" y="2441238"/>
            <a:ext cx="3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2289" y="1713561"/>
            <a:ext cx="3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289" y="1356135"/>
            <a:ext cx="3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6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289" y="994823"/>
            <a:ext cx="3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7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0" y="364738"/>
            <a:ext cx="118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Zählwert</a:t>
            </a:r>
            <a:endParaRPr lang="de-DE" sz="2000" dirty="0"/>
          </a:p>
        </p:txBody>
      </p:sp>
      <p:sp>
        <p:nvSpPr>
          <p:cNvPr id="71" name="Textfeld 70"/>
          <p:cNvSpPr txBox="1"/>
          <p:nvPr/>
        </p:nvSpPr>
        <p:spPr>
          <a:xfrm>
            <a:off x="11880000" y="3919478"/>
            <a:ext cx="83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Zeit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6120000" y="430470"/>
            <a:ext cx="0" cy="7054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960001" y="430470"/>
            <a:ext cx="0" cy="141823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11880000" y="430470"/>
            <a:ext cx="0" cy="7054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9703312" y="430470"/>
            <a:ext cx="0" cy="141823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4821966" y="34873"/>
            <a:ext cx="212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Überlaufinterrupt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10586908" y="30359"/>
            <a:ext cx="212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Überlaufinterrupt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2609505" y="30358"/>
            <a:ext cx="232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Vergleichsinterrupt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8329438" y="30358"/>
            <a:ext cx="2323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Vergleichsinterrupt</a:t>
            </a: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1800001" y="2441238"/>
            <a:ext cx="7200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775791" y="1934315"/>
            <a:ext cx="110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1/</a:t>
            </a:r>
            <a:r>
              <a:rPr lang="de-DE" sz="2000" dirty="0" err="1" smtClean="0"/>
              <a:t>f</a:t>
            </a:r>
            <a:r>
              <a:rPr lang="de-DE" sz="2000" baseline="-25000" dirty="0" err="1" smtClean="0"/>
              <a:t>Timer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3432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Macintosh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4</cp:revision>
  <dcterms:created xsi:type="dcterms:W3CDTF">2017-07-19T06:32:25Z</dcterms:created>
  <dcterms:modified xsi:type="dcterms:W3CDTF">2017-07-19T07:03:45Z</dcterms:modified>
</cp:coreProperties>
</file>