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599988" cy="8280400"/>
  <p:notesSz cx="6858000" cy="9144000"/>
  <p:defaultTextStyle>
    <a:defPPr>
      <a:defRPr lang="de-DE"/>
    </a:defPPr>
    <a:lvl1pPr marL="0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89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179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268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357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447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536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626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715" algn="l" defTabSz="1002179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12"/>
  </p:normalViewPr>
  <p:slideViewPr>
    <p:cSldViewPr snapToGrid="0" snapToObjects="1">
      <p:cViewPr>
        <p:scale>
          <a:sx n="60" d="100"/>
          <a:sy n="60" d="100"/>
        </p:scale>
        <p:origin x="72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355149"/>
            <a:ext cx="1070999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349128"/>
            <a:ext cx="9449991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40855"/>
            <a:ext cx="2716872" cy="7017256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40855"/>
            <a:ext cx="7993117" cy="7017256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064352"/>
            <a:ext cx="108674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541353"/>
            <a:ext cx="108674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204273"/>
            <a:ext cx="5354995" cy="52538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204273"/>
            <a:ext cx="5354995" cy="52538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40856"/>
            <a:ext cx="10867490" cy="160049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029849"/>
            <a:ext cx="533038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024646"/>
            <a:ext cx="5330385" cy="444879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029849"/>
            <a:ext cx="5356636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024646"/>
            <a:ext cx="5356636" cy="444879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52027"/>
            <a:ext cx="4063824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92226"/>
            <a:ext cx="6378744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84120"/>
            <a:ext cx="4063824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52027"/>
            <a:ext cx="4063824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92226"/>
            <a:ext cx="6378744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84120"/>
            <a:ext cx="4063824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40856"/>
            <a:ext cx="1086749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204273"/>
            <a:ext cx="108674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674706"/>
            <a:ext cx="283499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04EC-3FDA-5641-9E7F-4AD497D920BD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674706"/>
            <a:ext cx="425249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674706"/>
            <a:ext cx="283499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BF2C-232A-7142-A8BD-070F269AAD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4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ung 78"/>
          <p:cNvGrpSpPr/>
          <p:nvPr/>
        </p:nvGrpSpPr>
        <p:grpSpPr>
          <a:xfrm>
            <a:off x="0" y="170121"/>
            <a:ext cx="12600000" cy="720000"/>
            <a:chOff x="0" y="0"/>
            <a:chExt cx="12600000" cy="720000"/>
          </a:xfrm>
        </p:grpSpPr>
        <p:sp>
          <p:nvSpPr>
            <p:cNvPr id="4" name="Kreuz 3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" name="Kreuz 4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Kreuz 5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Kreuz 6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" name="Kreuz 7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" name="Kreuz 8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Kreuz 9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Kreuz 10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Kreuz 11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Kreuz 12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Kreuz 13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" name="Kreuz 75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78" name="Kreuz 77"/>
          <p:cNvSpPr/>
          <p:nvPr/>
        </p:nvSpPr>
        <p:spPr>
          <a:xfrm>
            <a:off x="5984874" y="3665082"/>
            <a:ext cx="720000" cy="720000"/>
          </a:xfrm>
          <a:prstGeom prst="plus">
            <a:avLst>
              <a:gd name="adj" fmla="val 381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80" name="Gruppierung 79"/>
          <p:cNvGrpSpPr/>
          <p:nvPr/>
        </p:nvGrpSpPr>
        <p:grpSpPr>
          <a:xfrm>
            <a:off x="0" y="1914255"/>
            <a:ext cx="12600000" cy="720000"/>
            <a:chOff x="0" y="0"/>
            <a:chExt cx="12600000" cy="720000"/>
          </a:xfrm>
        </p:grpSpPr>
        <p:sp>
          <p:nvSpPr>
            <p:cNvPr id="81" name="Kreuz 80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2" name="Kreuz 81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Kreuz 82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" name="Kreuz 83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Kreuz 84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Kreuz 85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" name="Kreuz 86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8" name="Kreuz 87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9" name="Kreuz 88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" name="Kreuz 89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" name="Kreuz 90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2" name="Kreuz 91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93" name="Gruppierung 92"/>
          <p:cNvGrpSpPr/>
          <p:nvPr/>
        </p:nvGrpSpPr>
        <p:grpSpPr>
          <a:xfrm>
            <a:off x="0" y="2828323"/>
            <a:ext cx="12600000" cy="720000"/>
            <a:chOff x="0" y="0"/>
            <a:chExt cx="12600000" cy="720000"/>
          </a:xfrm>
        </p:grpSpPr>
        <p:sp>
          <p:nvSpPr>
            <p:cNvPr id="94" name="Kreuz 93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5" name="Kreuz 94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6" name="Kreuz 95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7" name="Kreuz 96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8" name="Kreuz 97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9" name="Kreuz 98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0" name="Kreuz 99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1" name="Kreuz 100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2" name="Kreuz 101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3" name="Kreuz 102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Kreuz 103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5" name="Kreuz 104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06" name="Gruppierung 105"/>
          <p:cNvGrpSpPr/>
          <p:nvPr/>
        </p:nvGrpSpPr>
        <p:grpSpPr>
          <a:xfrm>
            <a:off x="0" y="4572787"/>
            <a:ext cx="12600000" cy="720000"/>
            <a:chOff x="0" y="0"/>
            <a:chExt cx="12600000" cy="720000"/>
          </a:xfrm>
        </p:grpSpPr>
        <p:sp>
          <p:nvSpPr>
            <p:cNvPr id="107" name="Kreuz 106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" name="Kreuz 107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" name="Kreuz 108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0" name="Kreuz 109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1" name="Kreuz 110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2" name="Kreuz 111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Kreuz 112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4" name="Kreuz 113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5" name="Kreuz 114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6" name="Kreuz 115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7" name="Kreuz 116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8" name="Kreuz 117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9" name="Gruppierung 118"/>
          <p:cNvGrpSpPr/>
          <p:nvPr/>
        </p:nvGrpSpPr>
        <p:grpSpPr>
          <a:xfrm>
            <a:off x="0" y="5482324"/>
            <a:ext cx="12600000" cy="720000"/>
            <a:chOff x="0" y="0"/>
            <a:chExt cx="12600000" cy="720000"/>
          </a:xfrm>
        </p:grpSpPr>
        <p:sp>
          <p:nvSpPr>
            <p:cNvPr id="120" name="Kreuz 119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1" name="Kreuz 120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2" name="Kreuz 121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3" name="Kreuz 122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4" name="Kreuz 123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5" name="Kreuz 124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6" name="Kreuz 125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7" name="Kreuz 126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8" name="Kreuz 127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9" name="Kreuz 128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0" name="Kreuz 129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1" name="Kreuz 130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32" name="Gruppierung 131"/>
          <p:cNvGrpSpPr/>
          <p:nvPr/>
        </p:nvGrpSpPr>
        <p:grpSpPr>
          <a:xfrm>
            <a:off x="0" y="7160043"/>
            <a:ext cx="12600000" cy="720000"/>
            <a:chOff x="0" y="0"/>
            <a:chExt cx="12600000" cy="720000"/>
          </a:xfrm>
        </p:grpSpPr>
        <p:sp>
          <p:nvSpPr>
            <p:cNvPr id="133" name="Kreuz 132"/>
            <p:cNvSpPr/>
            <p:nvPr/>
          </p:nvSpPr>
          <p:spPr>
            <a:xfrm>
              <a:off x="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4" name="Kreuz 133"/>
            <p:cNvSpPr/>
            <p:nvPr/>
          </p:nvSpPr>
          <p:spPr>
            <a:xfrm>
              <a:off x="10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5" name="Kreuz 134"/>
            <p:cNvSpPr/>
            <p:nvPr/>
          </p:nvSpPr>
          <p:spPr>
            <a:xfrm>
              <a:off x="21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6" name="Kreuz 135"/>
            <p:cNvSpPr/>
            <p:nvPr/>
          </p:nvSpPr>
          <p:spPr>
            <a:xfrm>
              <a:off x="32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7" name="Kreuz 136"/>
            <p:cNvSpPr/>
            <p:nvPr/>
          </p:nvSpPr>
          <p:spPr>
            <a:xfrm>
              <a:off x="43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8" name="Kreuz 137"/>
            <p:cNvSpPr/>
            <p:nvPr/>
          </p:nvSpPr>
          <p:spPr>
            <a:xfrm>
              <a:off x="54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9" name="Kreuz 138"/>
            <p:cNvSpPr/>
            <p:nvPr/>
          </p:nvSpPr>
          <p:spPr>
            <a:xfrm>
              <a:off x="64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0" name="Kreuz 139"/>
            <p:cNvSpPr/>
            <p:nvPr/>
          </p:nvSpPr>
          <p:spPr>
            <a:xfrm>
              <a:off x="864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1" name="Kreuz 140"/>
            <p:cNvSpPr/>
            <p:nvPr/>
          </p:nvSpPr>
          <p:spPr>
            <a:xfrm>
              <a:off x="756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2" name="Kreuz 141"/>
            <p:cNvSpPr/>
            <p:nvPr/>
          </p:nvSpPr>
          <p:spPr>
            <a:xfrm>
              <a:off x="972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3" name="Kreuz 142"/>
            <p:cNvSpPr/>
            <p:nvPr/>
          </p:nvSpPr>
          <p:spPr>
            <a:xfrm>
              <a:off x="1080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4" name="Kreuz 143"/>
            <p:cNvSpPr/>
            <p:nvPr/>
          </p:nvSpPr>
          <p:spPr>
            <a:xfrm>
              <a:off x="11880000" y="0"/>
              <a:ext cx="720000" cy="720000"/>
            </a:xfrm>
            <a:prstGeom prst="plus">
              <a:avLst>
                <a:gd name="adj" fmla="val 381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52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2</cp:revision>
  <dcterms:created xsi:type="dcterms:W3CDTF">2017-07-25T06:29:00Z</dcterms:created>
  <dcterms:modified xsi:type="dcterms:W3CDTF">2017-07-25T06:42:47Z</dcterms:modified>
</cp:coreProperties>
</file>