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759450" cy="25193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>
        <p:scale>
          <a:sx n="110" d="100"/>
          <a:sy n="110" d="100"/>
        </p:scale>
        <p:origin x="110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12312"/>
            <a:ext cx="43195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323249"/>
            <a:ext cx="43195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34133"/>
            <a:ext cx="1241881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34133"/>
            <a:ext cx="3653651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628091"/>
            <a:ext cx="496752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685991"/>
            <a:ext cx="496752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70664"/>
            <a:ext cx="2447766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70664"/>
            <a:ext cx="2447766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34133"/>
            <a:ext cx="4967526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617594"/>
            <a:ext cx="243651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920267"/>
            <a:ext cx="2436517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617594"/>
            <a:ext cx="244851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920267"/>
            <a:ext cx="244851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62742"/>
            <a:ext cx="29157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62742"/>
            <a:ext cx="29157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34133"/>
            <a:ext cx="496752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70664"/>
            <a:ext cx="496752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1BC0-34D3-F24A-980C-3B91338F4925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335076"/>
            <a:ext cx="194381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8283-3C8B-C948-B585-22B091D3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108008" y="446992"/>
            <a:ext cx="1054970" cy="63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Kasse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1534148" y="1083960"/>
            <a:ext cx="15738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534148" y="1757651"/>
            <a:ext cx="15738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7709" y="108475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668534" y="1861826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534148" y="1157267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2091216" y="1157268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2648282" y="1157268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3467814" y="1158340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74108" y="370941"/>
            <a:ext cx="524933" cy="5249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Gekrümmte Verbindung 24"/>
          <p:cNvCxnSpPr>
            <a:stCxn id="8" idx="4"/>
          </p:cNvCxnSpPr>
          <p:nvPr/>
        </p:nvCxnSpPr>
        <p:spPr>
          <a:xfrm rot="16200000" flipH="1">
            <a:off x="613771" y="549811"/>
            <a:ext cx="669685" cy="83687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krümmte Verbindung 26"/>
          <p:cNvCxnSpPr>
            <a:stCxn id="9" idx="0"/>
          </p:cNvCxnSpPr>
          <p:nvPr/>
        </p:nvCxnSpPr>
        <p:spPr>
          <a:xfrm rot="5400000" flipH="1" flipV="1">
            <a:off x="1011097" y="1500785"/>
            <a:ext cx="280944" cy="44113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endCxn id="14" idx="4"/>
          </p:cNvCxnSpPr>
          <p:nvPr/>
        </p:nvCxnSpPr>
        <p:spPr>
          <a:xfrm flipV="1">
            <a:off x="4353316" y="895874"/>
            <a:ext cx="883256" cy="52385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4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Macintosh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2</cp:revision>
  <dcterms:created xsi:type="dcterms:W3CDTF">2017-07-09T16:47:50Z</dcterms:created>
  <dcterms:modified xsi:type="dcterms:W3CDTF">2017-07-09T16:59:43Z</dcterms:modified>
</cp:coreProperties>
</file>