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40" d="100"/>
          <a:sy n="40" d="100"/>
        </p:scale>
        <p:origin x="2816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36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5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6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27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63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93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21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12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0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6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D513-AD9E-564E-945F-007D4181AEE6}" type="datetimeFigureOut">
              <a:rPr lang="de-DE" smtClean="0"/>
              <a:t>25.07.17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9038-1ADD-AA4A-9C96-7587D1A31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3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96143"/>
            <a:ext cx="12241425" cy="86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3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</cp:revision>
  <dcterms:created xsi:type="dcterms:W3CDTF">2017-07-25T06:24:06Z</dcterms:created>
  <dcterms:modified xsi:type="dcterms:W3CDTF">2017-07-25T06:26:58Z</dcterms:modified>
</cp:coreProperties>
</file>