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2" r:id="rId8"/>
    <p:sldId id="268" r:id="rId9"/>
    <p:sldId id="263" r:id="rId10"/>
    <p:sldId id="269" r:id="rId11"/>
    <p:sldId id="265" r:id="rId12"/>
    <p:sldId id="270" r:id="rId13"/>
    <p:sldId id="266" r:id="rId14"/>
    <p:sldId id="271" r:id="rId15"/>
    <p:sldId id="264" r:id="rId16"/>
    <p:sldId id="261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C5009-2AEC-4A3D-B288-548B4C9C2109}" v="182" dt="2024-06-03T08:40:4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 Du Four" userId="e533dc54b4fc249c" providerId="LiveId" clId="{821C5009-2AEC-4A3D-B288-548B4C9C2109}"/>
    <pc:docChg chg="undo redo custSel addSld delSld modSld sldOrd">
      <pc:chgData name="Jens Du Four" userId="e533dc54b4fc249c" providerId="LiveId" clId="{821C5009-2AEC-4A3D-B288-548B4C9C2109}" dt="2024-06-03T08:44:31.130" v="715" actId="113"/>
      <pc:docMkLst>
        <pc:docMk/>
      </pc:docMkLst>
      <pc:sldChg chg="new del">
        <pc:chgData name="Jens Du Four" userId="e533dc54b4fc249c" providerId="LiveId" clId="{821C5009-2AEC-4A3D-B288-548B4C9C2109}" dt="2024-05-23T07:54:49.052" v="1" actId="47"/>
        <pc:sldMkLst>
          <pc:docMk/>
          <pc:sldMk cId="722814651" sldId="258"/>
        </pc:sldMkLst>
      </pc:sldChg>
      <pc:sldChg chg="addSp delSp modSp new mod modAnim">
        <pc:chgData name="Jens Du Four" userId="e533dc54b4fc249c" providerId="LiveId" clId="{821C5009-2AEC-4A3D-B288-548B4C9C2109}" dt="2024-06-03T08:10:03.498" v="407"/>
        <pc:sldMkLst>
          <pc:docMk/>
          <pc:sldMk cId="1361675048" sldId="258"/>
        </pc:sldMkLst>
        <pc:spChg chg="del">
          <ac:chgData name="Jens Du Four" userId="e533dc54b4fc249c" providerId="LiveId" clId="{821C5009-2AEC-4A3D-B288-548B4C9C2109}" dt="2024-05-23T11:22:52.156" v="3" actId="931"/>
          <ac:spMkLst>
            <pc:docMk/>
            <pc:sldMk cId="1361675048" sldId="258"/>
            <ac:spMk id="2" creationId="{3DFEAF86-86AC-A221-4095-CCC4B7C3E3D9}"/>
          </ac:spMkLst>
        </pc:spChg>
        <pc:spChg chg="add mod">
          <ac:chgData name="Jens Du Four" userId="e533dc54b4fc249c" providerId="LiveId" clId="{821C5009-2AEC-4A3D-B288-548B4C9C2109}" dt="2024-05-23T11:23:22.606" v="19" actId="1076"/>
          <ac:spMkLst>
            <pc:docMk/>
            <pc:sldMk cId="1361675048" sldId="258"/>
            <ac:spMk id="5" creationId="{13C8AD2A-C0C6-7BEF-8BBB-C1FBB8B1AC9F}"/>
          </ac:spMkLst>
        </pc:spChg>
        <pc:spChg chg="add mod">
          <ac:chgData name="Jens Du Four" userId="e533dc54b4fc249c" providerId="LiveId" clId="{821C5009-2AEC-4A3D-B288-548B4C9C2109}" dt="2024-05-23T11:28:03.363" v="99" actId="20577"/>
          <ac:spMkLst>
            <pc:docMk/>
            <pc:sldMk cId="1361675048" sldId="258"/>
            <ac:spMk id="6" creationId="{9D56A437-E3EB-D1A0-33FA-AB56103D8729}"/>
          </ac:spMkLst>
        </pc:spChg>
        <pc:spChg chg="add mod">
          <ac:chgData name="Jens Du Four" userId="e533dc54b4fc249c" providerId="LiveId" clId="{821C5009-2AEC-4A3D-B288-548B4C9C2109}" dt="2024-05-23T11:29:57.327" v="212" actId="20577"/>
          <ac:spMkLst>
            <pc:docMk/>
            <pc:sldMk cId="1361675048" sldId="258"/>
            <ac:spMk id="7" creationId="{E46B365D-05F9-9715-AAFB-BA81F8B1FB57}"/>
          </ac:spMkLst>
        </pc:spChg>
        <pc:spChg chg="add mod">
          <ac:chgData name="Jens Du Four" userId="e533dc54b4fc249c" providerId="LiveId" clId="{821C5009-2AEC-4A3D-B288-548B4C9C2109}" dt="2024-05-23T11:29:42.779" v="185" actId="20577"/>
          <ac:spMkLst>
            <pc:docMk/>
            <pc:sldMk cId="1361675048" sldId="258"/>
            <ac:spMk id="8" creationId="{C02B48BE-7BB2-257C-15D5-BD4046E695D2}"/>
          </ac:spMkLst>
        </pc:spChg>
        <pc:spChg chg="add mod">
          <ac:chgData name="Jens Du Four" userId="e533dc54b4fc249c" providerId="LiveId" clId="{821C5009-2AEC-4A3D-B288-548B4C9C2109}" dt="2024-05-23T11:30:47.703" v="271" actId="20577"/>
          <ac:spMkLst>
            <pc:docMk/>
            <pc:sldMk cId="1361675048" sldId="258"/>
            <ac:spMk id="9" creationId="{A68B0483-F296-EDE7-5075-516B8089466F}"/>
          </ac:spMkLst>
        </pc:spChg>
        <pc:spChg chg="add mod">
          <ac:chgData name="Jens Du Four" userId="e533dc54b4fc249c" providerId="LiveId" clId="{821C5009-2AEC-4A3D-B288-548B4C9C2109}" dt="2024-05-23T11:27:45.352" v="57" actId="20577"/>
          <ac:spMkLst>
            <pc:docMk/>
            <pc:sldMk cId="1361675048" sldId="258"/>
            <ac:spMk id="10" creationId="{DC039D12-719B-0E69-478B-86C46A0C204D}"/>
          </ac:spMkLst>
        </pc:spChg>
        <pc:spChg chg="add mod">
          <ac:chgData name="Jens Du Four" userId="e533dc54b4fc249c" providerId="LiveId" clId="{821C5009-2AEC-4A3D-B288-548B4C9C2109}" dt="2024-05-23T11:30:54.637" v="282" actId="20577"/>
          <ac:spMkLst>
            <pc:docMk/>
            <pc:sldMk cId="1361675048" sldId="258"/>
            <ac:spMk id="11" creationId="{28D16C16-63D2-B0D8-69BB-707DF4818456}"/>
          </ac:spMkLst>
        </pc:spChg>
        <pc:spChg chg="add mod">
          <ac:chgData name="Jens Du Four" userId="e533dc54b4fc249c" providerId="LiveId" clId="{821C5009-2AEC-4A3D-B288-548B4C9C2109}" dt="2024-05-23T11:29:27.547" v="152" actId="20577"/>
          <ac:spMkLst>
            <pc:docMk/>
            <pc:sldMk cId="1361675048" sldId="258"/>
            <ac:spMk id="12" creationId="{D655B90E-353A-B54F-DA5B-97A5F31D844D}"/>
          </ac:spMkLst>
        </pc:spChg>
        <pc:spChg chg="add del mod">
          <ac:chgData name="Jens Du Four" userId="e533dc54b4fc249c" providerId="LiveId" clId="{821C5009-2AEC-4A3D-B288-548B4C9C2109}" dt="2024-05-23T11:23:52.353" v="40" actId="478"/>
          <ac:spMkLst>
            <pc:docMk/>
            <pc:sldMk cId="1361675048" sldId="258"/>
            <ac:spMk id="13" creationId="{A7EEDFC5-A29C-3D02-4E45-07D5A145D30D}"/>
          </ac:spMkLst>
        </pc:spChg>
        <pc:spChg chg="add mod">
          <ac:chgData name="Jens Du Four" userId="e533dc54b4fc249c" providerId="LiveId" clId="{821C5009-2AEC-4A3D-B288-548B4C9C2109}" dt="2024-05-23T11:30:30.851" v="253" actId="20577"/>
          <ac:spMkLst>
            <pc:docMk/>
            <pc:sldMk cId="1361675048" sldId="258"/>
            <ac:spMk id="14" creationId="{5DA721EE-1067-8C0B-C220-E5A468339FFB}"/>
          </ac:spMkLst>
        </pc:spChg>
        <pc:spChg chg="add mod">
          <ac:chgData name="Jens Du Four" userId="e533dc54b4fc249c" providerId="LiveId" clId="{821C5009-2AEC-4A3D-B288-548B4C9C2109}" dt="2024-05-23T11:30:03.008" v="224" actId="20577"/>
          <ac:spMkLst>
            <pc:docMk/>
            <pc:sldMk cId="1361675048" sldId="258"/>
            <ac:spMk id="15" creationId="{047051F7-8CBA-CC02-36C1-6FB012FCC49D}"/>
          </ac:spMkLst>
        </pc:spChg>
        <pc:spChg chg="add mod">
          <ac:chgData name="Jens Du Four" userId="e533dc54b4fc249c" providerId="LiveId" clId="{821C5009-2AEC-4A3D-B288-548B4C9C2109}" dt="2024-05-23T11:27:57.479" v="85" actId="20577"/>
          <ac:spMkLst>
            <pc:docMk/>
            <pc:sldMk cId="1361675048" sldId="258"/>
            <ac:spMk id="16" creationId="{E7116C54-7178-FBF0-9C0E-E27B6B1C0C60}"/>
          </ac:spMkLst>
        </pc:spChg>
        <pc:spChg chg="add mod">
          <ac:chgData name="Jens Du Four" userId="e533dc54b4fc249c" providerId="LiveId" clId="{821C5009-2AEC-4A3D-B288-548B4C9C2109}" dt="2024-05-23T11:28:16.053" v="117" actId="20577"/>
          <ac:spMkLst>
            <pc:docMk/>
            <pc:sldMk cId="1361675048" sldId="258"/>
            <ac:spMk id="17" creationId="{3D248722-7206-63FE-BB87-326F0A3EAE95}"/>
          </ac:spMkLst>
        </pc:spChg>
        <pc:picChg chg="add mod">
          <ac:chgData name="Jens Du Four" userId="e533dc54b4fc249c" providerId="LiveId" clId="{821C5009-2AEC-4A3D-B288-548B4C9C2109}" dt="2024-05-23T11:22:53.766" v="4" actId="27614"/>
          <ac:picMkLst>
            <pc:docMk/>
            <pc:sldMk cId="1361675048" sldId="258"/>
            <ac:picMk id="4" creationId="{68EF23BF-9977-B77B-CB84-05C0A1956E70}"/>
          </ac:picMkLst>
        </pc:picChg>
      </pc:sldChg>
      <pc:sldChg chg="addSp delSp modSp new mod ord modClrScheme modAnim chgLayout">
        <pc:chgData name="Jens Du Four" userId="e533dc54b4fc249c" providerId="LiveId" clId="{821C5009-2AEC-4A3D-B288-548B4C9C2109}" dt="2024-06-03T08:08:39.878" v="385"/>
        <pc:sldMkLst>
          <pc:docMk/>
          <pc:sldMk cId="300595285" sldId="259"/>
        </pc:sldMkLst>
        <pc:spChg chg="del">
          <ac:chgData name="Jens Du Four" userId="e533dc54b4fc249c" providerId="LiveId" clId="{821C5009-2AEC-4A3D-B288-548B4C9C2109}" dt="2024-05-30T08:50:00.334" v="288" actId="700"/>
          <ac:spMkLst>
            <pc:docMk/>
            <pc:sldMk cId="300595285" sldId="259"/>
            <ac:spMk id="2" creationId="{BAA40082-6C50-FBAC-05D0-4CDF784A2C6B}"/>
          </ac:spMkLst>
        </pc:spChg>
        <pc:spChg chg="add mod">
          <ac:chgData name="Jens Du Four" userId="e533dc54b4fc249c" providerId="LiveId" clId="{821C5009-2AEC-4A3D-B288-548B4C9C2109}" dt="2024-06-03T08:08:36.538" v="384" actId="208"/>
          <ac:spMkLst>
            <pc:docMk/>
            <pc:sldMk cId="300595285" sldId="259"/>
            <ac:spMk id="2" creationId="{CD54A185-4036-8078-9362-518D9D8D7141}"/>
          </ac:spMkLst>
        </pc:spChg>
        <pc:picChg chg="add mod">
          <ac:chgData name="Jens Du Four" userId="e533dc54b4fc249c" providerId="LiveId" clId="{821C5009-2AEC-4A3D-B288-548B4C9C2109}" dt="2024-05-30T08:49:50.653" v="287"/>
          <ac:picMkLst>
            <pc:docMk/>
            <pc:sldMk cId="300595285" sldId="259"/>
            <ac:picMk id="431" creationId="{A12C7318-05B5-2D9C-F77F-478CC568CE1E}"/>
          </ac:picMkLst>
        </pc:picChg>
      </pc:sldChg>
      <pc:sldChg chg="addSp delSp modSp new mod modClrScheme modAnim chgLayout">
        <pc:chgData name="Jens Du Four" userId="e533dc54b4fc249c" providerId="LiveId" clId="{821C5009-2AEC-4A3D-B288-548B4C9C2109}" dt="2024-06-03T08:13:12.812" v="458"/>
        <pc:sldMkLst>
          <pc:docMk/>
          <pc:sldMk cId="3415982792" sldId="260"/>
        </pc:sldMkLst>
        <pc:spChg chg="del">
          <ac:chgData name="Jens Du Four" userId="e533dc54b4fc249c" providerId="LiveId" clId="{821C5009-2AEC-4A3D-B288-548B4C9C2109}" dt="2024-05-30T09:02:29.857" v="292" actId="700"/>
          <ac:spMkLst>
            <pc:docMk/>
            <pc:sldMk cId="3415982792" sldId="260"/>
            <ac:spMk id="2" creationId="{3F7B2782-544D-F0C2-BBEF-3AC3556DA47D}"/>
          </ac:spMkLst>
        </pc:spChg>
        <pc:grpChg chg="add mod">
          <ac:chgData name="Jens Du Four" userId="e533dc54b4fc249c" providerId="LiveId" clId="{821C5009-2AEC-4A3D-B288-548B4C9C2109}" dt="2024-05-30T09:05:34.973" v="328" actId="12788"/>
          <ac:grpSpMkLst>
            <pc:docMk/>
            <pc:sldMk cId="3415982792" sldId="260"/>
            <ac:grpSpMk id="3" creationId="{BEDB7FFC-5985-3A1B-AAF1-4D5CE07EA8CD}"/>
          </ac:grpSpMkLst>
        </pc:grpChg>
        <pc:grpChg chg="add del mod">
          <ac:chgData name="Jens Du Four" userId="e533dc54b4fc249c" providerId="LiveId" clId="{821C5009-2AEC-4A3D-B288-548B4C9C2109}" dt="2024-05-30T09:05:47.219" v="329" actId="165"/>
          <ac:grpSpMkLst>
            <pc:docMk/>
            <pc:sldMk cId="3415982792" sldId="260"/>
            <ac:grpSpMk id="4" creationId="{2D555BD7-9298-4D11-55DA-C3D93D78891F}"/>
          </ac:grpSpMkLst>
        </pc:grpChg>
        <pc:picChg chg="del mod topLvl">
          <ac:chgData name="Jens Du Four" userId="e533dc54b4fc249c" providerId="LiveId" clId="{821C5009-2AEC-4A3D-B288-548B4C9C2109}" dt="2024-06-03T08:12:03.751" v="445" actId="478"/>
          <ac:picMkLst>
            <pc:docMk/>
            <pc:sldMk cId="3415982792" sldId="260"/>
            <ac:picMk id="5" creationId="{16967C7B-1FEC-A025-C1B5-7DB27FD73EC6}"/>
          </ac:picMkLst>
        </pc:picChg>
        <pc:picChg chg="del mod topLvl">
          <ac:chgData name="Jens Du Four" userId="e533dc54b4fc249c" providerId="LiveId" clId="{821C5009-2AEC-4A3D-B288-548B4C9C2109}" dt="2024-06-03T08:12:03.132" v="444" actId="478"/>
          <ac:picMkLst>
            <pc:docMk/>
            <pc:sldMk cId="3415982792" sldId="260"/>
            <ac:picMk id="6" creationId="{D9F3D78B-1FE2-BCE5-CDA8-33CE3885F1F5}"/>
          </ac:picMkLst>
        </pc:picChg>
        <pc:picChg chg="del mod topLvl">
          <ac:chgData name="Jens Du Four" userId="e533dc54b4fc249c" providerId="LiveId" clId="{821C5009-2AEC-4A3D-B288-548B4C9C2109}" dt="2024-06-03T08:12:02.614" v="443" actId="478"/>
          <ac:picMkLst>
            <pc:docMk/>
            <pc:sldMk cId="3415982792" sldId="260"/>
            <ac:picMk id="7" creationId="{AB0BCDD9-ACA8-7BB1-27DA-1DBA7CD78EC6}"/>
          </ac:picMkLst>
        </pc:picChg>
        <pc:picChg chg="del mod topLvl">
          <ac:chgData name="Jens Du Four" userId="e533dc54b4fc249c" providerId="LiveId" clId="{821C5009-2AEC-4A3D-B288-548B4C9C2109}" dt="2024-06-03T08:12:02.061" v="442" actId="478"/>
          <ac:picMkLst>
            <pc:docMk/>
            <pc:sldMk cId="3415982792" sldId="260"/>
            <ac:picMk id="8" creationId="{8275F04D-441E-9C7B-C0EA-66F10453B282}"/>
          </ac:picMkLst>
        </pc:picChg>
        <pc:picChg chg="mod topLvl">
          <ac:chgData name="Jens Du Four" userId="e533dc54b4fc249c" providerId="LiveId" clId="{821C5009-2AEC-4A3D-B288-548B4C9C2109}" dt="2024-06-03T08:12:17.413" v="446" actId="166"/>
          <ac:picMkLst>
            <pc:docMk/>
            <pc:sldMk cId="3415982792" sldId="260"/>
            <ac:picMk id="9" creationId="{9C6CB8CA-10BC-A59E-244E-D341DF830F24}"/>
          </ac:picMkLst>
        </pc:picChg>
        <pc:picChg chg="add mod">
          <ac:chgData name="Jens Du Four" userId="e533dc54b4fc249c" providerId="LiveId" clId="{821C5009-2AEC-4A3D-B288-548B4C9C2109}" dt="2024-05-30T09:05:34.973" v="328" actId="12788"/>
          <ac:picMkLst>
            <pc:docMk/>
            <pc:sldMk cId="3415982792" sldId="260"/>
            <ac:picMk id="1026" creationId="{3950796B-6F35-0235-3516-1D1F54390FBA}"/>
          </ac:picMkLst>
        </pc:picChg>
        <pc:picChg chg="add mod">
          <ac:chgData name="Jens Du Four" userId="e533dc54b4fc249c" providerId="LiveId" clId="{821C5009-2AEC-4A3D-B288-548B4C9C2109}" dt="2024-05-30T09:05:34.973" v="328" actId="12788"/>
          <ac:picMkLst>
            <pc:docMk/>
            <pc:sldMk cId="3415982792" sldId="260"/>
            <ac:picMk id="1028" creationId="{CB63CF66-6CEE-6FB2-0F2F-4622465D86A5}"/>
          </ac:picMkLst>
        </pc:picChg>
        <pc:picChg chg="add mod">
          <ac:chgData name="Jens Du Four" userId="e533dc54b4fc249c" providerId="LiveId" clId="{821C5009-2AEC-4A3D-B288-548B4C9C2109}" dt="2024-05-30T09:05:34.973" v="328" actId="12788"/>
          <ac:picMkLst>
            <pc:docMk/>
            <pc:sldMk cId="3415982792" sldId="260"/>
            <ac:picMk id="1030" creationId="{22385C1B-96DA-A8AD-667B-1495AEBAD71B}"/>
          </ac:picMkLst>
        </pc:picChg>
        <pc:picChg chg="add mod">
          <ac:chgData name="Jens Du Four" userId="e533dc54b4fc249c" providerId="LiveId" clId="{821C5009-2AEC-4A3D-B288-548B4C9C2109}" dt="2024-05-30T09:05:34.973" v="328" actId="12788"/>
          <ac:picMkLst>
            <pc:docMk/>
            <pc:sldMk cId="3415982792" sldId="260"/>
            <ac:picMk id="1032" creationId="{65199062-43D7-16E9-CD49-D2FC99DA352B}"/>
          </ac:picMkLst>
        </pc:picChg>
        <pc:picChg chg="add mod">
          <ac:chgData name="Jens Du Four" userId="e533dc54b4fc249c" providerId="LiveId" clId="{821C5009-2AEC-4A3D-B288-548B4C9C2109}" dt="2024-05-30T09:05:34.973" v="328" actId="12788"/>
          <ac:picMkLst>
            <pc:docMk/>
            <pc:sldMk cId="3415982792" sldId="260"/>
            <ac:picMk id="1034" creationId="{1023CEE9-3249-5857-C7E8-1828BB656FC9}"/>
          </ac:picMkLst>
        </pc:picChg>
      </pc:sldChg>
      <pc:sldChg chg="addSp delSp modSp new mod modClrScheme chgLayout">
        <pc:chgData name="Jens Du Four" userId="e533dc54b4fc249c" providerId="LiveId" clId="{821C5009-2AEC-4A3D-B288-548B4C9C2109}" dt="2024-06-03T08:13:59.903" v="472" actId="478"/>
        <pc:sldMkLst>
          <pc:docMk/>
          <pc:sldMk cId="2713043958" sldId="261"/>
        </pc:sldMkLst>
        <pc:spChg chg="add del mod">
          <ac:chgData name="Jens Du Four" userId="e533dc54b4fc249c" providerId="LiveId" clId="{821C5009-2AEC-4A3D-B288-548B4C9C2109}" dt="2024-06-03T08:13:58.067" v="471" actId="478"/>
          <ac:spMkLst>
            <pc:docMk/>
            <pc:sldMk cId="2713043958" sldId="261"/>
            <ac:spMk id="2" creationId="{FFF4F315-1E7B-2515-5F2C-55DE2C8AA8B5}"/>
          </ac:spMkLst>
        </pc:spChg>
        <pc:spChg chg="add mod">
          <ac:chgData name="Jens Du Four" userId="e533dc54b4fc249c" providerId="LiveId" clId="{821C5009-2AEC-4A3D-B288-548B4C9C2109}" dt="2024-06-03T08:13:55.035" v="469" actId="20577"/>
          <ac:spMkLst>
            <pc:docMk/>
            <pc:sldMk cId="2713043958" sldId="261"/>
            <ac:spMk id="3" creationId="{6A3E30CC-8DD2-0A38-C986-372F80AB3D1B}"/>
          </ac:spMkLst>
        </pc:spChg>
        <pc:spChg chg="add del mod">
          <ac:chgData name="Jens Du Four" userId="e533dc54b4fc249c" providerId="LiveId" clId="{821C5009-2AEC-4A3D-B288-548B4C9C2109}" dt="2024-06-03T08:13:59.903" v="472" actId="478"/>
          <ac:spMkLst>
            <pc:docMk/>
            <pc:sldMk cId="2713043958" sldId="261"/>
            <ac:spMk id="5" creationId="{5E127B64-CBB1-B18A-2421-B4938D90A37F}"/>
          </ac:spMkLst>
        </pc:spChg>
      </pc:sldChg>
      <pc:sldChg chg="delSp modSp add modAnim">
        <pc:chgData name="Jens Du Four" userId="e533dc54b4fc249c" providerId="LiveId" clId="{821C5009-2AEC-4A3D-B288-548B4C9C2109}" dt="2024-06-03T08:13:15.196" v="459"/>
        <pc:sldMkLst>
          <pc:docMk/>
          <pc:sldMk cId="2753781310" sldId="262"/>
        </pc:sldMkLst>
        <pc:picChg chg="del">
          <ac:chgData name="Jens Du Four" userId="e533dc54b4fc249c" providerId="LiveId" clId="{821C5009-2AEC-4A3D-B288-548B4C9C2109}" dt="2024-06-03T08:11:57.321" v="440" actId="478"/>
          <ac:picMkLst>
            <pc:docMk/>
            <pc:sldMk cId="2753781310" sldId="262"/>
            <ac:picMk id="5" creationId="{16967C7B-1FEC-A025-C1B5-7DB27FD73EC6}"/>
          </ac:picMkLst>
        </pc:picChg>
        <pc:picChg chg="del">
          <ac:chgData name="Jens Du Four" userId="e533dc54b4fc249c" providerId="LiveId" clId="{821C5009-2AEC-4A3D-B288-548B4C9C2109}" dt="2024-06-03T08:11:56.820" v="439" actId="478"/>
          <ac:picMkLst>
            <pc:docMk/>
            <pc:sldMk cId="2753781310" sldId="262"/>
            <ac:picMk id="6" creationId="{D9F3D78B-1FE2-BCE5-CDA8-33CE3885F1F5}"/>
          </ac:picMkLst>
        </pc:picChg>
        <pc:picChg chg="del">
          <ac:chgData name="Jens Du Four" userId="e533dc54b4fc249c" providerId="LiveId" clId="{821C5009-2AEC-4A3D-B288-548B4C9C2109}" dt="2024-06-03T08:11:56.360" v="438" actId="478"/>
          <ac:picMkLst>
            <pc:docMk/>
            <pc:sldMk cId="2753781310" sldId="262"/>
            <ac:picMk id="7" creationId="{AB0BCDD9-ACA8-7BB1-27DA-1DBA7CD78EC6}"/>
          </ac:picMkLst>
        </pc:picChg>
        <pc:picChg chg="mod">
          <ac:chgData name="Jens Du Four" userId="e533dc54b4fc249c" providerId="LiveId" clId="{821C5009-2AEC-4A3D-B288-548B4C9C2109}" dt="2024-06-03T08:12:20.763" v="447" actId="166"/>
          <ac:picMkLst>
            <pc:docMk/>
            <pc:sldMk cId="2753781310" sldId="262"/>
            <ac:picMk id="8" creationId="{8275F04D-441E-9C7B-C0EA-66F10453B282}"/>
          </ac:picMkLst>
        </pc:picChg>
        <pc:picChg chg="del">
          <ac:chgData name="Jens Du Four" userId="e533dc54b4fc249c" providerId="LiveId" clId="{821C5009-2AEC-4A3D-B288-548B4C9C2109}" dt="2024-06-03T08:10:56.983" v="415" actId="478"/>
          <ac:picMkLst>
            <pc:docMk/>
            <pc:sldMk cId="2753781310" sldId="262"/>
            <ac:picMk id="9" creationId="{9C6CB8CA-10BC-A59E-244E-D341DF830F24}"/>
          </ac:picMkLst>
        </pc:picChg>
      </pc:sldChg>
      <pc:sldChg chg="delSp modSp add modAnim">
        <pc:chgData name="Jens Du Four" userId="e533dc54b4fc249c" providerId="LiveId" clId="{821C5009-2AEC-4A3D-B288-548B4C9C2109}" dt="2024-06-03T08:13:17.169" v="460"/>
        <pc:sldMkLst>
          <pc:docMk/>
          <pc:sldMk cId="3152515020" sldId="263"/>
        </pc:sldMkLst>
        <pc:picChg chg="del">
          <ac:chgData name="Jens Du Four" userId="e533dc54b4fc249c" providerId="LiveId" clId="{821C5009-2AEC-4A3D-B288-548B4C9C2109}" dt="2024-06-03T08:11:47.025" v="436" actId="478"/>
          <ac:picMkLst>
            <pc:docMk/>
            <pc:sldMk cId="3152515020" sldId="263"/>
            <ac:picMk id="5" creationId="{16967C7B-1FEC-A025-C1B5-7DB27FD73EC6}"/>
          </ac:picMkLst>
        </pc:picChg>
        <pc:picChg chg="del">
          <ac:chgData name="Jens Du Four" userId="e533dc54b4fc249c" providerId="LiveId" clId="{821C5009-2AEC-4A3D-B288-548B4C9C2109}" dt="2024-06-03T08:11:46.611" v="435" actId="478"/>
          <ac:picMkLst>
            <pc:docMk/>
            <pc:sldMk cId="3152515020" sldId="263"/>
            <ac:picMk id="6" creationId="{D9F3D78B-1FE2-BCE5-CDA8-33CE3885F1F5}"/>
          </ac:picMkLst>
        </pc:picChg>
        <pc:picChg chg="mod">
          <ac:chgData name="Jens Du Four" userId="e533dc54b4fc249c" providerId="LiveId" clId="{821C5009-2AEC-4A3D-B288-548B4C9C2109}" dt="2024-06-03T08:12:26.414" v="448" actId="166"/>
          <ac:picMkLst>
            <pc:docMk/>
            <pc:sldMk cId="3152515020" sldId="263"/>
            <ac:picMk id="7" creationId="{AB0BCDD9-ACA8-7BB1-27DA-1DBA7CD78EC6}"/>
          </ac:picMkLst>
        </pc:picChg>
        <pc:picChg chg="del">
          <ac:chgData name="Jens Du Four" userId="e533dc54b4fc249c" providerId="LiveId" clId="{821C5009-2AEC-4A3D-B288-548B4C9C2109}" dt="2024-06-03T08:10:59.630" v="417" actId="478"/>
          <ac:picMkLst>
            <pc:docMk/>
            <pc:sldMk cId="3152515020" sldId="263"/>
            <ac:picMk id="8" creationId="{8275F04D-441E-9C7B-C0EA-66F10453B282}"/>
          </ac:picMkLst>
        </pc:picChg>
        <pc:picChg chg="del">
          <ac:chgData name="Jens Du Four" userId="e533dc54b4fc249c" providerId="LiveId" clId="{821C5009-2AEC-4A3D-B288-548B4C9C2109}" dt="2024-06-03T08:10:58.885" v="416" actId="478"/>
          <ac:picMkLst>
            <pc:docMk/>
            <pc:sldMk cId="3152515020" sldId="263"/>
            <ac:picMk id="9" creationId="{9C6CB8CA-10BC-A59E-244E-D341DF830F24}"/>
          </ac:picMkLst>
        </pc:picChg>
      </pc:sldChg>
      <pc:sldChg chg="delSp add modAnim">
        <pc:chgData name="Jens Du Four" userId="e533dc54b4fc249c" providerId="LiveId" clId="{821C5009-2AEC-4A3D-B288-548B4C9C2109}" dt="2024-06-03T08:11:13.737" v="429" actId="478"/>
        <pc:sldMkLst>
          <pc:docMk/>
          <pc:sldMk cId="4158638674" sldId="264"/>
        </pc:sldMkLst>
        <pc:picChg chg="del">
          <ac:chgData name="Jens Du Four" userId="e533dc54b4fc249c" providerId="LiveId" clId="{821C5009-2AEC-4A3D-B288-548B4C9C2109}" dt="2024-06-03T08:11:13.737" v="429" actId="478"/>
          <ac:picMkLst>
            <pc:docMk/>
            <pc:sldMk cId="4158638674" sldId="264"/>
            <ac:picMk id="5" creationId="{16967C7B-1FEC-A025-C1B5-7DB27FD73EC6}"/>
          </ac:picMkLst>
        </pc:picChg>
        <pc:picChg chg="del">
          <ac:chgData name="Jens Du Four" userId="e533dc54b4fc249c" providerId="LiveId" clId="{821C5009-2AEC-4A3D-B288-548B4C9C2109}" dt="2024-06-03T08:11:12.408" v="428" actId="478"/>
          <ac:picMkLst>
            <pc:docMk/>
            <pc:sldMk cId="4158638674" sldId="264"/>
            <ac:picMk id="6" creationId="{D9F3D78B-1FE2-BCE5-CDA8-33CE3885F1F5}"/>
          </ac:picMkLst>
        </pc:picChg>
        <pc:picChg chg="del">
          <ac:chgData name="Jens Du Four" userId="e533dc54b4fc249c" providerId="LiveId" clId="{821C5009-2AEC-4A3D-B288-548B4C9C2109}" dt="2024-06-03T08:11:11.860" v="427" actId="478"/>
          <ac:picMkLst>
            <pc:docMk/>
            <pc:sldMk cId="4158638674" sldId="264"/>
            <ac:picMk id="7" creationId="{AB0BCDD9-ACA8-7BB1-27DA-1DBA7CD78EC6}"/>
          </ac:picMkLst>
        </pc:picChg>
        <pc:picChg chg="del">
          <ac:chgData name="Jens Du Four" userId="e533dc54b4fc249c" providerId="LiveId" clId="{821C5009-2AEC-4A3D-B288-548B4C9C2109}" dt="2024-06-03T08:11:11.345" v="426" actId="478"/>
          <ac:picMkLst>
            <pc:docMk/>
            <pc:sldMk cId="4158638674" sldId="264"/>
            <ac:picMk id="8" creationId="{8275F04D-441E-9C7B-C0EA-66F10453B282}"/>
          </ac:picMkLst>
        </pc:picChg>
        <pc:picChg chg="del">
          <ac:chgData name="Jens Du Four" userId="e533dc54b4fc249c" providerId="LiveId" clId="{821C5009-2AEC-4A3D-B288-548B4C9C2109}" dt="2024-06-03T08:11:10.866" v="425" actId="478"/>
          <ac:picMkLst>
            <pc:docMk/>
            <pc:sldMk cId="4158638674" sldId="264"/>
            <ac:picMk id="9" creationId="{9C6CB8CA-10BC-A59E-244E-D341DF830F24}"/>
          </ac:picMkLst>
        </pc:picChg>
      </pc:sldChg>
      <pc:sldChg chg="delSp modSp add modAnim">
        <pc:chgData name="Jens Du Four" userId="e533dc54b4fc249c" providerId="LiveId" clId="{821C5009-2AEC-4A3D-B288-548B4C9C2109}" dt="2024-06-03T08:13:18.841" v="461"/>
        <pc:sldMkLst>
          <pc:docMk/>
          <pc:sldMk cId="3479712519" sldId="265"/>
        </pc:sldMkLst>
        <pc:picChg chg="del">
          <ac:chgData name="Jens Du Four" userId="e533dc54b4fc249c" providerId="LiveId" clId="{821C5009-2AEC-4A3D-B288-548B4C9C2109}" dt="2024-06-03T08:11:40.148" v="431" actId="478"/>
          <ac:picMkLst>
            <pc:docMk/>
            <pc:sldMk cId="3479712519" sldId="265"/>
            <ac:picMk id="5" creationId="{16967C7B-1FEC-A025-C1B5-7DB27FD73EC6}"/>
          </ac:picMkLst>
        </pc:picChg>
        <pc:picChg chg="mod">
          <ac:chgData name="Jens Du Four" userId="e533dc54b4fc249c" providerId="LiveId" clId="{821C5009-2AEC-4A3D-B288-548B4C9C2109}" dt="2024-06-03T08:12:29.084" v="449" actId="166"/>
          <ac:picMkLst>
            <pc:docMk/>
            <pc:sldMk cId="3479712519" sldId="265"/>
            <ac:picMk id="6" creationId="{D9F3D78B-1FE2-BCE5-CDA8-33CE3885F1F5}"/>
          </ac:picMkLst>
        </pc:picChg>
        <pc:picChg chg="del">
          <ac:chgData name="Jens Du Four" userId="e533dc54b4fc249c" providerId="LiveId" clId="{821C5009-2AEC-4A3D-B288-548B4C9C2109}" dt="2024-06-03T08:11:03.335" v="420" actId="478"/>
          <ac:picMkLst>
            <pc:docMk/>
            <pc:sldMk cId="3479712519" sldId="265"/>
            <ac:picMk id="7" creationId="{AB0BCDD9-ACA8-7BB1-27DA-1DBA7CD78EC6}"/>
          </ac:picMkLst>
        </pc:picChg>
        <pc:picChg chg="del">
          <ac:chgData name="Jens Du Four" userId="e533dc54b4fc249c" providerId="LiveId" clId="{821C5009-2AEC-4A3D-B288-548B4C9C2109}" dt="2024-06-03T08:11:01.525" v="419" actId="478"/>
          <ac:picMkLst>
            <pc:docMk/>
            <pc:sldMk cId="3479712519" sldId="265"/>
            <ac:picMk id="8" creationId="{8275F04D-441E-9C7B-C0EA-66F10453B282}"/>
          </ac:picMkLst>
        </pc:picChg>
        <pc:picChg chg="del">
          <ac:chgData name="Jens Du Four" userId="e533dc54b4fc249c" providerId="LiveId" clId="{821C5009-2AEC-4A3D-B288-548B4C9C2109}" dt="2024-06-03T08:11:00.980" v="418" actId="478"/>
          <ac:picMkLst>
            <pc:docMk/>
            <pc:sldMk cId="3479712519" sldId="265"/>
            <ac:picMk id="9" creationId="{9C6CB8CA-10BC-A59E-244E-D341DF830F24}"/>
          </ac:picMkLst>
        </pc:picChg>
      </pc:sldChg>
      <pc:sldChg chg="delSp modSp add modAnim">
        <pc:chgData name="Jens Du Four" userId="e533dc54b4fc249c" providerId="LiveId" clId="{821C5009-2AEC-4A3D-B288-548B4C9C2109}" dt="2024-06-03T08:13:20.970" v="462"/>
        <pc:sldMkLst>
          <pc:docMk/>
          <pc:sldMk cId="2901185010" sldId="266"/>
        </pc:sldMkLst>
        <pc:picChg chg="mod">
          <ac:chgData name="Jens Du Four" userId="e533dc54b4fc249c" providerId="LiveId" clId="{821C5009-2AEC-4A3D-B288-548B4C9C2109}" dt="2024-06-03T08:12:31.894" v="450" actId="166"/>
          <ac:picMkLst>
            <pc:docMk/>
            <pc:sldMk cId="2901185010" sldId="266"/>
            <ac:picMk id="5" creationId="{16967C7B-1FEC-A025-C1B5-7DB27FD73EC6}"/>
          </ac:picMkLst>
        </pc:picChg>
        <pc:picChg chg="del">
          <ac:chgData name="Jens Du Four" userId="e533dc54b4fc249c" providerId="LiveId" clId="{821C5009-2AEC-4A3D-B288-548B4C9C2109}" dt="2024-06-03T08:11:06.934" v="424" actId="478"/>
          <ac:picMkLst>
            <pc:docMk/>
            <pc:sldMk cId="2901185010" sldId="266"/>
            <ac:picMk id="6" creationId="{D9F3D78B-1FE2-BCE5-CDA8-33CE3885F1F5}"/>
          </ac:picMkLst>
        </pc:picChg>
        <pc:picChg chg="del">
          <ac:chgData name="Jens Du Four" userId="e533dc54b4fc249c" providerId="LiveId" clId="{821C5009-2AEC-4A3D-B288-548B4C9C2109}" dt="2024-06-03T08:11:06.064" v="423" actId="478"/>
          <ac:picMkLst>
            <pc:docMk/>
            <pc:sldMk cId="2901185010" sldId="266"/>
            <ac:picMk id="7" creationId="{AB0BCDD9-ACA8-7BB1-27DA-1DBA7CD78EC6}"/>
          </ac:picMkLst>
        </pc:picChg>
        <pc:picChg chg="del">
          <ac:chgData name="Jens Du Four" userId="e533dc54b4fc249c" providerId="LiveId" clId="{821C5009-2AEC-4A3D-B288-548B4C9C2109}" dt="2024-06-03T08:11:05.536" v="422" actId="478"/>
          <ac:picMkLst>
            <pc:docMk/>
            <pc:sldMk cId="2901185010" sldId="266"/>
            <ac:picMk id="8" creationId="{8275F04D-441E-9C7B-C0EA-66F10453B282}"/>
          </ac:picMkLst>
        </pc:picChg>
        <pc:picChg chg="del">
          <ac:chgData name="Jens Du Four" userId="e533dc54b4fc249c" providerId="LiveId" clId="{821C5009-2AEC-4A3D-B288-548B4C9C2109}" dt="2024-06-03T08:11:04.904" v="421" actId="478"/>
          <ac:picMkLst>
            <pc:docMk/>
            <pc:sldMk cId="2901185010" sldId="266"/>
            <ac:picMk id="9" creationId="{9C6CB8CA-10BC-A59E-244E-D341DF830F24}"/>
          </ac:picMkLst>
        </pc:picChg>
      </pc:sldChg>
      <pc:sldChg chg="addSp delSp modSp new mod modClrScheme chgLayout">
        <pc:chgData name="Jens Du Four" userId="e533dc54b4fc249c" providerId="LiveId" clId="{821C5009-2AEC-4A3D-B288-548B4C9C2109}" dt="2024-06-03T08:44:31.130" v="715" actId="113"/>
        <pc:sldMkLst>
          <pc:docMk/>
          <pc:sldMk cId="4170990823" sldId="267"/>
        </pc:sldMkLst>
        <pc:spChg chg="add mod">
          <ac:chgData name="Jens Du Four" userId="e533dc54b4fc249c" providerId="LiveId" clId="{821C5009-2AEC-4A3D-B288-548B4C9C2109}" dt="2024-06-03T08:39:05.112" v="512" actId="255"/>
          <ac:spMkLst>
            <pc:docMk/>
            <pc:sldMk cId="4170990823" sldId="267"/>
            <ac:spMk id="2" creationId="{BE99B388-4AB5-B447-6869-AE904F109F0B}"/>
          </ac:spMkLst>
        </pc:spChg>
        <pc:spChg chg="add del mod">
          <ac:chgData name="Jens Du Four" userId="e533dc54b4fc249c" providerId="LiveId" clId="{821C5009-2AEC-4A3D-B288-548B4C9C2109}" dt="2024-06-03T08:38:15.865" v="489" actId="478"/>
          <ac:spMkLst>
            <pc:docMk/>
            <pc:sldMk cId="4170990823" sldId="267"/>
            <ac:spMk id="3" creationId="{5DD10BC9-38A1-B787-AA0E-2C0FB0C730CD}"/>
          </ac:spMkLst>
        </pc:spChg>
        <pc:spChg chg="add mod">
          <ac:chgData name="Jens Du Four" userId="e533dc54b4fc249c" providerId="LiveId" clId="{821C5009-2AEC-4A3D-B288-548B4C9C2109}" dt="2024-06-03T08:38:32.570" v="503" actId="164"/>
          <ac:spMkLst>
            <pc:docMk/>
            <pc:sldMk cId="4170990823" sldId="267"/>
            <ac:spMk id="4" creationId="{1D2E49F5-D05F-DAAA-3164-B1774D9973F7}"/>
          </ac:spMkLst>
        </pc:spChg>
        <pc:spChg chg="add mod">
          <ac:chgData name="Jens Du Four" userId="e533dc54b4fc249c" providerId="LiveId" clId="{821C5009-2AEC-4A3D-B288-548B4C9C2109}" dt="2024-06-03T08:44:24.218" v="712" actId="113"/>
          <ac:spMkLst>
            <pc:docMk/>
            <pc:sldMk cId="4170990823" sldId="267"/>
            <ac:spMk id="5" creationId="{8A83869B-5410-B454-20F0-20C3FF01BDBD}"/>
          </ac:spMkLst>
        </pc:spChg>
        <pc:spChg chg="add mod">
          <ac:chgData name="Jens Du Four" userId="e533dc54b4fc249c" providerId="LiveId" clId="{821C5009-2AEC-4A3D-B288-548B4C9C2109}" dt="2024-06-03T08:39:28.423" v="515" actId="552"/>
          <ac:spMkLst>
            <pc:docMk/>
            <pc:sldMk cId="4170990823" sldId="267"/>
            <ac:spMk id="6" creationId="{6B1D6033-558A-E9BB-850A-5DFF8683B6D6}"/>
          </ac:spMkLst>
        </pc:spChg>
        <pc:spChg chg="add mod">
          <ac:chgData name="Jens Du Four" userId="e533dc54b4fc249c" providerId="LiveId" clId="{821C5009-2AEC-4A3D-B288-548B4C9C2109}" dt="2024-06-03T08:44:31.130" v="715" actId="113"/>
          <ac:spMkLst>
            <pc:docMk/>
            <pc:sldMk cId="4170990823" sldId="267"/>
            <ac:spMk id="7" creationId="{8F03975E-2882-0AF3-5FF1-16446B9F82F7}"/>
          </ac:spMkLst>
        </pc:spChg>
        <pc:grpChg chg="add mod">
          <ac:chgData name="Jens Du Four" userId="e533dc54b4fc249c" providerId="LiveId" clId="{821C5009-2AEC-4A3D-B288-548B4C9C2109}" dt="2024-06-03T08:39:28.423" v="515" actId="552"/>
          <ac:grpSpMkLst>
            <pc:docMk/>
            <pc:sldMk cId="4170990823" sldId="267"/>
            <ac:grpSpMk id="8" creationId="{E320E892-7385-9987-B01F-EEB6701622DD}"/>
          </ac:grpSpMkLst>
        </pc:grpChg>
      </pc:sldChg>
      <pc:sldChg chg="addSp delSp modSp new mod modClrScheme chgLayout">
        <pc:chgData name="Jens Du Four" userId="e533dc54b4fc249c" providerId="LiveId" clId="{821C5009-2AEC-4A3D-B288-548B4C9C2109}" dt="2024-06-03T08:43:56.853" v="711" actId="20577"/>
        <pc:sldMkLst>
          <pc:docMk/>
          <pc:sldMk cId="4278594300" sldId="268"/>
        </pc:sldMkLst>
        <pc:spChg chg="add mod">
          <ac:chgData name="Jens Du Four" userId="e533dc54b4fc249c" providerId="LiveId" clId="{821C5009-2AEC-4A3D-B288-548B4C9C2109}" dt="2024-06-03T08:40:10.146" v="557" actId="27636"/>
          <ac:spMkLst>
            <pc:docMk/>
            <pc:sldMk cId="4278594300" sldId="268"/>
            <ac:spMk id="2" creationId="{8369556A-1DCC-6095-ED03-1D6BC2C73C94}"/>
          </ac:spMkLst>
        </pc:spChg>
        <pc:spChg chg="add del mod">
          <ac:chgData name="Jens Du Four" userId="e533dc54b4fc249c" providerId="LiveId" clId="{821C5009-2AEC-4A3D-B288-548B4C9C2109}" dt="2024-06-03T08:40:10.892" v="558"/>
          <ac:spMkLst>
            <pc:docMk/>
            <pc:sldMk cId="4278594300" sldId="268"/>
            <ac:spMk id="3" creationId="{0F572044-F87E-BFE5-7A17-B93530824C88}"/>
          </ac:spMkLst>
        </pc:spChg>
        <pc:spChg chg="add mod">
          <ac:chgData name="Jens Du Four" userId="e533dc54b4fc249c" providerId="LiveId" clId="{821C5009-2AEC-4A3D-B288-548B4C9C2109}" dt="2024-06-03T08:43:56.853" v="711" actId="20577"/>
          <ac:spMkLst>
            <pc:docMk/>
            <pc:sldMk cId="4278594300" sldId="268"/>
            <ac:spMk id="4" creationId="{1D2E49F5-D05F-DAAA-3164-B1774D9973F7}"/>
          </ac:spMkLst>
        </pc:spChg>
      </pc:sldChg>
      <pc:sldChg chg="addSp delSp modSp new mod">
        <pc:chgData name="Jens Du Four" userId="e533dc54b4fc249c" providerId="LiveId" clId="{821C5009-2AEC-4A3D-B288-548B4C9C2109}" dt="2024-06-03T08:43:34.516" v="706" actId="108"/>
        <pc:sldMkLst>
          <pc:docMk/>
          <pc:sldMk cId="3741827834" sldId="269"/>
        </pc:sldMkLst>
        <pc:spChg chg="mod">
          <ac:chgData name="Jens Du Four" userId="e533dc54b4fc249c" providerId="LiveId" clId="{821C5009-2AEC-4A3D-B288-548B4C9C2109}" dt="2024-06-03T08:40:50.464" v="573" actId="255"/>
          <ac:spMkLst>
            <pc:docMk/>
            <pc:sldMk cId="3741827834" sldId="269"/>
            <ac:spMk id="2" creationId="{0F01D61A-83E0-76E7-292B-1D97C0E98C34}"/>
          </ac:spMkLst>
        </pc:spChg>
        <pc:spChg chg="del">
          <ac:chgData name="Jens Du Four" userId="e533dc54b4fc249c" providerId="LiveId" clId="{821C5009-2AEC-4A3D-B288-548B4C9C2109}" dt="2024-06-03T08:40:44.604" v="570" actId="478"/>
          <ac:spMkLst>
            <pc:docMk/>
            <pc:sldMk cId="3741827834" sldId="269"/>
            <ac:spMk id="3" creationId="{44F1C622-DC8F-DAC9-670D-712C79F76332}"/>
          </ac:spMkLst>
        </pc:spChg>
        <pc:spChg chg="add mod">
          <ac:chgData name="Jens Du Four" userId="e533dc54b4fc249c" providerId="LiveId" clId="{821C5009-2AEC-4A3D-B288-548B4C9C2109}" dt="2024-06-03T08:43:34.516" v="706" actId="108"/>
          <ac:spMkLst>
            <pc:docMk/>
            <pc:sldMk cId="3741827834" sldId="269"/>
            <ac:spMk id="4" creationId="{738C7FAF-3F13-9D96-2A0E-943A054E77F2}"/>
          </ac:spMkLst>
        </pc:spChg>
        <pc:spChg chg="add mod">
          <ac:chgData name="Jens Du Four" userId="e533dc54b4fc249c" providerId="LiveId" clId="{821C5009-2AEC-4A3D-B288-548B4C9C2109}" dt="2024-06-03T08:43:32.975" v="704" actId="108"/>
          <ac:spMkLst>
            <pc:docMk/>
            <pc:sldMk cId="3741827834" sldId="269"/>
            <ac:spMk id="5" creationId="{C5B5E478-A883-7F5E-164E-5332DCC49736}"/>
          </ac:spMkLst>
        </pc:spChg>
      </pc:sldChg>
      <pc:sldChg chg="addSp modSp new mod modClrScheme chgLayout">
        <pc:chgData name="Jens Du Four" userId="e533dc54b4fc249c" providerId="LiveId" clId="{821C5009-2AEC-4A3D-B288-548B4C9C2109}" dt="2024-06-03T08:41:58.459" v="618" actId="27636"/>
        <pc:sldMkLst>
          <pc:docMk/>
          <pc:sldMk cId="4242020867" sldId="270"/>
        </pc:sldMkLst>
        <pc:spChg chg="add mod">
          <ac:chgData name="Jens Du Four" userId="e533dc54b4fc249c" providerId="LiveId" clId="{821C5009-2AEC-4A3D-B288-548B4C9C2109}" dt="2024-06-03T08:41:26.323" v="614" actId="255"/>
          <ac:spMkLst>
            <pc:docMk/>
            <pc:sldMk cId="4242020867" sldId="270"/>
            <ac:spMk id="2" creationId="{9D4A2290-967D-0B01-2952-281E2EDA79CB}"/>
          </ac:spMkLst>
        </pc:spChg>
        <pc:spChg chg="add mod">
          <ac:chgData name="Jens Du Four" userId="e533dc54b4fc249c" providerId="LiveId" clId="{821C5009-2AEC-4A3D-B288-548B4C9C2109}" dt="2024-06-03T08:41:58.459" v="618" actId="27636"/>
          <ac:spMkLst>
            <pc:docMk/>
            <pc:sldMk cId="4242020867" sldId="270"/>
            <ac:spMk id="3" creationId="{1418F0C6-4568-B978-9E25-C1CAD30D4CC5}"/>
          </ac:spMkLst>
        </pc:spChg>
      </pc:sldChg>
      <pc:sldChg chg="addSp modSp new mod modClrScheme chgLayout">
        <pc:chgData name="Jens Du Four" userId="e533dc54b4fc249c" providerId="LiveId" clId="{821C5009-2AEC-4A3D-B288-548B4C9C2109}" dt="2024-06-03T08:43:10.614" v="698" actId="20577"/>
        <pc:sldMkLst>
          <pc:docMk/>
          <pc:sldMk cId="1711965813" sldId="271"/>
        </pc:sldMkLst>
        <pc:spChg chg="add mod">
          <ac:chgData name="Jens Du Four" userId="e533dc54b4fc249c" providerId="LiveId" clId="{821C5009-2AEC-4A3D-B288-548B4C9C2109}" dt="2024-06-03T08:42:28.901" v="673"/>
          <ac:spMkLst>
            <pc:docMk/>
            <pc:sldMk cId="1711965813" sldId="271"/>
            <ac:spMk id="2" creationId="{2F4DE877-9AC9-C13B-6AFE-064D3EC67B7A}"/>
          </ac:spMkLst>
        </pc:spChg>
        <pc:spChg chg="add mod">
          <ac:chgData name="Jens Du Four" userId="e533dc54b4fc249c" providerId="LiveId" clId="{821C5009-2AEC-4A3D-B288-548B4C9C2109}" dt="2024-06-03T08:43:10.614" v="698" actId="20577"/>
          <ac:spMkLst>
            <pc:docMk/>
            <pc:sldMk cId="1711965813" sldId="271"/>
            <ac:spMk id="3" creationId="{71823183-2E4C-7064-6518-89DB28650E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&lt;Title&gt;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&lt;Title&gt;</a:t>
            </a:r>
          </a:p>
        </p:txBody>
      </p:sp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dirty="0"/>
              <a:t>&lt;Text&gt;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4443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PT_achtergronden-klein_dblauw.jpg" descr="PPT_achtergronden-klein_dblauw.jpg"/>
          <p:cNvPicPr>
            <a:picLocks noChangeAspect="1"/>
          </p:cNvPicPr>
          <p:nvPr/>
        </p:nvPicPr>
        <p:blipFill>
          <a:blip r:embed="rId2"/>
          <a:srcRect b="2"/>
          <a:stretch>
            <a:fillRect/>
          </a:stretch>
        </p:blipFill>
        <p:spPr>
          <a:xfrm>
            <a:off x="1" y="202"/>
            <a:ext cx="12188388" cy="6857799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00447" y="1183345"/>
            <a:ext cx="8064173" cy="588819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67"/>
              </a:spcBef>
              <a:defRPr sz="3200">
                <a:solidFill>
                  <a:srgbClr val="FFFFFF"/>
                </a:solidFill>
              </a:defRPr>
            </a:lvl1pPr>
            <a:lvl2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rPr dirty="0"/>
              <a:t>&lt;Next session 00:00 – 00:00&gt;</a:t>
            </a:r>
          </a:p>
        </p:txBody>
      </p:sp>
      <p:sp>
        <p:nvSpPr>
          <p:cNvPr id="96" name="Text Placeholder 2"/>
          <p:cNvSpPr>
            <a:spLocks noGrp="1"/>
          </p:cNvSpPr>
          <p:nvPr>
            <p:ph type="body" sz="half" idx="21" hasCustomPrompt="1"/>
          </p:nvPr>
        </p:nvSpPr>
        <p:spPr>
          <a:xfrm>
            <a:off x="3600452" y="1883716"/>
            <a:ext cx="8064171" cy="249923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1200"/>
              </a:spcBef>
              <a:defRPr sz="5333">
                <a:solidFill>
                  <a:srgbClr val="FFFFFF"/>
                </a:solidFill>
              </a:defRPr>
            </a:lvl1pPr>
          </a:lstStyle>
          <a:p>
            <a:r>
              <a:rPr dirty="0"/>
              <a:t>&lt;Title next session&gt;</a:t>
            </a:r>
          </a:p>
        </p:txBody>
      </p:sp>
      <p:pic>
        <p:nvPicPr>
          <p:cNvPr id="97" name="Afbeelding 8" descr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208" y="5962319"/>
            <a:ext cx="4410408" cy="82705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320053" y="6187076"/>
            <a:ext cx="417547" cy="338550"/>
          </a:xfrm>
          <a:prstGeom prst="rect">
            <a:avLst/>
          </a:prstGeom>
        </p:spPr>
        <p:txBody>
          <a:bodyPr/>
          <a:lstStyle/>
          <a:p>
            <a:fld id="{AB810DAB-C195-405E-9333-48ED04727D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909150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4900049-6409-3774-D388-44C2C89C2F4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95751" y="1304926"/>
            <a:ext cx="4000500" cy="40005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image placeholder insert your picture, and “Send to back”</a:t>
            </a:r>
          </a:p>
        </p:txBody>
      </p:sp>
    </p:spTree>
    <p:extLst>
      <p:ext uri="{BB962C8B-B14F-4D97-AF65-F5344CB8AC3E}">
        <p14:creationId xmlns:p14="http://schemas.microsoft.com/office/powerpoint/2010/main" val="2439119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782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004250-C9CC-36C2-B8F4-5826ECD5B2C1}"/>
              </a:ext>
            </a:extLst>
          </p:cNvPr>
          <p:cNvSpPr/>
          <p:nvPr/>
        </p:nvSpPr>
        <p:spPr>
          <a:xfrm>
            <a:off x="1203263" y="5965327"/>
            <a:ext cx="10882015" cy="492436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7" tIns="60957" rIns="60957" bIns="60957" numCol="1" spcCol="38100" rtlCol="0" anchor="ctr">
            <a:spAutoFit/>
          </a:bodyPr>
          <a:lstStyle/>
          <a:p>
            <a:pPr marL="0" marR="0" indent="0" algn="l" defTabSz="6095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1" name="Picture 2" descr="C:\Users\user\Desktop\Downloads\iphone_PNG5730.png">
            <a:extLst>
              <a:ext uri="{FF2B5EF4-FFF2-40B4-BE49-F238E27FC236}">
                <a16:creationId xmlns:a16="http://schemas.microsoft.com/office/drawing/2014/main" id="{8F6CD66F-7415-C53D-688E-45209374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763519" y="112521"/>
            <a:ext cx="5440596" cy="7097248"/>
          </a:xfrm>
          <a:prstGeom prst="rect">
            <a:avLst/>
          </a:prstGeom>
          <a:noFill/>
        </p:spPr>
      </p:pic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E6B47842-F864-78A7-B5C9-F46BF338F9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55797" y="905856"/>
            <a:ext cx="2440203" cy="4184952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>
            <a:lvl1pPr marL="228594" marR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image placeholder insert your picture, and “Send to back”</a:t>
            </a:r>
          </a:p>
        </p:txBody>
      </p:sp>
    </p:spTree>
    <p:extLst>
      <p:ext uri="{BB962C8B-B14F-4D97-AF65-F5344CB8AC3E}">
        <p14:creationId xmlns:p14="http://schemas.microsoft.com/office/powerpoint/2010/main" val="313022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ad2.png">
            <a:extLst>
              <a:ext uri="{FF2B5EF4-FFF2-40B4-BE49-F238E27FC236}">
                <a16:creationId xmlns:a16="http://schemas.microsoft.com/office/drawing/2014/main" id="{FBCBF6AC-D2ED-F24C-921E-DA8565971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75" y="1"/>
            <a:ext cx="4559028" cy="6320604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D9DF5178-08FE-D850-08A0-5FE7AE6FAB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86314" y="621670"/>
            <a:ext cx="3602273" cy="4760969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>
            <a:lvl1pPr marL="228594" marR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image placeholder insert your picture, and “Send to back”</a:t>
            </a:r>
          </a:p>
        </p:txBody>
      </p:sp>
    </p:spTree>
    <p:extLst>
      <p:ext uri="{BB962C8B-B14F-4D97-AF65-F5344CB8AC3E}">
        <p14:creationId xmlns:p14="http://schemas.microsoft.com/office/powerpoint/2010/main" val="42521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PT_achtergronden-klein_groen.jpg" descr="PPT_achtergronden-klein_gro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" y="2"/>
            <a:ext cx="12188387" cy="685799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AFB3C8B-EA72-D562-AE59-ED22B244C79F}"/>
              </a:ext>
            </a:extLst>
          </p:cNvPr>
          <p:cNvSpPr/>
          <p:nvPr/>
        </p:nvSpPr>
        <p:spPr>
          <a:xfrm>
            <a:off x="4173130" y="1188354"/>
            <a:ext cx="1952079" cy="1952079"/>
          </a:xfrm>
          <a:prstGeom prst="ellipse">
            <a:avLst/>
          </a:prstGeom>
          <a:ln>
            <a:noFill/>
          </a:ln>
          <a:effectLst>
            <a:outerShdw blurRad="177800" dist="190500" dir="64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32A49-500E-1F95-C794-8882277E00BE}"/>
              </a:ext>
            </a:extLst>
          </p:cNvPr>
          <p:cNvGrpSpPr/>
          <p:nvPr/>
        </p:nvGrpSpPr>
        <p:grpSpPr>
          <a:xfrm>
            <a:off x="2527469" y="2004901"/>
            <a:ext cx="292195" cy="292195"/>
            <a:chOff x="1502229" y="2731167"/>
            <a:chExt cx="364384" cy="36438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6B93FA9-12CB-7B12-94A5-5885693DE86F}"/>
                </a:ext>
              </a:extLst>
            </p:cNvPr>
            <p:cNvSpPr/>
            <p:nvPr/>
          </p:nvSpPr>
          <p:spPr>
            <a:xfrm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485915E-0BB7-AA70-AD79-B012C49774A7}"/>
                </a:ext>
              </a:extLst>
            </p:cNvPr>
            <p:cNvSpPr/>
            <p:nvPr/>
          </p:nvSpPr>
          <p:spPr>
            <a:xfrm rot="16200000"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0" name="Donut 9">
            <a:extLst>
              <a:ext uri="{FF2B5EF4-FFF2-40B4-BE49-F238E27FC236}">
                <a16:creationId xmlns:a16="http://schemas.microsoft.com/office/drawing/2014/main" id="{10A6313B-51FD-767E-33B7-1384164D2767}"/>
              </a:ext>
            </a:extLst>
          </p:cNvPr>
          <p:cNvSpPr/>
          <p:nvPr/>
        </p:nvSpPr>
        <p:spPr>
          <a:xfrm>
            <a:off x="3289930" y="1141497"/>
            <a:ext cx="179177" cy="179177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B3457B45-31E6-4862-B646-F6FC5895C36C}"/>
              </a:ext>
            </a:extLst>
          </p:cNvPr>
          <p:cNvSpPr/>
          <p:nvPr/>
        </p:nvSpPr>
        <p:spPr>
          <a:xfrm>
            <a:off x="3798099" y="2727562"/>
            <a:ext cx="345461" cy="345461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3339B8-3E66-8071-8EC1-ED8F1A5810E9}"/>
              </a:ext>
            </a:extLst>
          </p:cNvPr>
          <p:cNvGrpSpPr/>
          <p:nvPr/>
        </p:nvGrpSpPr>
        <p:grpSpPr>
          <a:xfrm>
            <a:off x="5112312" y="866916"/>
            <a:ext cx="172781" cy="172781"/>
            <a:chOff x="1502229" y="2731167"/>
            <a:chExt cx="364384" cy="36438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04CF20B-FF36-D114-90EB-30865CC55785}"/>
                </a:ext>
              </a:extLst>
            </p:cNvPr>
            <p:cNvSpPr/>
            <p:nvPr/>
          </p:nvSpPr>
          <p:spPr>
            <a:xfrm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22D0EBC-FCBE-E00A-EB9D-7377903CE011}"/>
                </a:ext>
              </a:extLst>
            </p:cNvPr>
            <p:cNvSpPr/>
            <p:nvPr/>
          </p:nvSpPr>
          <p:spPr>
            <a:xfrm rot="16200000"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Donut 14">
            <a:extLst>
              <a:ext uri="{FF2B5EF4-FFF2-40B4-BE49-F238E27FC236}">
                <a16:creationId xmlns:a16="http://schemas.microsoft.com/office/drawing/2014/main" id="{0464D82E-60FF-15A2-2DDC-C7F51654C91E}"/>
              </a:ext>
            </a:extLst>
          </p:cNvPr>
          <p:cNvSpPr/>
          <p:nvPr/>
        </p:nvSpPr>
        <p:spPr>
          <a:xfrm>
            <a:off x="6125208" y="1148597"/>
            <a:ext cx="470464" cy="470464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71C149-FCAE-F696-992E-482820A351E5}"/>
              </a:ext>
            </a:extLst>
          </p:cNvPr>
          <p:cNvGrpSpPr/>
          <p:nvPr/>
        </p:nvGrpSpPr>
        <p:grpSpPr>
          <a:xfrm>
            <a:off x="5483964" y="3236403"/>
            <a:ext cx="324035" cy="324035"/>
            <a:chOff x="1502229" y="2731167"/>
            <a:chExt cx="364384" cy="36438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0289C37-B56E-EBB6-B9BC-99308776A62D}"/>
                </a:ext>
              </a:extLst>
            </p:cNvPr>
            <p:cNvSpPr/>
            <p:nvPr/>
          </p:nvSpPr>
          <p:spPr>
            <a:xfrm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F52B3EF-0732-EDDD-A33D-9D2C440E1CBC}"/>
                </a:ext>
              </a:extLst>
            </p:cNvPr>
            <p:cNvSpPr/>
            <p:nvPr/>
          </p:nvSpPr>
          <p:spPr>
            <a:xfrm rot="16200000"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0D28B1-BB8C-6D9E-0A6A-960C4D6316D8}"/>
              </a:ext>
            </a:extLst>
          </p:cNvPr>
          <p:cNvGrpSpPr/>
          <p:nvPr/>
        </p:nvGrpSpPr>
        <p:grpSpPr>
          <a:xfrm>
            <a:off x="1038823" y="2665045"/>
            <a:ext cx="292195" cy="292195"/>
            <a:chOff x="1502229" y="2731167"/>
            <a:chExt cx="364384" cy="36438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D4C05CB-5707-37C3-67A8-2BD0DB09BBD0}"/>
                </a:ext>
              </a:extLst>
            </p:cNvPr>
            <p:cNvSpPr/>
            <p:nvPr/>
          </p:nvSpPr>
          <p:spPr>
            <a:xfrm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DBFF65B-91A1-638B-8439-CD11DC8513D0}"/>
                </a:ext>
              </a:extLst>
            </p:cNvPr>
            <p:cNvSpPr/>
            <p:nvPr/>
          </p:nvSpPr>
          <p:spPr>
            <a:xfrm rot="16200000"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2" name="Donut 21">
            <a:extLst>
              <a:ext uri="{FF2B5EF4-FFF2-40B4-BE49-F238E27FC236}">
                <a16:creationId xmlns:a16="http://schemas.microsoft.com/office/drawing/2014/main" id="{4FA4FBB0-5BC4-F751-3245-02420A9EF57B}"/>
              </a:ext>
            </a:extLst>
          </p:cNvPr>
          <p:cNvSpPr/>
          <p:nvPr/>
        </p:nvSpPr>
        <p:spPr>
          <a:xfrm>
            <a:off x="2348293" y="2963502"/>
            <a:ext cx="179177" cy="179177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Donut 22">
            <a:extLst>
              <a:ext uri="{FF2B5EF4-FFF2-40B4-BE49-F238E27FC236}">
                <a16:creationId xmlns:a16="http://schemas.microsoft.com/office/drawing/2014/main" id="{BD0B0633-2DC7-B97D-336A-99CC317F8726}"/>
              </a:ext>
            </a:extLst>
          </p:cNvPr>
          <p:cNvSpPr/>
          <p:nvPr/>
        </p:nvSpPr>
        <p:spPr>
          <a:xfrm>
            <a:off x="1616775" y="1531124"/>
            <a:ext cx="345461" cy="345461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CCE02A66-4742-CC9F-88CD-855FA9DDCA35}"/>
              </a:ext>
            </a:extLst>
          </p:cNvPr>
          <p:cNvSpPr/>
          <p:nvPr/>
        </p:nvSpPr>
        <p:spPr>
          <a:xfrm>
            <a:off x="6875738" y="2810457"/>
            <a:ext cx="179177" cy="179177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1987FE-0B24-8502-C851-59D7CDB8DCF2}"/>
              </a:ext>
            </a:extLst>
          </p:cNvPr>
          <p:cNvGrpSpPr/>
          <p:nvPr/>
        </p:nvGrpSpPr>
        <p:grpSpPr>
          <a:xfrm>
            <a:off x="7299009" y="2671442"/>
            <a:ext cx="172781" cy="172781"/>
            <a:chOff x="1502229" y="2731167"/>
            <a:chExt cx="364384" cy="36438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8A709AB-2EDB-6A48-50D0-A78A5428840D}"/>
                </a:ext>
              </a:extLst>
            </p:cNvPr>
            <p:cNvSpPr/>
            <p:nvPr/>
          </p:nvSpPr>
          <p:spPr>
            <a:xfrm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00C65F3-C8E4-3349-BC69-197784D1749F}"/>
                </a:ext>
              </a:extLst>
            </p:cNvPr>
            <p:cNvSpPr/>
            <p:nvPr/>
          </p:nvSpPr>
          <p:spPr>
            <a:xfrm rot="16200000"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22F336F8-3CA2-2BD7-16C5-0536ED6EE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4168" y="1660626"/>
            <a:ext cx="1270000" cy="10075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5F49473-BCE4-E34B-9ADE-2BC313073F59}"/>
              </a:ext>
            </a:extLst>
          </p:cNvPr>
          <p:cNvSpPr txBox="1"/>
          <p:nvPr/>
        </p:nvSpPr>
        <p:spPr>
          <a:xfrm>
            <a:off x="2527468" y="3618674"/>
            <a:ext cx="7760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AADE07-7533-D150-D1FA-F84C5E59B3E3}"/>
              </a:ext>
            </a:extLst>
          </p:cNvPr>
          <p:cNvSpPr/>
          <p:nvPr/>
        </p:nvSpPr>
        <p:spPr>
          <a:xfrm>
            <a:off x="4240281" y="4617339"/>
            <a:ext cx="5964280" cy="63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667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there any questions?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892E8F-9B54-FC04-9035-27359DD81D51}"/>
              </a:ext>
            </a:extLst>
          </p:cNvPr>
          <p:cNvSpPr/>
          <p:nvPr/>
        </p:nvSpPr>
        <p:spPr>
          <a:xfrm>
            <a:off x="3905267" y="3389873"/>
            <a:ext cx="6299295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evaluate this session in the App. 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2178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PT_achtergronden-klein_dblauw.jpg" descr="PPT_achtergronden-klein_dblauw.jpg"/>
          <p:cNvPicPr>
            <a:picLocks noChangeAspect="1"/>
          </p:cNvPicPr>
          <p:nvPr/>
        </p:nvPicPr>
        <p:blipFill>
          <a:blip r:embed="rId2"/>
          <a:srcRect b="2"/>
          <a:stretch>
            <a:fillRect/>
          </a:stretch>
        </p:blipFill>
        <p:spPr>
          <a:xfrm>
            <a:off x="0" y="202"/>
            <a:ext cx="12192000" cy="685779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3DAD07A-4613-162F-7881-252194599536}"/>
              </a:ext>
            </a:extLst>
          </p:cNvPr>
          <p:cNvSpPr/>
          <p:nvPr/>
        </p:nvSpPr>
        <p:spPr>
          <a:xfrm>
            <a:off x="4114715" y="1208039"/>
            <a:ext cx="1952079" cy="1952079"/>
          </a:xfrm>
          <a:prstGeom prst="ellipse">
            <a:avLst/>
          </a:prstGeom>
          <a:solidFill>
            <a:srgbClr val="95CF78"/>
          </a:solidFill>
          <a:ln>
            <a:noFill/>
          </a:ln>
          <a:effectLst>
            <a:outerShdw blurRad="177800" dist="190500" dir="64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BF544-5F86-006D-FBD2-DFFEE2AB2EC9}"/>
              </a:ext>
            </a:extLst>
          </p:cNvPr>
          <p:cNvGrpSpPr/>
          <p:nvPr/>
        </p:nvGrpSpPr>
        <p:grpSpPr>
          <a:xfrm>
            <a:off x="5638071" y="3412844"/>
            <a:ext cx="292195" cy="292195"/>
            <a:chOff x="1502229" y="2731167"/>
            <a:chExt cx="364384" cy="36438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36FDB25-8F47-6227-DA8A-CF5EECC1F4E7}"/>
                </a:ext>
              </a:extLst>
            </p:cNvPr>
            <p:cNvSpPr/>
            <p:nvPr/>
          </p:nvSpPr>
          <p:spPr>
            <a:xfrm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E628E97-2399-A286-B512-EDDF01739C86}"/>
                </a:ext>
              </a:extLst>
            </p:cNvPr>
            <p:cNvSpPr/>
            <p:nvPr/>
          </p:nvSpPr>
          <p:spPr>
            <a:xfrm rot="16200000"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Donut 7">
            <a:extLst>
              <a:ext uri="{FF2B5EF4-FFF2-40B4-BE49-F238E27FC236}">
                <a16:creationId xmlns:a16="http://schemas.microsoft.com/office/drawing/2014/main" id="{0640081E-AEE1-2ECE-2097-1215539A38BE}"/>
              </a:ext>
            </a:extLst>
          </p:cNvPr>
          <p:cNvSpPr/>
          <p:nvPr/>
        </p:nvSpPr>
        <p:spPr>
          <a:xfrm>
            <a:off x="3289930" y="1141497"/>
            <a:ext cx="179177" cy="179177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503388D9-47E8-B947-7FE0-E5C3112E830F}"/>
              </a:ext>
            </a:extLst>
          </p:cNvPr>
          <p:cNvSpPr/>
          <p:nvPr/>
        </p:nvSpPr>
        <p:spPr>
          <a:xfrm>
            <a:off x="3798099" y="2727562"/>
            <a:ext cx="345461" cy="345461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B771B8-3D7D-F395-166D-4FB4638D1160}"/>
              </a:ext>
            </a:extLst>
          </p:cNvPr>
          <p:cNvGrpSpPr/>
          <p:nvPr/>
        </p:nvGrpSpPr>
        <p:grpSpPr>
          <a:xfrm>
            <a:off x="7353318" y="3142679"/>
            <a:ext cx="172781" cy="172781"/>
            <a:chOff x="1502229" y="2731167"/>
            <a:chExt cx="364384" cy="36438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788E670-417A-2DAF-EC29-F67DFA1F8285}"/>
                </a:ext>
              </a:extLst>
            </p:cNvPr>
            <p:cNvSpPr/>
            <p:nvPr/>
          </p:nvSpPr>
          <p:spPr>
            <a:xfrm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5427615-5663-8B31-5E1A-78251DA477E3}"/>
                </a:ext>
              </a:extLst>
            </p:cNvPr>
            <p:cNvSpPr/>
            <p:nvPr/>
          </p:nvSpPr>
          <p:spPr>
            <a:xfrm rot="16200000"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Donut 12">
            <a:extLst>
              <a:ext uri="{FF2B5EF4-FFF2-40B4-BE49-F238E27FC236}">
                <a16:creationId xmlns:a16="http://schemas.microsoft.com/office/drawing/2014/main" id="{F0215292-F1E7-19E2-D3C3-62F5B8CE4E6F}"/>
              </a:ext>
            </a:extLst>
          </p:cNvPr>
          <p:cNvSpPr/>
          <p:nvPr/>
        </p:nvSpPr>
        <p:spPr>
          <a:xfrm>
            <a:off x="1238124" y="2754401"/>
            <a:ext cx="470464" cy="470464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F1C2A-0798-4F62-74FB-B6851B9C9229}"/>
              </a:ext>
            </a:extLst>
          </p:cNvPr>
          <p:cNvGrpSpPr/>
          <p:nvPr/>
        </p:nvGrpSpPr>
        <p:grpSpPr>
          <a:xfrm>
            <a:off x="2714440" y="1876585"/>
            <a:ext cx="324035" cy="324035"/>
            <a:chOff x="1502229" y="2731167"/>
            <a:chExt cx="364384" cy="36438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650CB6C-9644-B6D7-F20D-94DF81438238}"/>
                </a:ext>
              </a:extLst>
            </p:cNvPr>
            <p:cNvSpPr/>
            <p:nvPr/>
          </p:nvSpPr>
          <p:spPr>
            <a:xfrm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E25D8EB-B981-01D8-BB8F-0CFE78696623}"/>
                </a:ext>
              </a:extLst>
            </p:cNvPr>
            <p:cNvSpPr/>
            <p:nvPr/>
          </p:nvSpPr>
          <p:spPr>
            <a:xfrm rot="16200000"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396DC1-7601-B477-EC67-9FA07F2ECFAE}"/>
              </a:ext>
            </a:extLst>
          </p:cNvPr>
          <p:cNvGrpSpPr/>
          <p:nvPr/>
        </p:nvGrpSpPr>
        <p:grpSpPr>
          <a:xfrm>
            <a:off x="6420207" y="1247516"/>
            <a:ext cx="292195" cy="292195"/>
            <a:chOff x="1502229" y="2731167"/>
            <a:chExt cx="364384" cy="36438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2424C69-FD82-55F8-3AD8-9F3E012E2640}"/>
                </a:ext>
              </a:extLst>
            </p:cNvPr>
            <p:cNvSpPr/>
            <p:nvPr/>
          </p:nvSpPr>
          <p:spPr>
            <a:xfrm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6FE2FDC-32B5-D592-E90E-8360CAFA6B84}"/>
                </a:ext>
              </a:extLst>
            </p:cNvPr>
            <p:cNvSpPr/>
            <p:nvPr/>
          </p:nvSpPr>
          <p:spPr>
            <a:xfrm rot="16200000"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0" name="Donut 19">
            <a:extLst>
              <a:ext uri="{FF2B5EF4-FFF2-40B4-BE49-F238E27FC236}">
                <a16:creationId xmlns:a16="http://schemas.microsoft.com/office/drawing/2014/main" id="{2939C031-E3EF-5E09-3363-375CE89C7981}"/>
              </a:ext>
            </a:extLst>
          </p:cNvPr>
          <p:cNvSpPr/>
          <p:nvPr/>
        </p:nvSpPr>
        <p:spPr>
          <a:xfrm>
            <a:off x="2348293" y="2963502"/>
            <a:ext cx="179177" cy="179177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BA66F06F-2820-CD85-06E0-BA30C1F05C82}"/>
              </a:ext>
            </a:extLst>
          </p:cNvPr>
          <p:cNvSpPr/>
          <p:nvPr/>
        </p:nvSpPr>
        <p:spPr>
          <a:xfrm>
            <a:off x="6951692" y="2437163"/>
            <a:ext cx="345461" cy="345461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F9491C1D-52B9-4537-949C-FD32972111B9}"/>
              </a:ext>
            </a:extLst>
          </p:cNvPr>
          <p:cNvSpPr/>
          <p:nvPr/>
        </p:nvSpPr>
        <p:spPr>
          <a:xfrm>
            <a:off x="1767142" y="1539712"/>
            <a:ext cx="179177" cy="179177"/>
          </a:xfrm>
          <a:prstGeom prst="donut">
            <a:avLst>
              <a:gd name="adj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AFE7A4-CB26-E1A6-C0D5-F384EBB257E8}"/>
              </a:ext>
            </a:extLst>
          </p:cNvPr>
          <p:cNvGrpSpPr/>
          <p:nvPr/>
        </p:nvGrpSpPr>
        <p:grpSpPr>
          <a:xfrm>
            <a:off x="4732884" y="760964"/>
            <a:ext cx="172781" cy="172781"/>
            <a:chOff x="1502229" y="2731167"/>
            <a:chExt cx="364384" cy="36438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AFD17EE-4490-507D-E1D6-17CBBE7B7387}"/>
                </a:ext>
              </a:extLst>
            </p:cNvPr>
            <p:cNvSpPr/>
            <p:nvPr/>
          </p:nvSpPr>
          <p:spPr>
            <a:xfrm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00887D6-52EE-4C48-E60E-A5531AE6EC14}"/>
                </a:ext>
              </a:extLst>
            </p:cNvPr>
            <p:cNvSpPr/>
            <p:nvPr/>
          </p:nvSpPr>
          <p:spPr>
            <a:xfrm rot="16200000">
              <a:off x="1643169" y="2731167"/>
              <a:ext cx="82503" cy="364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05424420-F80F-A4FD-3A27-98C17B62F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4168" y="1660626"/>
            <a:ext cx="1270000" cy="100753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1776F4-D20B-0FAF-7B64-F6DDFD2A71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2903" y="1710385"/>
            <a:ext cx="1239692" cy="9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98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D2CF-D38C-4312-BB7F-E64A6D4A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FF1C-B855-4DB2-84B9-0FF9AA13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017787" indent="-408202">
              <a:buClr>
                <a:schemeClr val="accent3"/>
              </a:buClr>
              <a:buFontTx/>
              <a:buBlip>
                <a:blip r:embed="rId2"/>
              </a:buBlip>
              <a:defRPr/>
            </a:lvl2pPr>
            <a:lvl3pPr marL="1600160" indent="-380990">
              <a:buClr>
                <a:schemeClr val="accent3"/>
              </a:buClr>
              <a:buFontTx/>
              <a:buBlip>
                <a:blip r:embed="rId2"/>
              </a:buBlip>
              <a:defRPr/>
            </a:lvl3pPr>
            <a:lvl4pPr marL="2285943" indent="-457189">
              <a:buClr>
                <a:schemeClr val="accent3"/>
              </a:buClr>
              <a:buFontTx/>
              <a:buBlip>
                <a:blip r:embed="rId2"/>
              </a:buBlip>
              <a:defRPr/>
            </a:lvl4pPr>
            <a:lvl5pPr marL="2895528" indent="-457189">
              <a:buClr>
                <a:schemeClr val="accent3"/>
              </a:buCl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4469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D2CF-D38C-4312-BB7F-E64A6D4A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FF1C-B855-4DB2-84B9-0FF9AA13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FontTx/>
              <a:buBlip>
                <a:blip r:embed="rId2"/>
              </a:buBlip>
              <a:defRPr/>
            </a:lvl1pPr>
            <a:lvl2pPr marL="1017787" indent="-408202">
              <a:buClr>
                <a:schemeClr val="accent3"/>
              </a:buClr>
              <a:buFontTx/>
              <a:buBlip>
                <a:blip r:embed="rId2"/>
              </a:buBlip>
              <a:defRPr/>
            </a:lvl2pPr>
            <a:lvl3pPr marL="1600160" indent="-380990">
              <a:buClr>
                <a:schemeClr val="accent3"/>
              </a:buClr>
              <a:buFontTx/>
              <a:buBlip>
                <a:blip r:embed="rId2"/>
              </a:buBlip>
              <a:defRPr/>
            </a:lvl3pPr>
            <a:lvl4pPr marL="2285943" indent="-457189">
              <a:buClr>
                <a:schemeClr val="accent3"/>
              </a:buClr>
              <a:buFontTx/>
              <a:buBlip>
                <a:blip r:embed="rId2"/>
              </a:buBlip>
              <a:defRPr/>
            </a:lvl4pPr>
            <a:lvl5pPr marL="2895528" indent="-457189">
              <a:buClr>
                <a:schemeClr val="accent3"/>
              </a:buCl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1048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4744" y="1304636"/>
            <a:ext cx="5705545" cy="2121469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&lt;Name speaker&gt;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4744" y="3426107"/>
            <a:ext cx="5705545" cy="24866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32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32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32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32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719669" y="1304635"/>
            <a:ext cx="3431785" cy="3957988"/>
          </a:xfrm>
        </p:spPr>
        <p:txBody>
          <a:bodyPr/>
          <a:lstStyle>
            <a:lvl1pPr marL="0" indent="0">
              <a:buNone/>
              <a:defRPr sz="4267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91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53760" y="358233"/>
            <a:ext cx="931382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53760" y="1615667"/>
            <a:ext cx="9313824" cy="4153620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4702F-24F6-7752-9A44-3A716332C26F}"/>
              </a:ext>
            </a:extLst>
          </p:cNvPr>
          <p:cNvSpPr txBox="1"/>
          <p:nvPr/>
        </p:nvSpPr>
        <p:spPr>
          <a:xfrm>
            <a:off x="3735677" y="2366330"/>
            <a:ext cx="123169" cy="492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957" tIns="60957" rIns="60957" bIns="60957" numCol="1" spcCol="38100" rtlCol="0" anchor="t">
            <a:spAutoFit/>
          </a:bodyPr>
          <a:lstStyle/>
          <a:p>
            <a:pPr marL="0" marR="0" indent="0" algn="l" defTabSz="6095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80492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Open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PT_achtergrond-1.png" descr="PPT_achtergron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3600451" y="1062668"/>
            <a:ext cx="7967132" cy="3042488"/>
          </a:xfrm>
          <a:prstGeom prst="rect">
            <a:avLst/>
          </a:prstGeom>
        </p:spPr>
        <p:txBody>
          <a:bodyPr anchor="ctr"/>
          <a:lstStyle>
            <a:lvl1pPr>
              <a:defRPr sz="5333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16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00452" y="4295176"/>
            <a:ext cx="7967136" cy="1276005"/>
          </a:xfrm>
          <a:prstGeom prst="rect">
            <a:avLst/>
          </a:prstGeom>
        </p:spPr>
        <p:txBody>
          <a:bodyPr/>
          <a:lstStyle>
            <a:lvl1pPr>
              <a:spcBef>
                <a:spcPts val="667"/>
              </a:spcBef>
              <a:defRPr sz="3200">
                <a:solidFill>
                  <a:srgbClr val="FFFFFF"/>
                </a:solidFill>
              </a:defRPr>
            </a:lvl1pPr>
            <a:lvl2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7" name="Afbeelding 4" descr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208" y="5962319"/>
            <a:ext cx="4410408" cy="8270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389073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pe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PT_achtergrond-2.png" descr="PPT_achtergrond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3600451" y="1062668"/>
            <a:ext cx="7967132" cy="3042488"/>
          </a:xfrm>
          <a:prstGeom prst="rect">
            <a:avLst/>
          </a:prstGeom>
        </p:spPr>
        <p:txBody>
          <a:bodyPr anchor="ctr"/>
          <a:lstStyle>
            <a:lvl1pPr>
              <a:defRPr sz="5333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29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00452" y="4295176"/>
            <a:ext cx="7967136" cy="1276005"/>
          </a:xfrm>
          <a:prstGeom prst="rect">
            <a:avLst/>
          </a:prstGeom>
        </p:spPr>
        <p:txBody>
          <a:bodyPr/>
          <a:lstStyle>
            <a:lvl1pPr>
              <a:spcBef>
                <a:spcPts val="667"/>
              </a:spcBef>
              <a:defRPr sz="3200">
                <a:solidFill>
                  <a:srgbClr val="FFFFFF"/>
                </a:solidFill>
              </a:defRPr>
            </a:lvl1pPr>
            <a:lvl2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rPr dirty="0"/>
              <a:t>&lt;Name speaker&gt;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pic>
        <p:nvPicPr>
          <p:cNvPr id="30" name="Afbeelding 4" descr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208" y="5962319"/>
            <a:ext cx="4410408" cy="8270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747052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pen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PT_achtergrond-7.png" descr="PPT_achtergrond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" y="0"/>
            <a:ext cx="12188388" cy="6857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3600451" y="1062668"/>
            <a:ext cx="7967132" cy="3042488"/>
          </a:xfrm>
          <a:prstGeom prst="rect">
            <a:avLst/>
          </a:prstGeom>
        </p:spPr>
        <p:txBody>
          <a:bodyPr anchor="ctr"/>
          <a:lstStyle>
            <a:lvl1pPr>
              <a:defRPr sz="5333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42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00452" y="4295176"/>
            <a:ext cx="7967136" cy="1276005"/>
          </a:xfrm>
          <a:prstGeom prst="rect">
            <a:avLst/>
          </a:prstGeom>
        </p:spPr>
        <p:txBody>
          <a:bodyPr/>
          <a:lstStyle>
            <a:lvl1pPr>
              <a:spcBef>
                <a:spcPts val="667"/>
              </a:spcBef>
              <a:defRPr sz="3200">
                <a:solidFill>
                  <a:srgbClr val="FFFFFF"/>
                </a:solidFill>
              </a:defRPr>
            </a:lvl1pPr>
            <a:lvl2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>
              <a:spcBef>
                <a:spcPts val="667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3" name="Afbeelding 4" descr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208" y="5962319"/>
            <a:ext cx="4410408" cy="8270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5162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PT_achtergronden-klein_groen.jpg" descr="PPT_achtergronden-klein_gro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" y="2"/>
            <a:ext cx="12188387" cy="6857999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&lt;Break&gt;"/>
          <p:cNvSpPr txBox="1">
            <a:spLocks noGrp="1"/>
          </p:cNvSpPr>
          <p:nvPr>
            <p:ph type="title" hasCustomPrompt="1"/>
          </p:nvPr>
        </p:nvSpPr>
        <p:spPr>
          <a:xfrm>
            <a:off x="0" y="357718"/>
            <a:ext cx="12188387" cy="62396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7200">
                <a:solidFill>
                  <a:srgbClr val="FFFFFF"/>
                </a:solidFill>
              </a:defRPr>
            </a:lvl1pPr>
          </a:lstStyle>
          <a:p>
            <a:r>
              <a:rPr dirty="0"/>
              <a:t>&lt;Break&gt;</a:t>
            </a:r>
          </a:p>
        </p:txBody>
      </p:sp>
    </p:spTree>
    <p:extLst>
      <p:ext uri="{BB962C8B-B14F-4D97-AF65-F5344CB8AC3E}">
        <p14:creationId xmlns:p14="http://schemas.microsoft.com/office/powerpoint/2010/main" val="205366750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26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_achtergrond.jpg" descr="PPT_achtergrond.jpg"/>
          <p:cNvPicPr>
            <a:picLocks noChangeAspect="1"/>
          </p:cNvPicPr>
          <p:nvPr/>
        </p:nvPicPr>
        <p:blipFill rotWithShape="1">
          <a:blip r:embed="rId18"/>
          <a:srcRect l="5407" r="85640" b="95762"/>
          <a:stretch/>
        </p:blipFill>
        <p:spPr>
          <a:xfrm>
            <a:off x="659220" y="1"/>
            <a:ext cx="1091609" cy="29062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&lt;Title&gt;"/>
          <p:cNvSpPr txBox="1">
            <a:spLocks noGrp="1"/>
          </p:cNvSpPr>
          <p:nvPr>
            <p:ph type="title" hasCustomPrompt="1"/>
          </p:nvPr>
        </p:nvSpPr>
        <p:spPr>
          <a:xfrm>
            <a:off x="2253760" y="358234"/>
            <a:ext cx="931382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&lt;Title&gt;</a:t>
            </a:r>
          </a:p>
        </p:txBody>
      </p:sp>
      <p:sp>
        <p:nvSpPr>
          <p:cNvPr id="4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2253760" y="1615666"/>
            <a:ext cx="9313827" cy="4179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&lt;Text&gt;</a:t>
            </a:r>
            <a:endParaRPr lang="en-US" dirty="0"/>
          </a:p>
          <a:p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14" name="Dianummer">
            <a:extLst>
              <a:ext uri="{FF2B5EF4-FFF2-40B4-BE49-F238E27FC236}">
                <a16:creationId xmlns:a16="http://schemas.microsoft.com/office/drawing/2014/main" id="{AB503E31-7657-FC71-ECA5-35D28456012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310602" y="6255185"/>
            <a:ext cx="417547" cy="33855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600">
                <a:latin typeface="+mn-lt"/>
                <a:ea typeface="+mn-ea"/>
                <a:cs typeface="+mn-cs"/>
                <a:sym typeface="Segoe UI Light"/>
              </a:defRPr>
            </a:lvl1pPr>
          </a:lstStyle>
          <a:p>
            <a:fld id="{AB810DAB-C195-405E-9333-48ED04727D8B}" type="slidenum">
              <a:rPr lang="nl-BE" smtClean="0"/>
              <a:t>‹nr.›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784BBA-276E-73D5-B08B-F561F65A638A}"/>
              </a:ext>
            </a:extLst>
          </p:cNvPr>
          <p:cNvGrpSpPr/>
          <p:nvPr/>
        </p:nvGrpSpPr>
        <p:grpSpPr>
          <a:xfrm>
            <a:off x="834846" y="5881837"/>
            <a:ext cx="10891757" cy="1109073"/>
            <a:chOff x="626134" y="4411377"/>
            <a:chExt cx="8168818" cy="831805"/>
          </a:xfrm>
        </p:grpSpPr>
        <p:pic>
          <p:nvPicPr>
            <p:cNvPr id="16" name="Picture 15" descr="A black and white logo&#10;&#10;Description automatically generated">
              <a:extLst>
                <a:ext uri="{FF2B5EF4-FFF2-40B4-BE49-F238E27FC236}">
                  <a16:creationId xmlns:a16="http://schemas.microsoft.com/office/drawing/2014/main" id="{B08D1163-CE49-216D-C9D9-90038D049C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541" y="4413352"/>
              <a:ext cx="1463976" cy="764927"/>
            </a:xfrm>
            <a:prstGeom prst="rect">
              <a:avLst/>
            </a:prstGeom>
          </p:spPr>
        </p:pic>
        <p:pic>
          <p:nvPicPr>
            <p:cNvPr id="17" name="Picture 16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6F845103-08EA-9A29-9DD7-F98AD07BF4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490" y="4559972"/>
              <a:ext cx="852458" cy="297510"/>
            </a:xfrm>
            <a:prstGeom prst="rect">
              <a:avLst/>
            </a:prstGeom>
          </p:spPr>
        </p:pic>
        <p:pic>
          <p:nvPicPr>
            <p:cNvPr id="18" name="Picture 17" descr="A black and white logo&#10;&#10;Description automatically generated">
              <a:extLst>
                <a:ext uri="{FF2B5EF4-FFF2-40B4-BE49-F238E27FC236}">
                  <a16:creationId xmlns:a16="http://schemas.microsoft.com/office/drawing/2014/main" id="{5A7B63BA-F3C1-F9C7-20B9-74C286048A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311" y="4548482"/>
              <a:ext cx="1070617" cy="341660"/>
            </a:xfrm>
            <a:prstGeom prst="rect">
              <a:avLst/>
            </a:prstGeom>
          </p:spPr>
        </p:pic>
        <p:pic>
          <p:nvPicPr>
            <p:cNvPr id="19" name="Picture 18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5D44E3F9-2DA5-CA4C-4F07-D535BC7EF0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216" y="4627375"/>
              <a:ext cx="1330886" cy="249793"/>
            </a:xfrm>
            <a:prstGeom prst="rect">
              <a:avLst/>
            </a:prstGeom>
          </p:spPr>
        </p:pic>
        <p:pic>
          <p:nvPicPr>
            <p:cNvPr id="20" name="Picture 19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D25BA6DA-DAA9-A7D1-9C80-E05F6F6CFA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724" y="4585910"/>
              <a:ext cx="924228" cy="332722"/>
            </a:xfrm>
            <a:prstGeom prst="rect">
              <a:avLst/>
            </a:prstGeom>
          </p:spPr>
        </p:pic>
        <p:pic>
          <p:nvPicPr>
            <p:cNvPr id="21" name="Picture 20" descr="A close-up of a logo&#10;&#10;Description automatically generated">
              <a:extLst>
                <a:ext uri="{FF2B5EF4-FFF2-40B4-BE49-F238E27FC236}">
                  <a16:creationId xmlns:a16="http://schemas.microsoft.com/office/drawing/2014/main" id="{B6638B83-F08A-C3D0-C63A-BC06AC82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179" y="4623750"/>
              <a:ext cx="543507" cy="314662"/>
            </a:xfrm>
            <a:prstGeom prst="rect">
              <a:avLst/>
            </a:prstGeom>
          </p:spPr>
        </p:pic>
        <p:pic>
          <p:nvPicPr>
            <p:cNvPr id="22" name="Picture 21" descr="A black and white logo&#10;&#10;Description automatically generated">
              <a:extLst>
                <a:ext uri="{FF2B5EF4-FFF2-40B4-BE49-F238E27FC236}">
                  <a16:creationId xmlns:a16="http://schemas.microsoft.com/office/drawing/2014/main" id="{F66300B1-57E1-12E7-A391-A910CA6269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488" y="4411377"/>
              <a:ext cx="1330887" cy="831805"/>
            </a:xfrm>
            <a:prstGeom prst="rect">
              <a:avLst/>
            </a:prstGeom>
          </p:spPr>
        </p:pic>
        <p:pic>
          <p:nvPicPr>
            <p:cNvPr id="6" name="Picture 5" descr="A logo on a black background&#10;&#10;Description automatically generated">
              <a:extLst>
                <a:ext uri="{FF2B5EF4-FFF2-40B4-BE49-F238E27FC236}">
                  <a16:creationId xmlns:a16="http://schemas.microsoft.com/office/drawing/2014/main" id="{45C423C6-C344-2525-D9DB-C4217C162D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134" y="4450112"/>
              <a:ext cx="567429" cy="691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94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/>
  <p:txStyles>
    <p:titleStyle>
      <a:lvl1pPr marL="0" marR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67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67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67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67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67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67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67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67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67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9pPr>
    </p:titleStyle>
    <p:bodyStyle>
      <a:lvl1pPr marL="0" marR="0" indent="0" algn="l" defTabSz="609585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4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1pPr>
      <a:lvl2pPr marL="1017787" marR="0" indent="-408202" algn="l" defTabSz="609585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25000"/>
        <a:buFontTx/>
        <a:buChar char="■"/>
        <a:tabLst/>
        <a:defRPr sz="4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2pPr>
      <a:lvl3pPr marL="1600160" marR="0" indent="-380990" algn="l" defTabSz="609585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25000"/>
        <a:buFontTx/>
        <a:buChar char="■"/>
        <a:tabLst/>
        <a:defRPr sz="4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3pPr>
      <a:lvl4pPr marL="2285943" marR="0" indent="-457189" algn="l" defTabSz="609585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25000"/>
        <a:buFontTx/>
        <a:buChar char="■"/>
        <a:tabLst/>
        <a:defRPr sz="4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4pPr>
      <a:lvl5pPr marL="2895528" marR="0" indent="-457189" algn="l" defTabSz="609585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25000"/>
        <a:buFontTx/>
        <a:buChar char="■"/>
        <a:tabLst/>
        <a:defRPr sz="4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5pPr>
      <a:lvl6pPr marL="3505112" marR="0" indent="-457189" algn="l" defTabSz="609585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6pPr>
      <a:lvl7pPr marL="4114697" marR="0" indent="-457189" algn="l" defTabSz="609585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7pPr>
      <a:lvl8pPr marL="4724282" marR="0" indent="-457189" algn="l" defTabSz="609585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8pPr>
      <a:lvl9pPr marL="5333867" marR="0" indent="-457189" algn="l" defTabSz="609585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9pPr>
    </p:bodyStyle>
    <p:otherStyle>
      <a:lvl1pPr marL="0" marR="0" indent="0" algn="r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r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r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r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r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0" algn="r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0" algn="r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0" algn="r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0" algn="r" defTabSz="60958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C4546-30CE-9D17-00FF-BD9626E2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Intune Suite: The One-Stop-Shop for Endpoint Management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1E18A32-0B55-F2AD-491F-80DCCB8B15E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Jens Du Four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390857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1D61A-83E0-76E7-292B-1D97C0E9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Cloud PKI</a:t>
            </a:r>
            <a:endParaRPr lang="nl-BE" sz="40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38C7FAF-3F13-9D96-2A0E-943A054E77F2}"/>
              </a:ext>
            </a:extLst>
          </p:cNvPr>
          <p:cNvSpPr>
            <a:spLocks noGrp="1"/>
          </p:cNvSpPr>
          <p:nvPr/>
        </p:nvSpPr>
        <p:spPr>
          <a:xfrm>
            <a:off x="826800" y="1294835"/>
            <a:ext cx="4705350" cy="448020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591" marR="0" indent="-228591" algn="l" defTabSz="9327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182" marR="0" indent="-228591" algn="l" defTabSz="9327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199" marR="0" indent="-200017" algn="l" defTabSz="9327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30" marR="0" indent="-180968" algn="l" defTabSz="9327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897" marR="0" indent="-168268" algn="l" defTabSz="9327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937" indent="-233177" algn="l" defTabSz="9327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290" indent="-233177" algn="l" defTabSz="9327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643" indent="-233177" algn="l" defTabSz="9327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996" indent="-233177" algn="l" defTabSz="9327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742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accent1"/>
                </a:solidFill>
                <a:cs typeface="Calibri"/>
              </a:rPr>
              <a:t>Create certification authorities </a:t>
            </a:r>
            <a:br>
              <a:rPr lang="en-US" sz="1800" b="1" dirty="0">
                <a:solidFill>
                  <a:schemeClr val="accent1"/>
                </a:solidFill>
                <a:cs typeface="Calibri"/>
              </a:rPr>
            </a:br>
            <a:r>
              <a:rPr lang="en-US" sz="1800" b="1" dirty="0">
                <a:solidFill>
                  <a:schemeClr val="accent1"/>
                </a:solidFill>
                <a:cs typeface="Calibri"/>
              </a:rPr>
              <a:t>per Intune tenant</a:t>
            </a:r>
          </a:p>
          <a:p>
            <a:pPr marL="233045" indent="-233045" defTabSz="914400">
              <a:lnSpc>
                <a:spcPts val="18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Create 2-tier PKI hierarchy</a:t>
            </a:r>
          </a:p>
          <a:p>
            <a:pPr marL="456565" lvl="1" indent="-227965">
              <a:spcAft>
                <a:spcPts val="1600"/>
              </a:spcAft>
              <a:buClr>
                <a:schemeClr val="tx1"/>
              </a:buClr>
              <a:buSzPct val="100000"/>
            </a:pPr>
            <a:r>
              <a:rPr lang="en-US" sz="1600" dirty="0"/>
              <a:t>Root, issuing CA in the cloud</a:t>
            </a:r>
          </a:p>
          <a:p>
            <a:pPr marL="233045" indent="-233045" defTabSz="914400">
              <a:lnSpc>
                <a:spcPts val="18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Support Bring Your Own CA (BYOCA)</a:t>
            </a:r>
          </a:p>
          <a:p>
            <a:pPr marL="456565" lvl="1" indent="-227965">
              <a:spcAft>
                <a:spcPts val="1600"/>
              </a:spcAft>
              <a:buClr>
                <a:schemeClr val="tx1"/>
              </a:buClr>
              <a:buSzPct val="100000"/>
            </a:pPr>
            <a:r>
              <a:rPr lang="en-US" sz="1600" dirty="0"/>
              <a:t>Anchor Intune issuing CA to a private CA</a:t>
            </a:r>
            <a:endParaRPr lang="en-US" sz="1600" dirty="0">
              <a:cs typeface="Segoe UI"/>
            </a:endParaRPr>
          </a:p>
          <a:p>
            <a:pPr marL="233045" indent="-233045" defTabSz="914400">
              <a:lnSpc>
                <a:spcPts val="18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Signing and encryption algorithms | RSA</a:t>
            </a:r>
          </a:p>
          <a:p>
            <a:pPr marL="456565" lvl="1" indent="-227965">
              <a:spcAft>
                <a:spcPts val="1600"/>
              </a:spcAft>
              <a:buClr>
                <a:schemeClr val="tx1"/>
              </a:buClr>
              <a:buSzPct val="100000"/>
            </a:pPr>
            <a:r>
              <a:rPr lang="en-US" sz="1600" dirty="0"/>
              <a:t>RSA Key sizes </a:t>
            </a:r>
            <a:r>
              <a:rPr lang="en-US" sz="1600" dirty="0">
                <a:cs typeface="Segoe UI Semibold"/>
              </a:rPr>
              <a:t>–</a:t>
            </a:r>
            <a:r>
              <a:rPr lang="en-US" sz="1600" dirty="0"/>
              <a:t> 2048, 3072, 4096</a:t>
            </a:r>
            <a:endParaRPr lang="en-US" sz="1600" dirty="0">
              <a:cs typeface="Segoe UI"/>
            </a:endParaRPr>
          </a:p>
          <a:p>
            <a:pPr marL="233045" indent="-233045" defTabSz="914400">
              <a:lnSpc>
                <a:spcPts val="1800"/>
              </a:lnSpc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Hash algorithms – SHA-256, SHA-384, SHA-512</a:t>
            </a:r>
          </a:p>
          <a:p>
            <a:pPr marL="233045" indent="-233045" defTabSz="914400">
              <a:lnSpc>
                <a:spcPts val="1800"/>
              </a:lnSpc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Providing a Cloud Certificate Registration Authority (SCEP) service per issuing CA</a:t>
            </a:r>
          </a:p>
          <a:p>
            <a:pPr marL="233045" indent="-233045" defTabSz="914400">
              <a:lnSpc>
                <a:spcPts val="18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CRL distribution 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5E478-A883-7F5E-164E-5332DCC49736}"/>
              </a:ext>
            </a:extLst>
          </p:cNvPr>
          <p:cNvSpPr txBox="1">
            <a:spLocks/>
          </p:cNvSpPr>
          <p:nvPr/>
        </p:nvSpPr>
        <p:spPr>
          <a:xfrm>
            <a:off x="6493596" y="1294835"/>
            <a:ext cx="4768601" cy="46935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cs typeface="Calibri"/>
              </a:rPr>
              <a:t>End-entity (leaf) certificate issuance</a:t>
            </a:r>
          </a:p>
          <a:p>
            <a:pPr marL="233045" indent="-233045" defTabSz="914400">
              <a:lnSpc>
                <a:spcPts val="1800"/>
              </a:lnSpc>
              <a:spcAft>
                <a:spcPts val="1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Protocol/Cert format – SCEP (PKCS#7)</a:t>
            </a:r>
          </a:p>
          <a:p>
            <a:pPr marL="233045" indent="-233045" defTabSz="914400">
              <a:lnSpc>
                <a:spcPts val="1800"/>
              </a:lnSpc>
              <a:spcAft>
                <a:spcPts val="1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Platforms: Intune-enrolled devices on iOS, Android, Mac, and Windows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cs typeface="Calibri"/>
              </a:rPr>
              <a:t>Certificate life cycle management</a:t>
            </a:r>
          </a:p>
          <a:p>
            <a:pPr marL="233045" indent="-233045" defTabSz="914400">
              <a:lnSpc>
                <a:spcPts val="1800"/>
              </a:lnSpc>
              <a:spcAft>
                <a:spcPts val="1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Automatic and manual certificate revocation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cs typeface="Calibri"/>
              </a:rPr>
              <a:t>Reporting/Dashboard</a:t>
            </a:r>
          </a:p>
          <a:p>
            <a:pPr marL="233045" indent="-233045" defTabSz="914400">
              <a:lnSpc>
                <a:spcPts val="1800"/>
              </a:lnSpc>
              <a:spcAft>
                <a:spcPts val="1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Issuing CA summary (issued, expired, revoked) </a:t>
            </a:r>
            <a:br>
              <a:rPr lang="en-US" sz="1600" dirty="0">
                <a:cs typeface="Segoe UI Semibold"/>
              </a:rPr>
            </a:br>
            <a:r>
              <a:rPr lang="en-US" sz="1600" dirty="0">
                <a:cs typeface="Segoe UI Semibold"/>
              </a:rPr>
              <a:t>and detailed information about issued certificates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>
                <a:solidFill>
                  <a:schemeClr val="accent1"/>
                </a:solidFill>
                <a:cs typeface="Calibri"/>
              </a:rPr>
              <a:t>Audit</a:t>
            </a:r>
          </a:p>
          <a:p>
            <a:pPr marL="233045" indent="-233045" defTabSz="914400">
              <a:lnSpc>
                <a:spcPts val="1800"/>
              </a:lnSpc>
              <a:spcAft>
                <a:spcPts val="1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Segoe UI Semibold"/>
              </a:rPr>
              <a:t>Admin actions performed on the CA</a:t>
            </a:r>
            <a:br>
              <a:rPr lang="en-US" sz="1600" dirty="0">
                <a:cs typeface="Segoe UI Semibold"/>
              </a:rPr>
            </a:br>
            <a:r>
              <a:rPr lang="en-US" sz="1600" dirty="0">
                <a:cs typeface="Segoe UI Semibold"/>
              </a:rPr>
              <a:t>(i.e., create, disable, delete, renew, revoke)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>
                <a:solidFill>
                  <a:schemeClr val="accent1"/>
                </a:solidFill>
                <a:cs typeface="Calibri"/>
              </a:rPr>
              <a:t>RBAC permissions and scope tags</a:t>
            </a:r>
          </a:p>
        </p:txBody>
      </p:sp>
    </p:spTree>
    <p:extLst>
      <p:ext uri="{BB962C8B-B14F-4D97-AF65-F5344CB8AC3E}">
        <p14:creationId xmlns:p14="http://schemas.microsoft.com/office/powerpoint/2010/main" val="374182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BEDB7FFC-5985-3A1B-AAF1-4D5CE07EA8CD}"/>
              </a:ext>
            </a:extLst>
          </p:cNvPr>
          <p:cNvGrpSpPr/>
          <p:nvPr/>
        </p:nvGrpSpPr>
        <p:grpSpPr>
          <a:xfrm>
            <a:off x="537019" y="879403"/>
            <a:ext cx="11117963" cy="4054548"/>
            <a:chOff x="-16235363" y="-8690006"/>
            <a:chExt cx="31651316" cy="11542742"/>
          </a:xfrm>
        </p:grpSpPr>
        <p:pic>
          <p:nvPicPr>
            <p:cNvPr id="1026" name="Picture 2" descr="thumbnail image 1 captioned Screenshot of the Microsoft Intune admin center showing the ability to search the app catalog.">
              <a:extLst>
                <a:ext uri="{FF2B5EF4-FFF2-40B4-BE49-F238E27FC236}">
                  <a16:creationId xmlns:a16="http://schemas.microsoft.com/office/drawing/2014/main" id="{3950796B-6F35-0235-3516-1D1F54390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77626" y="-2909889"/>
              <a:ext cx="9515475" cy="576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humbnail image 2 captioned Screenshot of device querying in Intune for near-real time insights.">
              <a:extLst>
                <a:ext uri="{FF2B5EF4-FFF2-40B4-BE49-F238E27FC236}">
                  <a16:creationId xmlns:a16="http://schemas.microsoft.com/office/drawing/2014/main" id="{CB63CF66-6CEE-6FB2-0F2F-4622465D8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27" y="-8690006"/>
              <a:ext cx="10854326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umbnail image 2 captioned Issuing certificate properties in the Intune admin center are shown, with a SCEP URI copy &amp; paste button, CRL distribution list URI, and  the ability to download the certificate if desired">
              <a:extLst>
                <a:ext uri="{FF2B5EF4-FFF2-40B4-BE49-F238E27FC236}">
                  <a16:creationId xmlns:a16="http://schemas.microsoft.com/office/drawing/2014/main" id="{22385C1B-96DA-A8AD-667B-1495AEBAD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15" y="-2881313"/>
              <a:ext cx="9515475" cy="570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humbnail image 4 of blog post titled &#10; &#10; &#10;  &#10; &#10; &#10; &#10;    &#10;  &#10;   &#10;    &#10;      &#10;       Enable Windows standard users with Endpoint Privilege Management in Microsoft Intune&#10;       &#10;      &#10;     &#10;   &#10;  &#10; &#10;   &#10; &#10; &#10; &#10; &#10; &#10;">
              <a:extLst>
                <a:ext uri="{FF2B5EF4-FFF2-40B4-BE49-F238E27FC236}">
                  <a16:creationId xmlns:a16="http://schemas.microsoft.com/office/drawing/2014/main" id="{65199062-43D7-16E9-CD49-D2FC99DA3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36868" y="-8643056"/>
              <a:ext cx="9515475" cy="540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thumbnail image 2 captioned Remote help verifies explicitly with a security code exchange between helper and Windows user">
              <a:extLst>
                <a:ext uri="{FF2B5EF4-FFF2-40B4-BE49-F238E27FC236}">
                  <a16:creationId xmlns:a16="http://schemas.microsoft.com/office/drawing/2014/main" id="{1023CEE9-3249-5857-C7E8-1828BB656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35363" y="-8643056"/>
              <a:ext cx="9515475" cy="535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4" descr="thumbnail image 2 captioned Screenshot of device querying in Intune for near-real time insights.">
            <a:extLst>
              <a:ext uri="{FF2B5EF4-FFF2-40B4-BE49-F238E27FC236}">
                <a16:creationId xmlns:a16="http://schemas.microsoft.com/office/drawing/2014/main" id="{D9F3D78B-1FE2-BCE5-CDA8-33CE3885F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37" y="729000"/>
            <a:ext cx="10854326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1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A2290-967D-0B01-2952-281E2ED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Advanced Endpoint Analytics</a:t>
            </a:r>
            <a:endParaRPr lang="nl-BE" sz="4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18F0C6-4568-B978-9E25-C1CAD30D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33045" marR="0" lvl="0" indent="-233045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/>
              </a:rPr>
              <a:t>Identify anomalies based on patterns of unexpected events and signals aggregated across enrolled devices.</a:t>
            </a:r>
          </a:p>
          <a:p>
            <a:pPr marL="233045" marR="0" lvl="0" indent="-233045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/>
              </a:rPr>
              <a:t>Discover meaningful patterns and trends by correlating anomalies to device configurations and properties like OS version and app/driver versions.</a:t>
            </a:r>
          </a:p>
          <a:p>
            <a:pPr marL="233045" marR="0" lvl="0" indent="-233045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/>
              </a:rPr>
              <a:t>Use an enhanced device timeline view that includes anomalies to ease and speed troubleshooting.</a:t>
            </a:r>
          </a:p>
          <a:p>
            <a:pPr marL="233045" marR="0" lvl="0" indent="-233045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/>
              </a:rPr>
              <a:t>Get detailed report of the analytics, insights, and recommendations for a subset of devices using IT-defined scope tag.</a:t>
            </a:r>
          </a:p>
          <a:p>
            <a:pPr marL="233363" marR="0" lvl="0" indent="-233363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/>
              </a:rPr>
              <a:t>Device inventory querying for near real-time assessment of the state of devices and taking action.</a:t>
            </a:r>
          </a:p>
          <a:p>
            <a:pPr marL="233363" marR="0" lvl="0" indent="-233363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/>
              </a:rPr>
              <a:t>Battery health insights to support sustainability goals while enabling remote work, device longevity, and improved hardware purchase decisions.</a:t>
            </a:r>
          </a:p>
          <a:p>
            <a:pPr marL="233363" marR="0" lvl="0" indent="-233363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 Semibold"/>
            </a:endParaRPr>
          </a:p>
          <a:p>
            <a:pPr marL="233045" marR="0" lvl="0" indent="-233045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24202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BEDB7FFC-5985-3A1B-AAF1-4D5CE07EA8CD}"/>
              </a:ext>
            </a:extLst>
          </p:cNvPr>
          <p:cNvGrpSpPr/>
          <p:nvPr/>
        </p:nvGrpSpPr>
        <p:grpSpPr>
          <a:xfrm>
            <a:off x="537019" y="879403"/>
            <a:ext cx="11117963" cy="4054548"/>
            <a:chOff x="-16235363" y="-8690006"/>
            <a:chExt cx="31651316" cy="11542742"/>
          </a:xfrm>
        </p:grpSpPr>
        <p:pic>
          <p:nvPicPr>
            <p:cNvPr id="1026" name="Picture 2" descr="thumbnail image 1 captioned Screenshot of the Microsoft Intune admin center showing the ability to search the app catalog.">
              <a:extLst>
                <a:ext uri="{FF2B5EF4-FFF2-40B4-BE49-F238E27FC236}">
                  <a16:creationId xmlns:a16="http://schemas.microsoft.com/office/drawing/2014/main" id="{3950796B-6F35-0235-3516-1D1F54390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77626" y="-2909889"/>
              <a:ext cx="9515475" cy="576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humbnail image 2 captioned Screenshot of device querying in Intune for near-real time insights.">
              <a:extLst>
                <a:ext uri="{FF2B5EF4-FFF2-40B4-BE49-F238E27FC236}">
                  <a16:creationId xmlns:a16="http://schemas.microsoft.com/office/drawing/2014/main" id="{CB63CF66-6CEE-6FB2-0F2F-4622465D8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27" y="-8690006"/>
              <a:ext cx="10854326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umbnail image 2 captioned Issuing certificate properties in the Intune admin center are shown, with a SCEP URI copy &amp; paste button, CRL distribution list URI, and  the ability to download the certificate if desired">
              <a:extLst>
                <a:ext uri="{FF2B5EF4-FFF2-40B4-BE49-F238E27FC236}">
                  <a16:creationId xmlns:a16="http://schemas.microsoft.com/office/drawing/2014/main" id="{22385C1B-96DA-A8AD-667B-1495AEBAD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15" y="-2881313"/>
              <a:ext cx="9515475" cy="570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humbnail image 4 of blog post titled &#10; &#10; &#10;  &#10; &#10; &#10; &#10;    &#10;  &#10;   &#10;    &#10;      &#10;       Enable Windows standard users with Endpoint Privilege Management in Microsoft Intune&#10;       &#10;      &#10;     &#10;   &#10;  &#10; &#10;   &#10; &#10; &#10; &#10; &#10; &#10;">
              <a:extLst>
                <a:ext uri="{FF2B5EF4-FFF2-40B4-BE49-F238E27FC236}">
                  <a16:creationId xmlns:a16="http://schemas.microsoft.com/office/drawing/2014/main" id="{65199062-43D7-16E9-CD49-D2FC99DA3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36868" y="-8643056"/>
              <a:ext cx="9515475" cy="540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thumbnail image 2 captioned Remote help verifies explicitly with a security code exchange between helper and Windows user">
              <a:extLst>
                <a:ext uri="{FF2B5EF4-FFF2-40B4-BE49-F238E27FC236}">
                  <a16:creationId xmlns:a16="http://schemas.microsoft.com/office/drawing/2014/main" id="{1023CEE9-3249-5857-C7E8-1828BB656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35363" y="-8643056"/>
              <a:ext cx="9515475" cy="535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thumbnail image 1 captioned Screenshot of the Microsoft Intune admin center showing the ability to search the app catalog.">
            <a:extLst>
              <a:ext uri="{FF2B5EF4-FFF2-40B4-BE49-F238E27FC236}">
                <a16:creationId xmlns:a16="http://schemas.microsoft.com/office/drawing/2014/main" id="{16967C7B-1FEC-A025-C1B5-7DB27FD73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547688"/>
            <a:ext cx="951547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DE877-9AC9-C13B-6AFE-064D3EC6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Enterprise Application Management</a:t>
            </a:r>
            <a:endParaRPr lang="nl-BE" sz="4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823183-2E4C-7064-6518-89DB28650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Securely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hosted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Enterprise App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Catalog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for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Microsoft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and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non-Microsoft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applications</a:t>
            </a:r>
            <a:endParaRPr lang="nl-BE" sz="2000" kern="1200" dirty="0">
              <a:solidFill>
                <a:srgbClr val="000000"/>
              </a:solidFill>
              <a:latin typeface="Segoe UI"/>
              <a:cs typeface="Segoe UI Semibold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Prepackaged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and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preconfigured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apps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No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wrapping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, no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install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commands</a:t>
            </a:r>
            <a:endParaRPr lang="nl-BE" sz="2000" kern="1200" dirty="0">
              <a:solidFill>
                <a:srgbClr val="000000"/>
              </a:solidFill>
              <a:latin typeface="Segoe UI"/>
              <a:cs typeface="Segoe UI Semibold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Includes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Microsoft-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hosted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and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</a:t>
            </a:r>
            <a:r>
              <a:rPr lang="nl-BE" sz="2000" kern="1200" dirty="0" err="1">
                <a:solidFill>
                  <a:srgbClr val="000000"/>
                </a:solidFill>
                <a:latin typeface="Segoe UI"/>
                <a:cs typeface="Segoe UI Semibold"/>
              </a:rPr>
              <a:t>validated</a:t>
            </a:r>
            <a:r>
              <a:rPr lang="nl-BE" sz="2000" kern="1200" dirty="0">
                <a:solidFill>
                  <a:srgbClr val="000000"/>
                </a:solidFill>
                <a:latin typeface="Segoe UI"/>
                <a:cs typeface="Segoe UI Semibold"/>
              </a:rPr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171196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BEDB7FFC-5985-3A1B-AAF1-4D5CE07EA8CD}"/>
              </a:ext>
            </a:extLst>
          </p:cNvPr>
          <p:cNvGrpSpPr/>
          <p:nvPr/>
        </p:nvGrpSpPr>
        <p:grpSpPr>
          <a:xfrm>
            <a:off x="537019" y="879403"/>
            <a:ext cx="11117963" cy="4054548"/>
            <a:chOff x="-16235363" y="-8690006"/>
            <a:chExt cx="31651316" cy="11542742"/>
          </a:xfrm>
        </p:grpSpPr>
        <p:pic>
          <p:nvPicPr>
            <p:cNvPr id="1026" name="Picture 2" descr="thumbnail image 1 captioned Screenshot of the Microsoft Intune admin center showing the ability to search the app catalog.">
              <a:extLst>
                <a:ext uri="{FF2B5EF4-FFF2-40B4-BE49-F238E27FC236}">
                  <a16:creationId xmlns:a16="http://schemas.microsoft.com/office/drawing/2014/main" id="{3950796B-6F35-0235-3516-1D1F54390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77626" y="-2909889"/>
              <a:ext cx="9515475" cy="576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humbnail image 2 captioned Screenshot of device querying in Intune for near-real time insights.">
              <a:extLst>
                <a:ext uri="{FF2B5EF4-FFF2-40B4-BE49-F238E27FC236}">
                  <a16:creationId xmlns:a16="http://schemas.microsoft.com/office/drawing/2014/main" id="{CB63CF66-6CEE-6FB2-0F2F-4622465D8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27" y="-8690006"/>
              <a:ext cx="10854326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umbnail image 2 captioned Issuing certificate properties in the Intune admin center are shown, with a SCEP URI copy &amp; paste button, CRL distribution list URI, and  the ability to download the certificate if desired">
              <a:extLst>
                <a:ext uri="{FF2B5EF4-FFF2-40B4-BE49-F238E27FC236}">
                  <a16:creationId xmlns:a16="http://schemas.microsoft.com/office/drawing/2014/main" id="{22385C1B-96DA-A8AD-667B-1495AEBAD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15" y="-2881313"/>
              <a:ext cx="9515475" cy="570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humbnail image 4 of blog post titled &#10; &#10; &#10;  &#10; &#10; &#10; &#10;    &#10;  &#10;   &#10;    &#10;      &#10;       Enable Windows standard users with Endpoint Privilege Management in Microsoft Intune&#10;       &#10;      &#10;     &#10;   &#10;  &#10; &#10;   &#10; &#10; &#10; &#10; &#10; &#10;">
              <a:extLst>
                <a:ext uri="{FF2B5EF4-FFF2-40B4-BE49-F238E27FC236}">
                  <a16:creationId xmlns:a16="http://schemas.microsoft.com/office/drawing/2014/main" id="{65199062-43D7-16E9-CD49-D2FC99DA3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36868" y="-8643056"/>
              <a:ext cx="9515475" cy="540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thumbnail image 2 captioned Remote help verifies explicitly with a security code exchange between helper and Windows user">
              <a:extLst>
                <a:ext uri="{FF2B5EF4-FFF2-40B4-BE49-F238E27FC236}">
                  <a16:creationId xmlns:a16="http://schemas.microsoft.com/office/drawing/2014/main" id="{1023CEE9-3249-5857-C7E8-1828BB656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35363" y="-8643056"/>
              <a:ext cx="9515475" cy="535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863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3E30CC-8DD2-0A38-C986-372F80AB3D1B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30439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CE8A-7F94-F722-EF4C-E1AD3091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Jens Du Four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56848-2A4C-FE5A-CC32-ECA07D24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744" y="3426107"/>
            <a:ext cx="7349304" cy="24866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Cloud Endpoint TS @ Microsoft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Traveler/Musician/Beekeeper/…</a:t>
            </a:r>
            <a:endParaRPr lang="nl-BE" dirty="0"/>
          </a:p>
        </p:txBody>
      </p:sp>
      <p:pic>
        <p:nvPicPr>
          <p:cNvPr id="6" name="Tijdelijke aanduiding voor afbeelding 5" descr="Afbeelding met persoon, Menselijk gezicht, kleding, buitenshuis&#10;&#10;Automatisch gegenereerde beschrijving">
            <a:extLst>
              <a:ext uri="{FF2B5EF4-FFF2-40B4-BE49-F238E27FC236}">
                <a16:creationId xmlns:a16="http://schemas.microsoft.com/office/drawing/2014/main" id="{A3052F6D-34D0-60B8-5E95-65F403FDD8A9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" r="6639"/>
          <a:stretch>
            <a:fillRect/>
          </a:stretch>
        </p:blipFill>
        <p:spPr/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2D7714A4-02FC-4195-59C4-B60CA1042B97}"/>
              </a:ext>
            </a:extLst>
          </p:cNvPr>
          <p:cNvGrpSpPr/>
          <p:nvPr/>
        </p:nvGrpSpPr>
        <p:grpSpPr>
          <a:xfrm>
            <a:off x="4464744" y="2191892"/>
            <a:ext cx="3674652" cy="1080000"/>
            <a:chOff x="4464744" y="2191892"/>
            <a:chExt cx="3674652" cy="1080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2392102-DC67-2561-A7A4-4D1165669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744" y="219189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4179F61-529C-D83C-2AC3-859A156CC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1992" y="2191892"/>
              <a:ext cx="1077404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icrosoft Certified: Cybersecurity Architect Expert - Credly">
              <a:extLst>
                <a:ext uri="{FF2B5EF4-FFF2-40B4-BE49-F238E27FC236}">
                  <a16:creationId xmlns:a16="http://schemas.microsoft.com/office/drawing/2014/main" id="{B94EA1C0-70EB-238D-C62F-57E0D32BA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368" y="219189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51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Afbeelding 430">
            <a:extLst>
              <a:ext uri="{FF2B5EF4-FFF2-40B4-BE49-F238E27FC236}">
                <a16:creationId xmlns:a16="http://schemas.microsoft.com/office/drawing/2014/main" id="{A12C7318-05B5-2D9C-F77F-478CC568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10" y="461914"/>
            <a:ext cx="9747580" cy="5483014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CD54A185-4036-8078-9362-518D9D8D7141}"/>
              </a:ext>
            </a:extLst>
          </p:cNvPr>
          <p:cNvSpPr/>
          <p:nvPr/>
        </p:nvSpPr>
        <p:spPr>
          <a:xfrm>
            <a:off x="1399032" y="4123944"/>
            <a:ext cx="1645920" cy="54864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059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afbeelding 3" descr="Afbeelding met logo, symbool, Graphics, Elektrisch blauw&#10;&#10;Automatisch gegenereerde beschrijving">
            <a:extLst>
              <a:ext uri="{FF2B5EF4-FFF2-40B4-BE49-F238E27FC236}">
                <a16:creationId xmlns:a16="http://schemas.microsoft.com/office/drawing/2014/main" id="{68EF23BF-9977-B77B-CB84-05C0A1956E7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13C8AD2A-C0C6-7BEF-8BBB-C1FBB8B1AC9F}"/>
              </a:ext>
            </a:extLst>
          </p:cNvPr>
          <p:cNvSpPr txBox="1"/>
          <p:nvPr/>
        </p:nvSpPr>
        <p:spPr>
          <a:xfrm>
            <a:off x="1316736" y="1304926"/>
            <a:ext cx="143885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Remote Help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D56A437-E3EB-D1A0-33FA-AB56103D8729}"/>
              </a:ext>
            </a:extLst>
          </p:cNvPr>
          <p:cNvSpPr txBox="1"/>
          <p:nvPr/>
        </p:nvSpPr>
        <p:spPr>
          <a:xfrm>
            <a:off x="307848" y="4867136"/>
            <a:ext cx="150297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Platform SSO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46B365D-05F9-9715-AAFB-BA81F8B1FB57}"/>
              </a:ext>
            </a:extLst>
          </p:cNvPr>
          <p:cNvSpPr txBox="1"/>
          <p:nvPr/>
        </p:nvSpPr>
        <p:spPr>
          <a:xfrm>
            <a:off x="429670" y="2511684"/>
            <a:ext cx="30803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Advanced Endpoint Analytics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02B48BE-7BB2-257C-15D5-BD4046E695D2}"/>
              </a:ext>
            </a:extLst>
          </p:cNvPr>
          <p:cNvSpPr txBox="1"/>
          <p:nvPr/>
        </p:nvSpPr>
        <p:spPr>
          <a:xfrm>
            <a:off x="9168383" y="358262"/>
            <a:ext cx="149014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Device Query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68B0483-F296-EDE7-5075-516B8089466F}"/>
              </a:ext>
            </a:extLst>
          </p:cNvPr>
          <p:cNvSpPr txBox="1"/>
          <p:nvPr/>
        </p:nvSpPr>
        <p:spPr>
          <a:xfrm>
            <a:off x="9506614" y="3792324"/>
            <a:ext cx="170815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Security Copilot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C039D12-719B-0E69-478B-86C46A0C204D}"/>
              </a:ext>
            </a:extLst>
          </p:cNvPr>
          <p:cNvSpPr txBox="1"/>
          <p:nvPr/>
        </p:nvSpPr>
        <p:spPr>
          <a:xfrm>
            <a:off x="3892296" y="358262"/>
            <a:ext cx="113107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Cloud PKI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8D16C16-63D2-B0D8-69BB-707DF4818456}"/>
              </a:ext>
            </a:extLst>
          </p:cNvPr>
          <p:cNvSpPr txBox="1"/>
          <p:nvPr/>
        </p:nvSpPr>
        <p:spPr>
          <a:xfrm>
            <a:off x="8448958" y="5120762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Windows 365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655B90E-353A-B54F-DA5B-97A5F31D844D}"/>
              </a:ext>
            </a:extLst>
          </p:cNvPr>
          <p:cNvSpPr txBox="1"/>
          <p:nvPr/>
        </p:nvSpPr>
        <p:spPr>
          <a:xfrm>
            <a:off x="7406252" y="1183246"/>
            <a:ext cx="374717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Enterprise Application Management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DA721EE-1067-8C0B-C220-E5A468339FFB}"/>
              </a:ext>
            </a:extLst>
          </p:cNvPr>
          <p:cNvSpPr txBox="1"/>
          <p:nvPr/>
        </p:nvSpPr>
        <p:spPr>
          <a:xfrm>
            <a:off x="8516112" y="2511684"/>
            <a:ext cx="150297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Remediations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47051F7-8CBA-CC02-36C1-6FB012FCC49D}"/>
              </a:ext>
            </a:extLst>
          </p:cNvPr>
          <p:cNvSpPr txBox="1"/>
          <p:nvPr/>
        </p:nvSpPr>
        <p:spPr>
          <a:xfrm>
            <a:off x="10226040" y="1809360"/>
            <a:ext cx="132343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Intune Suite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E7116C54-7178-FBF0-9C0E-E27B6B1C0C60}"/>
              </a:ext>
            </a:extLst>
          </p:cNvPr>
          <p:cNvSpPr txBox="1"/>
          <p:nvPr/>
        </p:nvSpPr>
        <p:spPr>
          <a:xfrm>
            <a:off x="1868521" y="3584310"/>
            <a:ext cx="173380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Tunnel for MAM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D248722-7206-63FE-BB87-326F0A3EAE95}"/>
              </a:ext>
            </a:extLst>
          </p:cNvPr>
          <p:cNvSpPr txBox="1"/>
          <p:nvPr/>
        </p:nvSpPr>
        <p:spPr>
          <a:xfrm>
            <a:off x="3376325" y="5183746"/>
            <a:ext cx="13362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Autopilot V2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616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BEDB7FFC-5985-3A1B-AAF1-4D5CE07EA8CD}"/>
              </a:ext>
            </a:extLst>
          </p:cNvPr>
          <p:cNvGrpSpPr/>
          <p:nvPr/>
        </p:nvGrpSpPr>
        <p:grpSpPr>
          <a:xfrm>
            <a:off x="537019" y="879403"/>
            <a:ext cx="11117963" cy="4054548"/>
            <a:chOff x="-16235363" y="-8690006"/>
            <a:chExt cx="31651316" cy="11542742"/>
          </a:xfrm>
        </p:grpSpPr>
        <p:pic>
          <p:nvPicPr>
            <p:cNvPr id="1026" name="Picture 2" descr="thumbnail image 1 captioned Screenshot of the Microsoft Intune admin center showing the ability to search the app catalog.">
              <a:extLst>
                <a:ext uri="{FF2B5EF4-FFF2-40B4-BE49-F238E27FC236}">
                  <a16:creationId xmlns:a16="http://schemas.microsoft.com/office/drawing/2014/main" id="{3950796B-6F35-0235-3516-1D1F54390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77626" y="-2909889"/>
              <a:ext cx="9515475" cy="576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humbnail image 2 captioned Screenshot of device querying in Intune for near-real time insights.">
              <a:extLst>
                <a:ext uri="{FF2B5EF4-FFF2-40B4-BE49-F238E27FC236}">
                  <a16:creationId xmlns:a16="http://schemas.microsoft.com/office/drawing/2014/main" id="{CB63CF66-6CEE-6FB2-0F2F-4622465D8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27" y="-8690006"/>
              <a:ext cx="10854326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umbnail image 2 captioned Issuing certificate properties in the Intune admin center are shown, with a SCEP URI copy &amp; paste button, CRL distribution list URI, and  the ability to download the certificate if desired">
              <a:extLst>
                <a:ext uri="{FF2B5EF4-FFF2-40B4-BE49-F238E27FC236}">
                  <a16:creationId xmlns:a16="http://schemas.microsoft.com/office/drawing/2014/main" id="{22385C1B-96DA-A8AD-667B-1495AEBAD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15" y="-2881313"/>
              <a:ext cx="9515475" cy="570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humbnail image 4 of blog post titled &#10; &#10; &#10;  &#10; &#10; &#10; &#10;    &#10;  &#10;   &#10;    &#10;      &#10;       Enable Windows standard users with Endpoint Privilege Management in Microsoft Intune&#10;       &#10;      &#10;     &#10;   &#10;  &#10; &#10;   &#10; &#10; &#10; &#10; &#10; &#10;">
              <a:extLst>
                <a:ext uri="{FF2B5EF4-FFF2-40B4-BE49-F238E27FC236}">
                  <a16:creationId xmlns:a16="http://schemas.microsoft.com/office/drawing/2014/main" id="{65199062-43D7-16E9-CD49-D2FC99DA3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36868" y="-8643056"/>
              <a:ext cx="9515475" cy="540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thumbnail image 2 captioned Remote help verifies explicitly with a security code exchange between helper and Windows user">
              <a:extLst>
                <a:ext uri="{FF2B5EF4-FFF2-40B4-BE49-F238E27FC236}">
                  <a16:creationId xmlns:a16="http://schemas.microsoft.com/office/drawing/2014/main" id="{1023CEE9-3249-5857-C7E8-1828BB656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35363" y="-8643056"/>
              <a:ext cx="9515475" cy="535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10" descr="thumbnail image 2 captioned Remote help verifies explicitly with a security code exchange between helper and Windows user">
            <a:extLst>
              <a:ext uri="{FF2B5EF4-FFF2-40B4-BE49-F238E27FC236}">
                <a16:creationId xmlns:a16="http://schemas.microsoft.com/office/drawing/2014/main" id="{9C6CB8CA-10BC-A59E-244E-D341DF83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752475"/>
            <a:ext cx="951547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9B388-4AB5-B447-6869-AE904F10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Remote Help</a:t>
            </a:r>
            <a:endParaRPr lang="nl-BE" sz="4400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E320E892-7385-9987-B01F-EEB6701622DD}"/>
              </a:ext>
            </a:extLst>
          </p:cNvPr>
          <p:cNvGrpSpPr/>
          <p:nvPr/>
        </p:nvGrpSpPr>
        <p:grpSpPr>
          <a:xfrm>
            <a:off x="2253760" y="1501233"/>
            <a:ext cx="5955526" cy="2496453"/>
            <a:chOff x="3118237" y="1166440"/>
            <a:chExt cx="5955526" cy="2496453"/>
          </a:xfrm>
        </p:grpSpPr>
        <p:sp>
          <p:nvSpPr>
            <p:cNvPr id="4" name="TextBox 22">
              <a:extLst>
                <a:ext uri="{FF2B5EF4-FFF2-40B4-BE49-F238E27FC236}">
                  <a16:creationId xmlns:a16="http://schemas.microsoft.com/office/drawing/2014/main" id="{1D2E49F5-D05F-DAAA-3164-B1774D9973F7}"/>
                </a:ext>
              </a:extLst>
            </p:cNvPr>
            <p:cNvSpPr txBox="1"/>
            <p:nvPr/>
          </p:nvSpPr>
          <p:spPr>
            <a:xfrm>
              <a:off x="3118237" y="1166440"/>
              <a:ext cx="2997084" cy="249645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nl-B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78D4"/>
                </a:buClr>
                <a:buSzPct val="90000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cs typeface="Segoe UI Semibold"/>
                </a:rPr>
                <a:t>Windows</a:t>
              </a:r>
            </a:p>
            <a:p>
              <a:pPr marL="233045" marR="0" lvl="0" indent="-233045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8D4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/>
                </a:rPr>
                <a:t>Disable chat at the tenant level​</a:t>
              </a:r>
              <a:endParaRPr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Segoe UI Semibold"/>
              </a:endParaRPr>
            </a:p>
            <a:p>
              <a:pPr marL="233045" marR="0" lvl="0" indent="-233045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8D4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/>
                </a:rPr>
                <a:t>Show reasons for non-compliance prior to accessing device​</a:t>
              </a:r>
              <a:endParaRPr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Segoe UI Semibold"/>
              </a:endParaRPr>
            </a:p>
            <a:p>
              <a:pPr marL="233045" marR="0" lvl="0" indent="-233045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8D4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/>
                </a:rPr>
                <a:t>Annotation tool enhancement and laser pointer​</a:t>
              </a:r>
              <a:endParaRPr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Segoe UI Semibold"/>
              </a:endParaRPr>
            </a:p>
            <a:p>
              <a:pPr marL="233045" marR="0" lvl="0" indent="-233045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8D4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/>
                </a:rPr>
                <a:t>Intune audit logs that show who helped whom​ and can be exported</a:t>
              </a:r>
              <a:endParaRPr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Segoe UI Semibold"/>
              </a:endParaRPr>
            </a:p>
            <a:p>
              <a:pPr marL="233045" marR="0" lvl="0" indent="-233045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8D4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/>
                </a:rPr>
                <a:t>Full threaded chat experience​</a:t>
              </a:r>
              <a:endParaRPr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Segoe UI Semibold"/>
              </a:endParaRPr>
            </a:p>
          </p:txBody>
        </p:sp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8A83869B-5410-B454-20F0-20C3FF01BDBD}"/>
                </a:ext>
              </a:extLst>
            </p:cNvPr>
            <p:cNvSpPr txBox="1"/>
            <p:nvPr/>
          </p:nvSpPr>
          <p:spPr>
            <a:xfrm>
              <a:off x="6355238" y="1203511"/>
              <a:ext cx="2718525" cy="19065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nl-B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045" marR="0" lvl="0" indent="-233045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8D4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/>
              </a:endParaRPr>
            </a:p>
            <a:p>
              <a:pPr marL="233045" marR="0" lvl="0" indent="-233045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8D4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/>
                </a:rPr>
                <a:t>Conditional access (e.g., MFA) ​</a:t>
              </a:r>
              <a:endParaRPr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Segoe UI Semibold"/>
              </a:endParaRPr>
            </a:p>
            <a:p>
              <a:pPr marL="233045" marR="0" lvl="0" indent="-233045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8D4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/>
                </a:rPr>
                <a:t>Switch from view-only to full control during session </a:t>
              </a:r>
              <a:endParaRPr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Segoe UI Semibold"/>
              </a:endParaRPr>
            </a:p>
            <a:p>
              <a:pPr marL="233045" marR="0" lvl="0" indent="-233045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8D4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/>
                </a:rPr>
                <a:t>ARM64, Windows 365 support</a:t>
              </a:r>
              <a:endParaRPr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Segoe UI Semibold"/>
              </a:endParaRPr>
            </a:p>
            <a:p>
              <a:pPr marL="233045" indent="-233045">
                <a:lnSpc>
                  <a:spcPts val="1800"/>
                </a:lnSpc>
                <a:spcAft>
                  <a:spcPts val="600"/>
                </a:spcAft>
                <a:buClr>
                  <a:srgbClr val="0078D4"/>
                </a:buClr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/>
                </a:rPr>
                <a:t>Launch a session seamlessly from Intune</a:t>
              </a:r>
              <a:r>
                <a:rPr lang="en-US" sz="1400" dirty="0">
                  <a:solidFill>
                    <a:srgbClr val="000000"/>
                  </a:solidFill>
                  <a:latin typeface="Segoe UI"/>
                  <a:cs typeface="Segoe UI Semibold"/>
                </a:rPr>
                <a:t> </a:t>
              </a:r>
              <a:endParaRPr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cs typeface="Segoe UI Semibold"/>
              </a:endParaRPr>
            </a:p>
          </p:txBody>
        </p:sp>
      </p:grpSp>
      <p:sp>
        <p:nvSpPr>
          <p:cNvPr id="6" name="TextBox 4">
            <a:extLst>
              <a:ext uri="{FF2B5EF4-FFF2-40B4-BE49-F238E27FC236}">
                <a16:creationId xmlns:a16="http://schemas.microsoft.com/office/drawing/2014/main" id="{6B1D6033-558A-E9BB-850A-5DFF8683B6D6}"/>
              </a:ext>
            </a:extLst>
          </p:cNvPr>
          <p:cNvSpPr txBox="1"/>
          <p:nvPr/>
        </p:nvSpPr>
        <p:spPr>
          <a:xfrm>
            <a:off x="2253760" y="4297973"/>
            <a:ext cx="2324005" cy="1137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Segoe UI Semibold"/>
                <a:cs typeface="Segoe UI Semibold"/>
              </a:rPr>
              <a:t>Android</a:t>
            </a:r>
          </a:p>
          <a:p>
            <a:pPr marL="233045" marR="0" lvl="0" indent="-233045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Segoe UI"/>
                <a:cs typeface="Segoe UI Semibold"/>
              </a:rPr>
              <a:t>Attended/Unattended</a:t>
            </a:r>
          </a:p>
          <a:p>
            <a:pPr marL="233045" marR="0" lvl="0" indent="-233045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Segoe UI"/>
                <a:cs typeface="Segoe UI Semibold"/>
              </a:rPr>
              <a:t>Session reporting history</a:t>
            </a:r>
          </a:p>
          <a:p>
            <a:pPr marL="233045" marR="0" lvl="0" indent="-233045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Segoe UI"/>
                <a:cs typeface="Segoe UI Semibold"/>
              </a:rPr>
              <a:t>Intune audit log</a:t>
            </a:r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8F03975E-2882-0AF3-5FF1-16446B9F82F7}"/>
              </a:ext>
            </a:extLst>
          </p:cNvPr>
          <p:cNvSpPr txBox="1"/>
          <p:nvPr/>
        </p:nvSpPr>
        <p:spPr>
          <a:xfrm>
            <a:off x="5638194" y="3785012"/>
            <a:ext cx="2571092" cy="165006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Segoe UI Semibold"/>
                <a:cs typeface="Segoe UI Semibold"/>
              </a:rPr>
              <a:t>macOS</a:t>
            </a:r>
          </a:p>
          <a:p>
            <a:pPr marL="233045" indent="-233045">
              <a:lnSpc>
                <a:spcPts val="1800"/>
              </a:lnSpc>
              <a:spcAft>
                <a:spcPts val="4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000000"/>
                </a:solidFill>
                <a:latin typeface="Segoe UI"/>
                <a:cs typeface="Segoe UI Semibold"/>
              </a:rPr>
              <a:t>Full control support</a:t>
            </a:r>
          </a:p>
          <a:p>
            <a:pPr marL="233045" indent="-233045">
              <a:lnSpc>
                <a:spcPts val="1800"/>
              </a:lnSpc>
              <a:spcAft>
                <a:spcPts val="4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Segoe UI"/>
                <a:cs typeface="Segoe UI Semibold"/>
              </a:rPr>
              <a:t>Threaded chat and Intune audit logs</a:t>
            </a:r>
          </a:p>
          <a:p>
            <a:pPr marL="233045" indent="-233045">
              <a:lnSpc>
                <a:spcPts val="1800"/>
              </a:lnSpc>
              <a:spcAft>
                <a:spcPts val="4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Segoe UI"/>
                <a:cs typeface="Segoe UI Semibold"/>
              </a:rPr>
              <a:t>Conditional access</a:t>
            </a:r>
          </a:p>
          <a:p>
            <a:pPr marL="233045" indent="-233045">
              <a:lnSpc>
                <a:spcPts val="1800"/>
              </a:lnSpc>
              <a:spcAft>
                <a:spcPts val="4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Segoe UI"/>
                <a:cs typeface="Segoe UI Semibold"/>
              </a:rPr>
              <a:t>Session reporting history</a:t>
            </a:r>
          </a:p>
        </p:txBody>
      </p:sp>
    </p:spTree>
    <p:extLst>
      <p:ext uri="{BB962C8B-B14F-4D97-AF65-F5344CB8AC3E}">
        <p14:creationId xmlns:p14="http://schemas.microsoft.com/office/powerpoint/2010/main" val="417099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BEDB7FFC-5985-3A1B-AAF1-4D5CE07EA8CD}"/>
              </a:ext>
            </a:extLst>
          </p:cNvPr>
          <p:cNvGrpSpPr/>
          <p:nvPr/>
        </p:nvGrpSpPr>
        <p:grpSpPr>
          <a:xfrm>
            <a:off x="537019" y="879403"/>
            <a:ext cx="11117963" cy="4054548"/>
            <a:chOff x="-16235363" y="-8690006"/>
            <a:chExt cx="31651316" cy="11542742"/>
          </a:xfrm>
        </p:grpSpPr>
        <p:pic>
          <p:nvPicPr>
            <p:cNvPr id="1026" name="Picture 2" descr="thumbnail image 1 captioned Screenshot of the Microsoft Intune admin center showing the ability to search the app catalog.">
              <a:extLst>
                <a:ext uri="{FF2B5EF4-FFF2-40B4-BE49-F238E27FC236}">
                  <a16:creationId xmlns:a16="http://schemas.microsoft.com/office/drawing/2014/main" id="{3950796B-6F35-0235-3516-1D1F54390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77626" y="-2909889"/>
              <a:ext cx="9515475" cy="576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humbnail image 2 captioned Screenshot of device querying in Intune for near-real time insights.">
              <a:extLst>
                <a:ext uri="{FF2B5EF4-FFF2-40B4-BE49-F238E27FC236}">
                  <a16:creationId xmlns:a16="http://schemas.microsoft.com/office/drawing/2014/main" id="{CB63CF66-6CEE-6FB2-0F2F-4622465D8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27" y="-8690006"/>
              <a:ext cx="10854326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umbnail image 2 captioned Issuing certificate properties in the Intune admin center are shown, with a SCEP URI copy &amp; paste button, CRL distribution list URI, and  the ability to download the certificate if desired">
              <a:extLst>
                <a:ext uri="{FF2B5EF4-FFF2-40B4-BE49-F238E27FC236}">
                  <a16:creationId xmlns:a16="http://schemas.microsoft.com/office/drawing/2014/main" id="{22385C1B-96DA-A8AD-667B-1495AEBAD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15" y="-2881313"/>
              <a:ext cx="9515475" cy="570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humbnail image 4 of blog post titled &#10; &#10; &#10;  &#10; &#10; &#10; &#10;    &#10;  &#10;   &#10;    &#10;      &#10;       Enable Windows standard users with Endpoint Privilege Management in Microsoft Intune&#10;       &#10;      &#10;     &#10;   &#10;  &#10; &#10;   &#10; &#10; &#10; &#10; &#10; &#10;">
              <a:extLst>
                <a:ext uri="{FF2B5EF4-FFF2-40B4-BE49-F238E27FC236}">
                  <a16:creationId xmlns:a16="http://schemas.microsoft.com/office/drawing/2014/main" id="{65199062-43D7-16E9-CD49-D2FC99DA3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36868" y="-8643056"/>
              <a:ext cx="9515475" cy="540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thumbnail image 2 captioned Remote help verifies explicitly with a security code exchange between helper and Windows user">
              <a:extLst>
                <a:ext uri="{FF2B5EF4-FFF2-40B4-BE49-F238E27FC236}">
                  <a16:creationId xmlns:a16="http://schemas.microsoft.com/office/drawing/2014/main" id="{1023CEE9-3249-5857-C7E8-1828BB656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35363" y="-8643056"/>
              <a:ext cx="9515475" cy="535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8" descr="thumbnail image 4 of blog post titled &#10; &#10; &#10;  &#10; &#10; &#10; &#10;    &#10;  &#10;   &#10;    &#10;      &#10;       Enable Windows standard users with Endpoint Privilege Management in Microsoft Intune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8275F04D-441E-9C7B-C0EA-66F10453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728663"/>
            <a:ext cx="95154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9556A-1DCC-6095-ED03-1D6BC2C7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Endpoint Privilege Management</a:t>
            </a:r>
            <a:endParaRPr lang="nl-BE" sz="4000" dirty="0"/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1D2E49F5-D05F-DAAA-3164-B1774D9973F7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53760" y="1615667"/>
            <a:ext cx="9313824" cy="2385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 panose="020B0502040204020203" pitchFamily="34" charset="0"/>
              </a:rPr>
              <a:t>Automatic, user-confirmed or support-approved elevation</a:t>
            </a: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 panose="020B0502040204020203" pitchFamily="34" charset="0"/>
              </a:rPr>
              <a:t>Insights based on elevation audits</a:t>
            </a: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 panose="020B0502040204020203" pitchFamily="34" charset="0"/>
              </a:rPr>
              <a:t>Effective control of child processes</a:t>
            </a: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 panose="020B0502040204020203" pitchFamily="34" charset="0"/>
              </a:rPr>
              <a:t>Rules based on organizational requirements</a:t>
            </a: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 panose="020B0502040204020203" pitchFamily="34" charset="0"/>
              </a:rPr>
              <a:t>Easy addition or removal of rules</a:t>
            </a: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bold" panose="020B0502040204020203" pitchFamily="34" charset="0"/>
              </a:rPr>
              <a:t>Tenant level enablement, per device rollout</a:t>
            </a:r>
          </a:p>
          <a:p>
            <a:pPr marL="233363" marR="0" lvl="0" indent="-233363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Clr>
                <a:srgbClr val="0078D4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9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BEDB7FFC-5985-3A1B-AAF1-4D5CE07EA8CD}"/>
              </a:ext>
            </a:extLst>
          </p:cNvPr>
          <p:cNvGrpSpPr/>
          <p:nvPr/>
        </p:nvGrpSpPr>
        <p:grpSpPr>
          <a:xfrm>
            <a:off x="537019" y="879403"/>
            <a:ext cx="11117963" cy="4054548"/>
            <a:chOff x="-16235363" y="-8690006"/>
            <a:chExt cx="31651316" cy="11542742"/>
          </a:xfrm>
        </p:grpSpPr>
        <p:pic>
          <p:nvPicPr>
            <p:cNvPr id="1026" name="Picture 2" descr="thumbnail image 1 captioned Screenshot of the Microsoft Intune admin center showing the ability to search the app catalog.">
              <a:extLst>
                <a:ext uri="{FF2B5EF4-FFF2-40B4-BE49-F238E27FC236}">
                  <a16:creationId xmlns:a16="http://schemas.microsoft.com/office/drawing/2014/main" id="{3950796B-6F35-0235-3516-1D1F54390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77626" y="-2909889"/>
              <a:ext cx="9515475" cy="576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humbnail image 2 captioned Screenshot of device querying in Intune for near-real time insights.">
              <a:extLst>
                <a:ext uri="{FF2B5EF4-FFF2-40B4-BE49-F238E27FC236}">
                  <a16:creationId xmlns:a16="http://schemas.microsoft.com/office/drawing/2014/main" id="{CB63CF66-6CEE-6FB2-0F2F-4622465D8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27" y="-8690006"/>
              <a:ext cx="10854326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umbnail image 2 captioned Issuing certificate properties in the Intune admin center are shown, with a SCEP URI copy &amp; paste button, CRL distribution list URI, and  the ability to download the certificate if desired">
              <a:extLst>
                <a:ext uri="{FF2B5EF4-FFF2-40B4-BE49-F238E27FC236}">
                  <a16:creationId xmlns:a16="http://schemas.microsoft.com/office/drawing/2014/main" id="{22385C1B-96DA-A8AD-667B-1495AEBAD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15" y="-2881313"/>
              <a:ext cx="9515475" cy="570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humbnail image 4 of blog post titled &#10; &#10; &#10;  &#10; &#10; &#10; &#10;    &#10;  &#10;   &#10;    &#10;      &#10;       Enable Windows standard users with Endpoint Privilege Management in Microsoft Intune&#10;       &#10;      &#10;     &#10;   &#10;  &#10; &#10;   &#10; &#10; &#10; &#10; &#10; &#10;">
              <a:extLst>
                <a:ext uri="{FF2B5EF4-FFF2-40B4-BE49-F238E27FC236}">
                  <a16:creationId xmlns:a16="http://schemas.microsoft.com/office/drawing/2014/main" id="{65199062-43D7-16E9-CD49-D2FC99DA3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36868" y="-8643056"/>
              <a:ext cx="9515475" cy="540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thumbnail image 2 captioned Remote help verifies explicitly with a security code exchange between helper and Windows user">
              <a:extLst>
                <a:ext uri="{FF2B5EF4-FFF2-40B4-BE49-F238E27FC236}">
                  <a16:creationId xmlns:a16="http://schemas.microsoft.com/office/drawing/2014/main" id="{1023CEE9-3249-5857-C7E8-1828BB656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35363" y="-8643056"/>
              <a:ext cx="9515475" cy="535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 descr="thumbnail image 2 captioned Issuing certificate properties in the Intune admin center are shown, with a SCEP URI copy &amp; paste button, CRL distribution list URI, and  the ability to download the certificate if desired">
            <a:extLst>
              <a:ext uri="{FF2B5EF4-FFF2-40B4-BE49-F238E27FC236}">
                <a16:creationId xmlns:a16="http://schemas.microsoft.com/office/drawing/2014/main" id="{AB0BCDD9-ACA8-7BB1-27DA-1DBA7CD78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576263"/>
            <a:ext cx="951547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5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Kantoor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00FF"/>
      </a:hlink>
      <a:folHlink>
        <a:srgbClr val="FF00FF"/>
      </a:folHlink>
    </a:clrScheme>
    <a:fontScheme name="Kantoorthema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1" id="{6BBE0714-A0AC-2C48-B442-505B341B3B4C}" vid="{6F76FE9D-78F3-1B45-B9B6-FB86803BFD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Experts_Live_NL _ppt_template 2024_white</Template>
  <TotalTime>519</TotalTime>
  <Words>492</Words>
  <Application>Microsoft Office PowerPoint</Application>
  <PresentationFormat>Breedbeeld</PresentationFormat>
  <Paragraphs>80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Light</vt:lpstr>
      <vt:lpstr>Segoe UI</vt:lpstr>
      <vt:lpstr>Segoe UI Light</vt:lpstr>
      <vt:lpstr>Segoe UI Semibold</vt:lpstr>
      <vt:lpstr>1_Office Theme</vt:lpstr>
      <vt:lpstr>Intune Suite: The One-Stop-Shop for Endpoint Management</vt:lpstr>
      <vt:lpstr>Jens Du Four</vt:lpstr>
      <vt:lpstr>PowerPoint-presentatie</vt:lpstr>
      <vt:lpstr>PowerPoint-presentatie</vt:lpstr>
      <vt:lpstr>PowerPoint-presentatie</vt:lpstr>
      <vt:lpstr>Remote Help</vt:lpstr>
      <vt:lpstr>PowerPoint-presentatie</vt:lpstr>
      <vt:lpstr>Endpoint Privilege Management</vt:lpstr>
      <vt:lpstr>PowerPoint-presentatie</vt:lpstr>
      <vt:lpstr>Cloud PKI</vt:lpstr>
      <vt:lpstr>PowerPoint-presentatie</vt:lpstr>
      <vt:lpstr>Advanced Endpoint Analytics</vt:lpstr>
      <vt:lpstr>PowerPoint-presentatie</vt:lpstr>
      <vt:lpstr>Enterprise Application Management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Intune Suite: The One-Stop-Shop for Endpoint Management</dc:title>
  <dc:creator>Jens Du Four</dc:creator>
  <cp:lastModifiedBy>Jens Du Four</cp:lastModifiedBy>
  <cp:revision>1</cp:revision>
  <dcterms:created xsi:type="dcterms:W3CDTF">2024-05-23T07:02:38Z</dcterms:created>
  <dcterms:modified xsi:type="dcterms:W3CDTF">2024-06-03T08:44:33Z</dcterms:modified>
</cp:coreProperties>
</file>