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73" r:id="rId2"/>
    <p:sldId id="271" r:id="rId3"/>
    <p:sldId id="276" r:id="rId4"/>
    <p:sldId id="270" r:id="rId5"/>
    <p:sldId id="277" r:id="rId6"/>
    <p:sldId id="259" r:id="rId7"/>
    <p:sldId id="278" r:id="rId8"/>
    <p:sldId id="265" r:id="rId9"/>
    <p:sldId id="280" r:id="rId10"/>
    <p:sldId id="279" r:id="rId11"/>
    <p:sldId id="281" r:id="rId12"/>
    <p:sldId id="282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mand Mashal" initials="MM" lastIdx="1" clrIdx="0">
    <p:extLst>
      <p:ext uri="{19B8F6BF-5375-455C-9EA6-DF929625EA0E}">
        <p15:presenceInfo xmlns:p15="http://schemas.microsoft.com/office/powerpoint/2012/main" userId="S::mashal.momand@student.howest.be::02871f6f-4d47-4a1e-a389-74db206780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1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34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0A238AD0-482A-41C7-8A84-22E5BDCEA0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F0F09FA-1D60-4D86-9D96-CC18E2B57F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9D700-79FC-4036-B5A9-53B07183D822}" type="datetimeFigureOut">
              <a:rPr lang="nl-BE" smtClean="0"/>
              <a:t>14/04/2021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DACDBB-EE5F-46EC-AEE5-BB982A2255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0A23E24-D812-47B6-871B-9EA1E4882B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4D562-8C1E-4931-BF78-5B3FBAB0399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7048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54DD4-6F65-41DB-9D57-C4EA34654FE6}" type="datetimeFigureOut">
              <a:rPr lang="nl-BE" smtClean="0"/>
              <a:t>14/04/2021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8EAC0-0580-40D8-B2A2-BDA071D741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71654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1D4A-5F45-4DDE-B29C-9DDA1FFA002F}" type="datetime1">
              <a:rPr lang="nl-BE" smtClean="0"/>
              <a:t>14/04/2021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13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5BA1-5540-4050-939E-D80E0971D7A0}" type="datetime1">
              <a:rPr lang="nl-BE" smtClean="0"/>
              <a:t>14/04/2021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62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C20D-FA3D-48B1-B1D3-730F754B4916}" type="datetime1">
              <a:rPr lang="nl-BE" smtClean="0"/>
              <a:t>14/04/2021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833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67CE-EBF5-45DA-A3CA-A2B24B3436B3}" type="datetime1">
              <a:rPr lang="nl-BE" smtClean="0"/>
              <a:t>14/04/2021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062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CD02019-2679-4B32-91ED-CC7F0E861EB0}" type="datetime1">
              <a:rPr lang="nl-BE" smtClean="0"/>
              <a:t>14/04/2021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10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B16D-D154-44AF-941F-C6130B8F4D4C}" type="datetime1">
              <a:rPr lang="nl-BE" smtClean="0"/>
              <a:t>14/04/2021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42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E23C-BEF4-4910-8759-999E245EA05B}" type="datetime1">
              <a:rPr lang="nl-BE" smtClean="0"/>
              <a:t>14/04/2021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975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580A-DFD2-4F8D-97C2-2B7798106AA2}" type="datetime1">
              <a:rPr lang="nl-BE" smtClean="0"/>
              <a:t>14/04/2021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86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C4F4-8F40-4444-A748-D3159FB77ADC}" type="datetime1">
              <a:rPr lang="nl-BE" smtClean="0"/>
              <a:t>14/04/2021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51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F7B-C605-4BDD-88AB-134029D85CDA}" type="datetime1">
              <a:rPr lang="nl-BE" smtClean="0"/>
              <a:t>14/04/2021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58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9EBD-407C-4898-84C1-F542F8C2F7FD}" type="datetime1">
              <a:rPr lang="nl-BE" smtClean="0"/>
              <a:t>14/04/2021</a:t>
            </a:fld>
            <a:endParaRPr lang="nl-B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599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69C3A6E-622D-4192-879A-8144A850B047}" type="datetime1">
              <a:rPr lang="nl-BE" smtClean="0"/>
              <a:t>14/04/2021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914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37CB8-DDAB-453B-999C-4D2AAC84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88478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nl-NL" sz="5500" dirty="0"/>
              <a:t>Bedrijfsbezoek</a:t>
            </a:r>
            <a:endParaRPr lang="nl-BE" sz="55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00CB1F-BD8A-4F49-9AB0-FD428E25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EFBA9C6-DFEA-432E-A657-C5304FAA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800" y="629161"/>
            <a:ext cx="7221493" cy="967025"/>
          </a:xfrm>
          <a:prstGeom prst="rect">
            <a:avLst/>
          </a:prstGeom>
        </p:spPr>
      </p:pic>
      <p:pic>
        <p:nvPicPr>
          <p:cNvPr id="10" name="Afbeelding 9" descr="Afbeelding met persoon, person, staand&#10;&#10;Automatisch gegenereerde beschrijving">
            <a:extLst>
              <a:ext uri="{FF2B5EF4-FFF2-40B4-BE49-F238E27FC236}">
                <a16:creationId xmlns:a16="http://schemas.microsoft.com/office/drawing/2014/main" id="{AFEAF509-27C1-4F23-A427-7E208246F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67" y="3382100"/>
            <a:ext cx="4721677" cy="3147784"/>
          </a:xfrm>
          <a:prstGeom prst="rect">
            <a:avLst/>
          </a:prstGeom>
        </p:spPr>
      </p:pic>
      <p:pic>
        <p:nvPicPr>
          <p:cNvPr id="12" name="Afbeelding 11" descr="Afbeelding met binnen, plafond, vloer&#10;&#10;Automatisch gegenereerde beschrijving">
            <a:extLst>
              <a:ext uri="{FF2B5EF4-FFF2-40B4-BE49-F238E27FC236}">
                <a16:creationId xmlns:a16="http://schemas.microsoft.com/office/drawing/2014/main" id="{37095683-DE90-4CFF-B4BA-3EF393FA6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" y="3382100"/>
            <a:ext cx="4752536" cy="314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8BEB4-7D22-4D3D-A743-317FAAF2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nl-NL" sz="3000" dirty="0"/>
              <a:t>Soft-skills binnen het bedrijf</a:t>
            </a:r>
            <a:endParaRPr lang="nl-BE" sz="3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F59025-194D-4726-B6A2-1270EA3F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59452" cy="4050792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NOG AAN TE VULLEN</a:t>
            </a:r>
          </a:p>
        </p:txBody>
      </p:sp>
      <p:pic>
        <p:nvPicPr>
          <p:cNvPr id="6" name="Picture 4" descr="Free download Starting a Campus Wide Competency Development Program  Different [961x600] for your Desktop, Mobile &amp; Tablet | Explore 39+ Common  Backgrounds | Common Backgrounds, Common Loon Wallpaper Border, Common Cell  Phone Wallpaper Sizes">
            <a:extLst>
              <a:ext uri="{FF2B5EF4-FFF2-40B4-BE49-F238E27FC236}">
                <a16:creationId xmlns:a16="http://schemas.microsoft.com/office/drawing/2014/main" id="{D562BF87-EC30-44E3-B5D7-BA3B5F183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2" t="-1330" r="16486" b="-2921"/>
          <a:stretch/>
        </p:blipFill>
        <p:spPr bwMode="auto">
          <a:xfrm>
            <a:off x="7083023" y="1994210"/>
            <a:ext cx="4039129" cy="388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70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66717-BB07-4383-8441-9315118D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64366"/>
          </a:xfrm>
        </p:spPr>
        <p:txBody>
          <a:bodyPr>
            <a:normAutofit/>
          </a:bodyPr>
          <a:lstStyle/>
          <a:p>
            <a:r>
              <a:rPr lang="nl-NL" sz="3000" dirty="0"/>
              <a:t>Programma</a:t>
            </a:r>
            <a:endParaRPr lang="nl-BE" sz="3000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D489265B-0CF1-4F6B-AF3F-1B407F984688}"/>
              </a:ext>
            </a:extLst>
          </p:cNvPr>
          <p:cNvSpPr/>
          <p:nvPr/>
        </p:nvSpPr>
        <p:spPr>
          <a:xfrm>
            <a:off x="9252855" y="2153319"/>
            <a:ext cx="2453951" cy="34896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Soft-skills bij te schaven</a:t>
            </a:r>
            <a:endParaRPr lang="nl-BE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3C297358-F4F7-4202-AE34-FC1FC0652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846" y="2425325"/>
            <a:ext cx="1173607" cy="117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3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8BEB4-7D22-4D3D-A743-317FAAF2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nl-NL" sz="3000" dirty="0"/>
              <a:t>Soft-skills bij te schaven</a:t>
            </a:r>
            <a:endParaRPr lang="nl-BE" sz="3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F59025-194D-4726-B6A2-1270EA3F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59452" cy="4050792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NOG AAN TE VULLEN</a:t>
            </a:r>
          </a:p>
        </p:txBody>
      </p:sp>
    </p:spTree>
    <p:extLst>
      <p:ext uri="{BB962C8B-B14F-4D97-AF65-F5344CB8AC3E}">
        <p14:creationId xmlns:p14="http://schemas.microsoft.com/office/powerpoint/2010/main" val="427005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77A11-3EFE-4A88-834D-CF39A1A8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Antwoord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B80FA26-ED1F-4D57-942C-9E7B5337B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We kennen ondertussen al heel wat over de programmeertaal C# maar hoeveel programmeertalen bestaan er nu in werkelijkheid?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8C33966A-52EC-424A-93F7-8885BFB91B5A}"/>
              </a:ext>
            </a:extLst>
          </p:cNvPr>
          <p:cNvSpPr/>
          <p:nvPr/>
        </p:nvSpPr>
        <p:spPr>
          <a:xfrm>
            <a:off x="1376039" y="3217443"/>
            <a:ext cx="7927759" cy="8700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nl-NL" dirty="0"/>
              <a:t>245</a:t>
            </a:r>
            <a:endParaRPr lang="nl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B0E25CB-9318-4A37-BD33-A26EB414FB66}"/>
              </a:ext>
            </a:extLst>
          </p:cNvPr>
          <p:cNvSpPr/>
          <p:nvPr/>
        </p:nvSpPr>
        <p:spPr>
          <a:xfrm>
            <a:off x="1376039" y="4310108"/>
            <a:ext cx="7927759" cy="8700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NL" dirty="0"/>
              <a:t>700</a:t>
            </a:r>
            <a:endParaRPr lang="nl-BE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6727CDC0-5E18-4D4A-B612-A1AF3CE416BE}"/>
              </a:ext>
            </a:extLst>
          </p:cNvPr>
          <p:cNvSpPr/>
          <p:nvPr/>
        </p:nvSpPr>
        <p:spPr>
          <a:xfrm>
            <a:off x="1376039" y="5402773"/>
            <a:ext cx="7927759" cy="8700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nl-NL" dirty="0"/>
              <a:t>896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4566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77A11-3EFE-4A88-834D-CF39A1A8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Vraag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B80FA26-ED1F-4D57-942C-9E7B5337B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We kennen ondertussen al heel wat over de programmeertaal C# maar hoeveel programmeertalen bestaan er nu in werkelijkheid?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8C33966A-52EC-424A-93F7-8885BFB91B5A}"/>
              </a:ext>
            </a:extLst>
          </p:cNvPr>
          <p:cNvSpPr/>
          <p:nvPr/>
        </p:nvSpPr>
        <p:spPr>
          <a:xfrm>
            <a:off x="1376039" y="3217443"/>
            <a:ext cx="7927759" cy="8700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nl-NL" dirty="0"/>
              <a:t>245</a:t>
            </a:r>
            <a:endParaRPr lang="nl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B0E25CB-9318-4A37-BD33-A26EB414FB66}"/>
              </a:ext>
            </a:extLst>
          </p:cNvPr>
          <p:cNvSpPr/>
          <p:nvPr/>
        </p:nvSpPr>
        <p:spPr>
          <a:xfrm>
            <a:off x="1376039" y="4310108"/>
            <a:ext cx="7927759" cy="8700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nl-NL" dirty="0"/>
              <a:t>700</a:t>
            </a:r>
            <a:endParaRPr lang="nl-BE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6727CDC0-5E18-4D4A-B612-A1AF3CE416BE}"/>
              </a:ext>
            </a:extLst>
          </p:cNvPr>
          <p:cNvSpPr/>
          <p:nvPr/>
        </p:nvSpPr>
        <p:spPr>
          <a:xfrm>
            <a:off x="1376039" y="5402773"/>
            <a:ext cx="7927759" cy="8700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nl-NL" dirty="0"/>
              <a:t>896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8690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AD977-AC2F-4993-8AF7-569DD045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nl-NL" dirty="0"/>
              <a:t>Antwoord op het einde van de presentatie!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15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66717-BB07-4383-8441-9315118D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64366"/>
          </a:xfrm>
        </p:spPr>
        <p:txBody>
          <a:bodyPr>
            <a:normAutofit/>
          </a:bodyPr>
          <a:lstStyle/>
          <a:p>
            <a:r>
              <a:rPr lang="nl-NL" sz="3000" dirty="0"/>
              <a:t>Programma</a:t>
            </a:r>
            <a:endParaRPr lang="nl-BE" sz="3000" dirty="0"/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FACAAE7-3E45-4929-912F-861BC5652724}"/>
              </a:ext>
            </a:extLst>
          </p:cNvPr>
          <p:cNvSpPr/>
          <p:nvPr/>
        </p:nvSpPr>
        <p:spPr>
          <a:xfrm>
            <a:off x="836646" y="2180750"/>
            <a:ext cx="2453951" cy="34896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Bedrijfsvoorstelling</a:t>
            </a:r>
            <a:endParaRPr lang="nl-BE" dirty="0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71B541F9-A0E5-4FFC-BA65-940CA347D74D}"/>
              </a:ext>
            </a:extLst>
          </p:cNvPr>
          <p:cNvSpPr/>
          <p:nvPr/>
        </p:nvSpPr>
        <p:spPr>
          <a:xfrm>
            <a:off x="6447452" y="2180750"/>
            <a:ext cx="2453951" cy="34896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Soft-skills binnen het bedrijf</a:t>
            </a:r>
            <a:endParaRPr lang="nl-BE" dirty="0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F09E3702-4D92-458E-B0C2-4DA382077F8F}"/>
              </a:ext>
            </a:extLst>
          </p:cNvPr>
          <p:cNvSpPr/>
          <p:nvPr/>
        </p:nvSpPr>
        <p:spPr>
          <a:xfrm>
            <a:off x="3642049" y="2180750"/>
            <a:ext cx="2453951" cy="34896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Overview</a:t>
            </a:r>
            <a:r>
              <a:rPr lang="nl-NL" dirty="0"/>
              <a:t> job van de programmeur</a:t>
            </a:r>
            <a:endParaRPr lang="nl-BE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D489265B-0CF1-4F6B-AF3F-1B407F984688}"/>
              </a:ext>
            </a:extLst>
          </p:cNvPr>
          <p:cNvSpPr/>
          <p:nvPr/>
        </p:nvSpPr>
        <p:spPr>
          <a:xfrm>
            <a:off x="9252855" y="2153319"/>
            <a:ext cx="2453951" cy="34896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Soft-skills bij te schaven</a:t>
            </a: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DBB72B9A-B18C-4E20-8E01-1B014F204C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36"/>
          <a:stretch/>
        </p:blipFill>
        <p:spPr>
          <a:xfrm>
            <a:off x="1336655" y="2389113"/>
            <a:ext cx="1453932" cy="1340393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AEF91EE1-9EE3-49D1-A6CC-496F9650B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378" y="2607308"/>
            <a:ext cx="836742" cy="979742"/>
          </a:xfrm>
          <a:prstGeom prst="rect">
            <a:avLst/>
          </a:prstGeom>
        </p:spPr>
      </p:pic>
      <p:pic>
        <p:nvPicPr>
          <p:cNvPr id="14" name="Afbeelding 13" descr="Afbeelding met tekst, teken, illustratie&#10;&#10;Automatisch gegenereerde beschrijving">
            <a:extLst>
              <a:ext uri="{FF2B5EF4-FFF2-40B4-BE49-F238E27FC236}">
                <a16:creationId xmlns:a16="http://schemas.microsoft.com/office/drawing/2014/main" id="{8237632A-FDF8-4150-90E8-F15DEAEF39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5"/>
          <a:stretch/>
        </p:blipFill>
        <p:spPr>
          <a:xfrm>
            <a:off x="6995486" y="2607308"/>
            <a:ext cx="1355412" cy="910941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3C297358-F4F7-4202-AE34-FC1FC0652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846" y="2425325"/>
            <a:ext cx="1173607" cy="117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8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66717-BB07-4383-8441-9315118D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64366"/>
          </a:xfrm>
        </p:spPr>
        <p:txBody>
          <a:bodyPr>
            <a:normAutofit/>
          </a:bodyPr>
          <a:lstStyle/>
          <a:p>
            <a:r>
              <a:rPr lang="nl-NL" sz="3000" dirty="0"/>
              <a:t>Programma</a:t>
            </a:r>
            <a:endParaRPr lang="nl-BE" sz="3000" dirty="0"/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FACAAE7-3E45-4929-912F-861BC5652724}"/>
              </a:ext>
            </a:extLst>
          </p:cNvPr>
          <p:cNvSpPr/>
          <p:nvPr/>
        </p:nvSpPr>
        <p:spPr>
          <a:xfrm>
            <a:off x="836646" y="2180750"/>
            <a:ext cx="2453951" cy="34896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Bedrijfsvoorstelling</a:t>
            </a: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DBB72B9A-B18C-4E20-8E01-1B014F204C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36"/>
          <a:stretch/>
        </p:blipFill>
        <p:spPr>
          <a:xfrm>
            <a:off x="1336655" y="2389113"/>
            <a:ext cx="1453932" cy="134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9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5A64D-03AB-4AF3-90C4-8B454D94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000" dirty="0"/>
              <a:t>Bedrijfsvoorstelling</a:t>
            </a:r>
            <a:endParaRPr lang="nl-BE" sz="3000" dirty="0"/>
          </a:p>
        </p:txBody>
      </p:sp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B5122B11-1A09-46AF-A4C0-34AE16BC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Gevestigd te Ardooie</a:t>
            </a:r>
          </a:p>
          <a:p>
            <a:r>
              <a:rPr lang="nl-NL" dirty="0"/>
              <a:t>Typisch West-Vlaams bedrijf</a:t>
            </a:r>
          </a:p>
          <a:p>
            <a:r>
              <a:rPr lang="nl-BE" dirty="0"/>
              <a:t>Beheren infrastructuur </a:t>
            </a:r>
          </a:p>
          <a:p>
            <a:r>
              <a:rPr lang="nl-BE" dirty="0"/>
              <a:t>Beveiligingssysteem</a:t>
            </a:r>
          </a:p>
          <a:p>
            <a:r>
              <a:rPr lang="nl-BE" dirty="0"/>
              <a:t>Development met </a:t>
            </a:r>
            <a:r>
              <a:rPr lang="nl-BE" dirty="0" err="1"/>
              <a:t>Sharepoint</a:t>
            </a:r>
            <a:endParaRPr lang="nl-BE" dirty="0"/>
          </a:p>
          <a:p>
            <a:r>
              <a:rPr lang="nl-BE" dirty="0"/>
              <a:t>Scholen, </a:t>
            </a:r>
            <a:r>
              <a:rPr lang="nl-BE" dirty="0" err="1"/>
              <a:t>KMO’s</a:t>
            </a:r>
            <a:r>
              <a:rPr lang="nl-BE" dirty="0"/>
              <a:t>, zelfstandigen, starters,…</a:t>
            </a:r>
          </a:p>
          <a:p>
            <a:r>
              <a:rPr lang="nl-BE" dirty="0"/>
              <a:t>Transparantie &amp; snelle service</a:t>
            </a:r>
          </a:p>
        </p:txBody>
      </p:sp>
    </p:spTree>
    <p:extLst>
      <p:ext uri="{BB962C8B-B14F-4D97-AF65-F5344CB8AC3E}">
        <p14:creationId xmlns:p14="http://schemas.microsoft.com/office/powerpoint/2010/main" val="189942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66717-BB07-4383-8441-9315118D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64366"/>
          </a:xfrm>
        </p:spPr>
        <p:txBody>
          <a:bodyPr>
            <a:normAutofit/>
          </a:bodyPr>
          <a:lstStyle/>
          <a:p>
            <a:r>
              <a:rPr lang="nl-NL" sz="3000" dirty="0"/>
              <a:t>Programma</a:t>
            </a:r>
            <a:endParaRPr lang="nl-BE" sz="3000" dirty="0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F09E3702-4D92-458E-B0C2-4DA382077F8F}"/>
              </a:ext>
            </a:extLst>
          </p:cNvPr>
          <p:cNvSpPr/>
          <p:nvPr/>
        </p:nvSpPr>
        <p:spPr>
          <a:xfrm>
            <a:off x="3642049" y="2180750"/>
            <a:ext cx="2453951" cy="34896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Overview</a:t>
            </a:r>
            <a:r>
              <a:rPr lang="nl-NL" dirty="0"/>
              <a:t> job van de programmeur</a:t>
            </a:r>
            <a:endParaRPr lang="nl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AEF91EE1-9EE3-49D1-A6CC-496F9650B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378" y="2607308"/>
            <a:ext cx="836742" cy="97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6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8BEB4-7D22-4D3D-A743-317FAAF2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nl-NL" sz="3000" dirty="0" err="1"/>
              <a:t>Overview</a:t>
            </a:r>
            <a:r>
              <a:rPr lang="nl-NL" sz="3000" dirty="0"/>
              <a:t> job van de programmeur</a:t>
            </a:r>
            <a:br>
              <a:rPr lang="nl-BE" sz="3000" dirty="0"/>
            </a:br>
            <a:endParaRPr lang="nl-BE" sz="3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F59025-194D-4726-B6A2-1270EA3F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59452" cy="4050792"/>
          </a:xfrm>
        </p:spPr>
        <p:txBody>
          <a:bodyPr>
            <a:normAutofit/>
          </a:bodyPr>
          <a:lstStyle/>
          <a:p>
            <a:r>
              <a:rPr lang="en-US" dirty="0"/>
              <a:t>Vincent Denys</a:t>
            </a:r>
          </a:p>
          <a:p>
            <a:r>
              <a:rPr lang="en-US" dirty="0" err="1"/>
              <a:t>Selfmade</a:t>
            </a:r>
            <a:r>
              <a:rPr lang="en-US" dirty="0"/>
              <a:t> programmer</a:t>
            </a:r>
          </a:p>
          <a:p>
            <a:r>
              <a:rPr lang="en-US" dirty="0" err="1"/>
              <a:t>Sharepoint</a:t>
            </a:r>
            <a:r>
              <a:rPr lang="en-US" dirty="0"/>
              <a:t> / </a:t>
            </a:r>
            <a:r>
              <a:rPr lang="en-US" dirty="0" err="1"/>
              <a:t>Telefonie</a:t>
            </a:r>
            <a:endParaRPr lang="en-US" dirty="0"/>
          </a:p>
          <a:p>
            <a:r>
              <a:rPr lang="en-US" dirty="0" err="1"/>
              <a:t>Flexibele</a:t>
            </a:r>
            <a:r>
              <a:rPr lang="en-US" dirty="0"/>
              <a:t> planning</a:t>
            </a:r>
          </a:p>
          <a:p>
            <a:r>
              <a:rPr lang="en-US" dirty="0"/>
              <a:t>Meetings</a:t>
            </a:r>
          </a:p>
          <a:p>
            <a:r>
              <a:rPr lang="en-US" dirty="0" err="1"/>
              <a:t>Assertief</a:t>
            </a:r>
            <a:r>
              <a:rPr lang="en-US" dirty="0"/>
              <a:t> &amp; </a:t>
            </a:r>
            <a:r>
              <a:rPr lang="en-US" dirty="0" err="1"/>
              <a:t>spreken</a:t>
            </a:r>
            <a:r>
              <a:rPr lang="en-US" dirty="0"/>
              <a:t> met de </a:t>
            </a:r>
            <a:r>
              <a:rPr lang="en-US" dirty="0" err="1"/>
              <a:t>klant</a:t>
            </a:r>
            <a:endParaRPr lang="en-US" dirty="0"/>
          </a:p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praat</a:t>
            </a:r>
            <a:r>
              <a:rPr lang="en-US" dirty="0"/>
              <a:t> : </a:t>
            </a:r>
            <a:r>
              <a:rPr lang="en-US" dirty="0" err="1"/>
              <a:t>klant</a:t>
            </a:r>
            <a:r>
              <a:rPr lang="en-US" dirty="0"/>
              <a:t>?</a:t>
            </a:r>
          </a:p>
        </p:txBody>
      </p:sp>
      <p:pic>
        <p:nvPicPr>
          <p:cNvPr id="5" name="Picture 2" descr="Op zoek naar IT voor jouw KMO? | VestaTech - jouw partner in ICT">
            <a:extLst>
              <a:ext uri="{FF2B5EF4-FFF2-40B4-BE49-F238E27FC236}">
                <a16:creationId xmlns:a16="http://schemas.microsoft.com/office/drawing/2014/main" id="{6EB02699-D87B-4BD5-AFA5-6DC535A29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603"/>
          <a:stretch/>
        </p:blipFill>
        <p:spPr bwMode="auto">
          <a:xfrm>
            <a:off x="7160920" y="2197608"/>
            <a:ext cx="4289449" cy="35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26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66717-BB07-4383-8441-9315118D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64366"/>
          </a:xfrm>
        </p:spPr>
        <p:txBody>
          <a:bodyPr>
            <a:normAutofit/>
          </a:bodyPr>
          <a:lstStyle/>
          <a:p>
            <a:r>
              <a:rPr lang="nl-NL" sz="3000" dirty="0"/>
              <a:t>Programma</a:t>
            </a:r>
            <a:endParaRPr lang="nl-BE" sz="3000" dirty="0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71B541F9-A0E5-4FFC-BA65-940CA347D74D}"/>
              </a:ext>
            </a:extLst>
          </p:cNvPr>
          <p:cNvSpPr/>
          <p:nvPr/>
        </p:nvSpPr>
        <p:spPr>
          <a:xfrm>
            <a:off x="6447452" y="2180750"/>
            <a:ext cx="2453951" cy="34896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Soft-skills binnen het bedrijf</a:t>
            </a:r>
            <a:endParaRPr lang="nl-BE" dirty="0"/>
          </a:p>
        </p:txBody>
      </p:sp>
      <p:pic>
        <p:nvPicPr>
          <p:cNvPr id="14" name="Afbeelding 13" descr="Afbeelding met tekst, teken, illustratie&#10;&#10;Automatisch gegenereerde beschrijving">
            <a:extLst>
              <a:ext uri="{FF2B5EF4-FFF2-40B4-BE49-F238E27FC236}">
                <a16:creationId xmlns:a16="http://schemas.microsoft.com/office/drawing/2014/main" id="{8237632A-FDF8-4150-90E8-F15DEAEF39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5"/>
          <a:stretch/>
        </p:blipFill>
        <p:spPr>
          <a:xfrm>
            <a:off x="6995486" y="2607308"/>
            <a:ext cx="1355412" cy="91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98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Hout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TM03090434[[fn=Houttype]]</Template>
  <TotalTime>0</TotalTime>
  <Words>158</Words>
  <Application>Microsoft Office PowerPoint</Application>
  <PresentationFormat>Breedbeeld</PresentationFormat>
  <Paragraphs>48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Trebuchet MS</vt:lpstr>
      <vt:lpstr>Wingdings</vt:lpstr>
      <vt:lpstr>Houttype</vt:lpstr>
      <vt:lpstr>Bedrijfsbezoek</vt:lpstr>
      <vt:lpstr>Vraag</vt:lpstr>
      <vt:lpstr>Antwoord op het einde van de presentatie!</vt:lpstr>
      <vt:lpstr>Programma</vt:lpstr>
      <vt:lpstr>Programma</vt:lpstr>
      <vt:lpstr>Bedrijfsvoorstelling</vt:lpstr>
      <vt:lpstr>Programma</vt:lpstr>
      <vt:lpstr>Overview job van de programmeur </vt:lpstr>
      <vt:lpstr>Programma</vt:lpstr>
      <vt:lpstr>Soft-skills binnen het bedrijf</vt:lpstr>
      <vt:lpstr>Programma</vt:lpstr>
      <vt:lpstr>Soft-skills bij te schaven</vt:lpstr>
      <vt:lpstr>Antwoord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VestaTech</dc:title>
  <dc:creator>Momand Mashal</dc:creator>
  <cp:lastModifiedBy>Werbrouck Brian</cp:lastModifiedBy>
  <cp:revision>18</cp:revision>
  <dcterms:created xsi:type="dcterms:W3CDTF">2021-04-11T09:42:30Z</dcterms:created>
  <dcterms:modified xsi:type="dcterms:W3CDTF">2021-04-14T21:21:36Z</dcterms:modified>
</cp:coreProperties>
</file>