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60" r:id="rId4"/>
    <p:sldId id="259" r:id="rId5"/>
    <p:sldId id="261" r:id="rId6"/>
    <p:sldId id="263" r:id="rId7"/>
    <p:sldId id="265" r:id="rId8"/>
    <p:sldId id="266" r:id="rId9"/>
    <p:sldId id="264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mand Mashal" initials="MM" lastIdx="1" clrIdx="0">
    <p:extLst>
      <p:ext uri="{19B8F6BF-5375-455C-9EA6-DF929625EA0E}">
        <p15:presenceInfo xmlns:p15="http://schemas.microsoft.com/office/powerpoint/2012/main" userId="S::mashal.momand@student.howest.be::02871f6f-4d47-4a1e-a389-74db206780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47" autoAdjust="0"/>
    <p:restoredTop sz="94660"/>
  </p:normalViewPr>
  <p:slideViewPr>
    <p:cSldViewPr snapToGrid="0">
      <p:cViewPr varScale="1">
        <p:scale>
          <a:sx n="72" d="100"/>
          <a:sy n="72" d="100"/>
        </p:scale>
        <p:origin x="2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54DD4-6F65-41DB-9D57-C4EA34654FE6}" type="datetimeFigureOut">
              <a:rPr lang="nl-BE" smtClean="0"/>
              <a:t>11/04/2021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8EAC0-0580-40D8-B2A2-BDA071D7411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7165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3308-D689-4499-A5F5-7694B1F812BB}" type="datetime1">
              <a:rPr lang="nl-BE" smtClean="0"/>
              <a:t>11/04/2021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Vesta Tech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B6E58502-6211-47A6-8C9D-128CB017A47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13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0ACE-4C72-4BF9-A84F-B235AC73FDA2}" type="datetime1">
              <a:rPr lang="nl-BE" smtClean="0"/>
              <a:t>11/04/2021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Vesta Tech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8502-6211-47A6-8C9D-128CB017A47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62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0876-9175-4D07-8F11-2E5F1B05B99E}" type="datetime1">
              <a:rPr lang="nl-BE" smtClean="0"/>
              <a:t>11/04/2021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Vesta Tech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8502-6211-47A6-8C9D-128CB017A47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833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5864-5D30-4461-B572-6C171452EEFC}" type="datetime1">
              <a:rPr lang="nl-BE" smtClean="0"/>
              <a:t>11/04/2021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Vesta Tech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8502-6211-47A6-8C9D-128CB017A47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062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2771E9E-9A32-4B34-86C3-9E3C52A9A091}" type="datetime1">
              <a:rPr lang="nl-BE" smtClean="0"/>
              <a:t>11/04/2021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nl-BE"/>
              <a:t>Vesta Tech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6E58502-6211-47A6-8C9D-128CB017A47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104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9D34-1C24-4328-AD6B-419029BE7C79}" type="datetime1">
              <a:rPr lang="nl-BE" smtClean="0"/>
              <a:t>11/04/2021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Vesta Tech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8502-6211-47A6-8C9D-128CB017A47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242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43B0-F37F-4830-A3FD-159339551FDF}" type="datetime1">
              <a:rPr lang="nl-BE" smtClean="0"/>
              <a:t>11/04/2021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Vesta Tech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8502-6211-47A6-8C9D-128CB017A47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975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68C3-8203-4D60-BC07-680189321DC3}" type="datetime1">
              <a:rPr lang="nl-BE" smtClean="0"/>
              <a:t>11/04/2021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Vesta Tech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8502-6211-47A6-8C9D-128CB017A47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864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F753-7ED8-4E46-9221-B0BD0367FB05}" type="datetime1">
              <a:rPr lang="nl-BE" smtClean="0"/>
              <a:t>11/04/2021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Vesta Tech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8502-6211-47A6-8C9D-128CB017A47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51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08F7-692D-4B51-A2B0-9422180F5A7D}" type="datetime1">
              <a:rPr lang="nl-BE" smtClean="0"/>
              <a:t>11/04/2021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Vesta Tech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8502-6211-47A6-8C9D-128CB017A47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058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1A09-0EBC-4AF3-92BC-F7E30546CE6A}" type="datetime1">
              <a:rPr lang="nl-BE" smtClean="0"/>
              <a:t>11/04/2021</a:t>
            </a:fld>
            <a:endParaRPr lang="nl-B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8502-6211-47A6-8C9D-128CB017A47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599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3F10C3C-B9B9-46B0-B27D-AA683196BEF2}" type="datetime1">
              <a:rPr lang="nl-BE" smtClean="0"/>
              <a:t>11/04/2021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nl-BE"/>
              <a:t>Vesta Tech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B6E58502-6211-47A6-8C9D-128CB017A47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914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2B1E960F-FE23-4A36-88D6-707EE1291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6319" y="5307597"/>
            <a:ext cx="10747014" cy="1036657"/>
          </a:xfrm>
        </p:spPr>
        <p:txBody>
          <a:bodyPr>
            <a:normAutofit/>
          </a:bodyPr>
          <a:lstStyle/>
          <a:p>
            <a:r>
              <a:rPr lang="nl-BE" sz="1800" dirty="0"/>
              <a:t>Brian Werbrouck			Jensen Caestecker		Mashal Momand</a:t>
            </a:r>
          </a:p>
        </p:txBody>
      </p:sp>
      <p:sp>
        <p:nvSpPr>
          <p:cNvPr id="24" name="Titel 1">
            <a:extLst>
              <a:ext uri="{FF2B5EF4-FFF2-40B4-BE49-F238E27FC236}">
                <a16:creationId xmlns:a16="http://schemas.microsoft.com/office/drawing/2014/main" id="{1206FE66-64B7-4037-8770-8F9F9A3E6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/>
          <a:lstStyle/>
          <a:p>
            <a:pPr algn="ctr"/>
            <a:r>
              <a:rPr lang="nl-BE" dirty="0"/>
              <a:t>Vesta Tech</a:t>
            </a:r>
          </a:p>
        </p:txBody>
      </p:sp>
    </p:spTree>
    <p:extLst>
      <p:ext uri="{BB962C8B-B14F-4D97-AF65-F5344CB8AC3E}">
        <p14:creationId xmlns:p14="http://schemas.microsoft.com/office/powerpoint/2010/main" val="2241345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9325F-6050-4E77-905E-3727A4CF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104991-7DAF-4ADF-8F45-076106BCC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01E35B9-277D-4E39-8E66-0AFAAB595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Vesta Tech</a:t>
            </a:r>
          </a:p>
        </p:txBody>
      </p:sp>
    </p:spTree>
    <p:extLst>
      <p:ext uri="{BB962C8B-B14F-4D97-AF65-F5344CB8AC3E}">
        <p14:creationId xmlns:p14="http://schemas.microsoft.com/office/powerpoint/2010/main" val="4196018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F992C-E1CC-4545-911B-911AC587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9B5F21-B17C-4BF4-A53D-51741D1C3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36A5228-C6F0-4A66-AB74-EBEAC6F8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Vesta Tech</a:t>
            </a:r>
          </a:p>
        </p:txBody>
      </p:sp>
    </p:spTree>
    <p:extLst>
      <p:ext uri="{BB962C8B-B14F-4D97-AF65-F5344CB8AC3E}">
        <p14:creationId xmlns:p14="http://schemas.microsoft.com/office/powerpoint/2010/main" val="2347237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CCCD99C-7D8E-4797-981B-A22148DE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90C743A-8661-482F-9A41-8A7025172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94477E0-CE85-4388-9987-2E6C9BFEC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D10CA79-B03E-42D2-AD45-46B9BA89E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85D6C09-FCD4-49C5-90D8-D91E40182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A2921E5-E3D2-4B5A-A07C-316D34C352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4BE46399-0DA3-4208-8B07-71B095BF5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E9D39BB-2EF8-4EB2-ACF4-8987641C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E4BEB23-7F79-4B9B-82C4-1765EFEC9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5DB2AC5-4F84-4025-A85C-241D618CB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4EB1CA6-C1D7-4D4E-BFE3-06CDF745E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D5D4345-F73E-48F4-BCDB-2C12B2B1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C41401D8-5410-4285-A337-160DE2C58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A290F74-2049-4378-B6CA-C1D4E8EB4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386" y="1432223"/>
            <a:ext cx="7412133" cy="30358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4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Stel dat je volgend jaar wil beginnen in het bedrijf, welke soft-skills moet je voor jezelf nog bijschaven om in aanmerking te komen? </a:t>
            </a:r>
          </a:p>
        </p:txBody>
      </p: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745F699B-6979-41C6-9916-C795C881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250" y="1481328"/>
            <a:ext cx="2499987" cy="274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VESTATECH">
            <a:extLst>
              <a:ext uri="{FF2B5EF4-FFF2-40B4-BE49-F238E27FC236}">
                <a16:creationId xmlns:a16="http://schemas.microsoft.com/office/drawing/2014/main" id="{5CCE5EDB-E6A1-4381-86D9-B6369D969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3543" y="1810387"/>
            <a:ext cx="2113653" cy="211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D4B74B4-6686-4AD9-AB78-69939BD9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Vesta Tech</a:t>
            </a:r>
          </a:p>
        </p:txBody>
      </p:sp>
    </p:spTree>
    <p:extLst>
      <p:ext uri="{BB962C8B-B14F-4D97-AF65-F5344CB8AC3E}">
        <p14:creationId xmlns:p14="http://schemas.microsoft.com/office/powerpoint/2010/main" val="395607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366717-BB07-4383-8441-9315118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Inleiding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DFEB34-CEE5-4016-BC66-E679F5887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E021219-77D5-4015-9F8D-475A951C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Vesta Tech</a:t>
            </a:r>
          </a:p>
        </p:txBody>
      </p:sp>
    </p:spTree>
    <p:extLst>
      <p:ext uri="{BB962C8B-B14F-4D97-AF65-F5344CB8AC3E}">
        <p14:creationId xmlns:p14="http://schemas.microsoft.com/office/powerpoint/2010/main" val="146747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5E3D2E7-AD93-44A1-8BC6-0E1343A3E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CC5271D-3244-41E2-B819-CBCB46B71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683B5F4-86FD-4BF8-88F1-837F5B70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68FD2E2-2BBC-4CE0-8728-F7F04CF3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FDB4C9A-B334-4F22-B77C-0ABDFA48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0B25D87-B509-4BDD-8E23-850E1C39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0A41E4-3A12-41DC-9FEF-57AE1299A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4" y="702365"/>
            <a:ext cx="3896264" cy="376566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b="1" kern="1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Bedrijf</a:t>
            </a:r>
          </a:p>
        </p:txBody>
      </p:sp>
      <p:pic>
        <p:nvPicPr>
          <p:cNvPr id="2050" name="Picture 2" descr="How Vestatech Completed a Migration to ConnectWise using HDM - Help Desk  Migration Service">
            <a:extLst>
              <a:ext uri="{FF2B5EF4-FFF2-40B4-BE49-F238E27FC236}">
                <a16:creationId xmlns:a16="http://schemas.microsoft.com/office/drawing/2014/main" id="{F25D45B9-C80A-4268-9A23-754B14FA73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3" r="14520" b="2"/>
          <a:stretch/>
        </p:blipFill>
        <p:spPr bwMode="auto">
          <a:xfrm>
            <a:off x="20" y="10"/>
            <a:ext cx="690108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83A17F2-41EE-4E1F-B302-F456E5FB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Vesta Tech</a:t>
            </a:r>
          </a:p>
        </p:txBody>
      </p:sp>
    </p:spTree>
    <p:extLst>
      <p:ext uri="{BB962C8B-B14F-4D97-AF65-F5344CB8AC3E}">
        <p14:creationId xmlns:p14="http://schemas.microsoft.com/office/powerpoint/2010/main" val="4420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5A64D-03AB-4AF3-90C4-8B454D94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BE2266-8CE6-4E1D-920F-0C9F31405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3DE2064-F743-475A-AAEF-F643B4BF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Vesta Tech</a:t>
            </a:r>
          </a:p>
        </p:txBody>
      </p:sp>
    </p:spTree>
    <p:extLst>
      <p:ext uri="{BB962C8B-B14F-4D97-AF65-F5344CB8AC3E}">
        <p14:creationId xmlns:p14="http://schemas.microsoft.com/office/powerpoint/2010/main" val="1899423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7E58ED-7F89-4E0B-8CBE-88924494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999F79-50FC-44F1-A515-33F789B7A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AF02697-D600-4DE5-9C26-83E9FEF0E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Vesta Tech</a:t>
            </a:r>
          </a:p>
        </p:txBody>
      </p:sp>
    </p:spTree>
    <p:extLst>
      <p:ext uri="{BB962C8B-B14F-4D97-AF65-F5344CB8AC3E}">
        <p14:creationId xmlns:p14="http://schemas.microsoft.com/office/powerpoint/2010/main" val="81741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5E3D2E7-AD93-44A1-8BC6-0E1343A3E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CC5271D-3244-41E2-B819-CBCB46B71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683B5F4-86FD-4BF8-88F1-837F5B70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68FD2E2-2BBC-4CE0-8728-F7F04CF3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FDB4C9A-B334-4F22-B77C-0ABDFA48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0B25D87-B509-4BDD-8E23-850E1C39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0A41E4-3A12-41DC-9FEF-57AE1299A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4" y="702365"/>
            <a:ext cx="4657326" cy="376566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4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Programmeur</a:t>
            </a:r>
            <a:endParaRPr lang="en-US" sz="4400" b="1" kern="1200" cap="none" baseline="0" dirty="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074" name="Picture 2" descr="Op zoek naar IT voor jouw KMO? | VestaTech - jouw partner in ICT">
            <a:extLst>
              <a:ext uri="{FF2B5EF4-FFF2-40B4-BE49-F238E27FC236}">
                <a16:creationId xmlns:a16="http://schemas.microsoft.com/office/drawing/2014/main" id="{4262AF44-2F06-423F-B06B-AA12066D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61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A3D5F67-B8BE-45EA-AEDF-E6924C16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Vesta Tech</a:t>
            </a:r>
          </a:p>
        </p:txBody>
      </p:sp>
    </p:spTree>
    <p:extLst>
      <p:ext uri="{BB962C8B-B14F-4D97-AF65-F5344CB8AC3E}">
        <p14:creationId xmlns:p14="http://schemas.microsoft.com/office/powerpoint/2010/main" val="2332280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58BEB4-7D22-4D3D-A743-317FAAF29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7BD340-9A2B-443D-AF1C-227E3CDD2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232B5EA-C1B1-4CF1-A69E-3C9035C3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Vesta Tech</a:t>
            </a:r>
          </a:p>
        </p:txBody>
      </p:sp>
    </p:spTree>
    <p:extLst>
      <p:ext uri="{BB962C8B-B14F-4D97-AF65-F5344CB8AC3E}">
        <p14:creationId xmlns:p14="http://schemas.microsoft.com/office/powerpoint/2010/main" val="3635263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76CBE-928C-4577-9A2A-2AB2B6AA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E449F3-FD42-45A6-9643-032324F2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32F821B-48CA-40F4-B728-257DDC96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Vesta Tech</a:t>
            </a:r>
          </a:p>
        </p:txBody>
      </p:sp>
    </p:spTree>
    <p:extLst>
      <p:ext uri="{BB962C8B-B14F-4D97-AF65-F5344CB8AC3E}">
        <p14:creationId xmlns:p14="http://schemas.microsoft.com/office/powerpoint/2010/main" val="346594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75E3D2E7-AD93-44A1-8BC6-0E1343A3E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CC5271D-3244-41E2-B819-CBCB46B71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683B5F4-86FD-4BF8-88F1-837F5B70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68FD2E2-2BBC-4CE0-8728-F7F04CF3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FDB4C9A-B334-4F22-B77C-0ABDFA48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0B25D87-B509-4BDD-8E23-850E1C39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0A41E4-3A12-41DC-9FEF-57AE1299A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4" y="702365"/>
            <a:ext cx="3896264" cy="376566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S</a:t>
            </a:r>
            <a:r>
              <a:rPr lang="nl-BE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oft</a:t>
            </a:r>
            <a:r>
              <a:rPr lang="nl-BE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-skills</a:t>
            </a:r>
            <a:endParaRPr lang="en-US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pic>
        <p:nvPicPr>
          <p:cNvPr id="4100" name="Picture 4" descr="Free download Starting a Campus Wide Competency Development Program  Different [961x600] for your Desktop, Mobile &amp; Tablet | Explore 39+ Common  Backgrounds | Common Backgrounds, Common Loon Wallpaper Border, Common Cell  Phone Wallpaper Sizes">
            <a:extLst>
              <a:ext uri="{FF2B5EF4-FFF2-40B4-BE49-F238E27FC236}">
                <a16:creationId xmlns:a16="http://schemas.microsoft.com/office/drawing/2014/main" id="{233D108D-0572-43E5-BE96-7980F28DE1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2" t="-1330" r="16486" b="-2921"/>
          <a:stretch/>
        </p:blipFill>
        <p:spPr bwMode="auto">
          <a:xfrm>
            <a:off x="-59297" y="-145775"/>
            <a:ext cx="7426544" cy="714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3E898EF-FAD6-476A-BBB5-2107135BC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Vesta Tech</a:t>
            </a:r>
          </a:p>
        </p:txBody>
      </p:sp>
    </p:spTree>
    <p:extLst>
      <p:ext uri="{BB962C8B-B14F-4D97-AF65-F5344CB8AC3E}">
        <p14:creationId xmlns:p14="http://schemas.microsoft.com/office/powerpoint/2010/main" val="980271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uttype">
  <a:themeElements>
    <a:clrScheme name="Hout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Hout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Hout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TM03090434[[fn=Houttype]]</Template>
  <TotalTime>39</TotalTime>
  <Words>65</Words>
  <Application>Microsoft Office PowerPoint</Application>
  <PresentationFormat>Breedbeeld</PresentationFormat>
  <Paragraphs>18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9" baseType="lpstr">
      <vt:lpstr>Arial</vt:lpstr>
      <vt:lpstr>Calibri</vt:lpstr>
      <vt:lpstr>Georgia</vt:lpstr>
      <vt:lpstr>Rockwell Extra Bold</vt:lpstr>
      <vt:lpstr>Trebuchet MS</vt:lpstr>
      <vt:lpstr>Wingdings</vt:lpstr>
      <vt:lpstr>Houttype</vt:lpstr>
      <vt:lpstr>Vesta Tech</vt:lpstr>
      <vt:lpstr>Inleiding</vt:lpstr>
      <vt:lpstr>Bedrijf</vt:lpstr>
      <vt:lpstr>PowerPoint-presentatie</vt:lpstr>
      <vt:lpstr>PowerPoint-presentatie</vt:lpstr>
      <vt:lpstr>Programmeur</vt:lpstr>
      <vt:lpstr>PowerPoint-presentatie</vt:lpstr>
      <vt:lpstr>PowerPoint-presentatie</vt:lpstr>
      <vt:lpstr>Soft-skills</vt:lpstr>
      <vt:lpstr>PowerPoint-presentatie</vt:lpstr>
      <vt:lpstr>PowerPoint-presentatie</vt:lpstr>
      <vt:lpstr>Stel dat je volgend jaar wil beginnen in het bedrijf, welke soft-skills moet je voor jezelf nog bijschaven om in aanmerking te komen?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VestaTech</dc:title>
  <dc:creator>Momand Mashal</dc:creator>
  <cp:lastModifiedBy>Momand Mashal</cp:lastModifiedBy>
  <cp:revision>4</cp:revision>
  <dcterms:created xsi:type="dcterms:W3CDTF">2021-04-11T09:42:30Z</dcterms:created>
  <dcterms:modified xsi:type="dcterms:W3CDTF">2021-04-11T10:22:25Z</dcterms:modified>
</cp:coreProperties>
</file>