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6"/>
  </p:normalViewPr>
  <p:slideViewPr>
    <p:cSldViewPr snapToGrid="0" snapToObjects="1">
      <p:cViewPr>
        <p:scale>
          <a:sx n="132" d="100"/>
          <a:sy n="132" d="100"/>
        </p:scale>
        <p:origin x="6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7443-BFEB-784A-A104-73806D05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026F3-FEDD-284C-8D00-318BF958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112A-6028-8E4A-B306-3385295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0EC2-1F03-8C4A-A42F-D2A2376A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01E2-AC07-7A4C-A360-BC508A4A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ED9-3F53-0440-B169-F5CFE0CB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16F9-7700-3642-80F3-6DFD81AB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5480-9991-AF43-BB29-6F78AA1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AE3E-AAF3-0C48-9890-2C7E8EF7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DA3F-0146-4142-BC25-6416F5E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48D8E-5540-3141-98FE-72438075E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A1A26-D662-A24E-BA70-8483EE9A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CF79-8CCF-2C44-99F5-722D0345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08F8-A7AE-9A47-89C9-5A2D2FEC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5DC5-D6BD-3B45-BEA3-A57589E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F86F-DFEF-644C-915C-756859D3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3181-600C-2A42-B146-7C050BC8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4A97-EF3C-0445-BBC6-E4BFC6F0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FABE-098A-8042-BF50-C19CDD0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ED8A-C7AF-B34B-8964-4437099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8AC0-ADD2-814A-901F-8C272B2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3A22-0379-DE4B-B429-A63CFB88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32D9-0B51-1244-A4AF-3A54F8D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3BCE-0306-6744-A9C4-0B8A5E3B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6C0F-CC1B-934B-88DB-528FF43B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14CD-1CB1-BD4B-9D27-47613C1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81D9-E654-3649-AF2A-4A249114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E8F8-ABD3-5949-AD14-13B23612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8F89-681D-C64F-8E4F-03FC1F8A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BC2F-985C-C444-AE2A-131C7C0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EC18-5F59-124E-A624-C24EA671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500A-4245-F54C-A191-9A6F9B78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251A-AE13-3841-BD91-EE45648C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4FCD6-3680-0747-908E-B2DC4D80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DC0EC-BC35-134F-8D6C-21DAEC9E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3CB16-D100-D84B-A7C9-1C742D7E7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8ACB0-ACA0-DA4D-A154-9536A05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E971D-67D7-4344-A9F5-AD502541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E1B46-7EC3-5348-925E-11B3DEF0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DB7-32BA-CB4B-ACEA-1A69DC12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0525D-63B5-4447-B14B-1A537D01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C9B48-8180-644D-BF15-0F889034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416D-D98A-784C-9915-37CCEC0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9D9B4-6424-734D-BEDD-8399D7CB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BD967-1107-D04F-93B5-0EF3B085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173B6-582A-9C4A-BB38-2FC0F79A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26F-606F-774E-A5B7-16B4F4F0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789-AFA9-BC4F-AC3E-8F8A984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E9D51-14E1-2B49-9CD2-923A3BE2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3F73-E11A-8D41-B273-68EBD598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16CE5-71CF-C74B-8070-8F66FAE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39103-02B8-8F4F-9D92-B630128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FD3C-06D7-1840-8334-C6216D05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28E6-43C6-164A-A98B-2A0A73D8C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6A1D4-6534-0E4A-902D-4C1C7CC3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C296-B0E0-B246-872A-984010E4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B2D08-09AB-6D4E-8E81-0FB3F830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FCBC-F9AD-F545-9E70-EF04CA93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82855-1805-244A-9074-143F8E2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AA69-7BFF-E349-A072-3735E2F4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D5F0-D2F5-BB47-A5D6-0B92C833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23FD-D35A-6941-AD0D-848F0F66836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6D44-9427-CA4F-9F73-EB6F825F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4528-E297-524D-A54B-E07C471A1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0BA1-1AE9-454B-AD6A-7663EB53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g"/><Relationship Id="rId18" Type="http://schemas.openxmlformats.org/officeDocument/2006/relationships/image" Target="../media/image14.png"/><Relationship Id="rId26" Type="http://schemas.microsoft.com/office/2007/relationships/hdphoto" Target="../media/hdphoto11.wdp"/><Relationship Id="rId3" Type="http://schemas.microsoft.com/office/2007/relationships/hdphoto" Target="../media/hdphoto1.wdp"/><Relationship Id="rId21" Type="http://schemas.microsoft.com/office/2007/relationships/hdphoto" Target="../media/hdphoto6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24" Type="http://schemas.microsoft.com/office/2007/relationships/hdphoto" Target="../media/hdphoto9.wdp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microsoft.com/office/2007/relationships/hdphoto" Target="../media/hdphoto8.wdp"/><Relationship Id="rId10" Type="http://schemas.openxmlformats.org/officeDocument/2006/relationships/image" Target="../media/image7.png"/><Relationship Id="rId19" Type="http://schemas.microsoft.com/office/2007/relationships/hdphoto" Target="../media/hdphoto4.wdp"/><Relationship Id="rId4" Type="http://schemas.openxmlformats.org/officeDocument/2006/relationships/image" Target="../media/image2.jpe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Picture 38" descr="Comic chat bubbles sticker set Free Vector">
            <a:extLst>
              <a:ext uri="{FF2B5EF4-FFF2-40B4-BE49-F238E27FC236}">
                <a16:creationId xmlns:a16="http://schemas.microsoft.com/office/drawing/2014/main" id="{D3E8547C-D584-1047-AC2F-DD77FB99E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90" b="35006" l="5198" r="46779">
                        <a14:foregroundMark x1="43131" y1="27157" x2="43131" y2="27157"/>
                        <a14:foregroundMark x1="45048" y1="30511" x2="45048" y2="30511"/>
                        <a14:foregroundMark x1="45847" y1="33866" x2="45847" y2="33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024" b="61105"/>
          <a:stretch/>
        </p:blipFill>
        <p:spPr bwMode="auto">
          <a:xfrm rot="510280">
            <a:off x="25179" y="-246936"/>
            <a:ext cx="2413414" cy="16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Experience (UX) &amp; CRO - Pavilion Web">
            <a:extLst>
              <a:ext uri="{FF2B5EF4-FFF2-40B4-BE49-F238E27FC236}">
                <a16:creationId xmlns:a16="http://schemas.microsoft.com/office/drawing/2014/main" id="{C722D0DB-8625-154F-BCEC-24295BCB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9" y="1366159"/>
            <a:ext cx="2091972" cy="2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urple office chair&#10;&#10;Description automatically generated with medium confidence">
            <a:extLst>
              <a:ext uri="{FF2B5EF4-FFF2-40B4-BE49-F238E27FC236}">
                <a16:creationId xmlns:a16="http://schemas.microsoft.com/office/drawing/2014/main" id="{A628603D-1B59-1343-B7E4-5291F475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69" y="411344"/>
            <a:ext cx="2150266" cy="286702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60A9A5-A348-D74C-9BC7-B37EE54D5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2160" r="15168" b="3624"/>
          <a:stretch/>
        </p:blipFill>
        <p:spPr bwMode="auto">
          <a:xfrm>
            <a:off x="8859195" y="4285596"/>
            <a:ext cx="1806050" cy="245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ice, database Free Icon of Super Flat Remix V1.08">
            <a:extLst>
              <a:ext uri="{FF2B5EF4-FFF2-40B4-BE49-F238E27FC236}">
                <a16:creationId xmlns:a16="http://schemas.microsoft.com/office/drawing/2014/main" id="{0ECBA8D3-7394-FF44-A619-A0D0B95C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99" y="4371311"/>
            <a:ext cx="1177497" cy="11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, database Free Icon of Super Flat Remix V1.08">
            <a:extLst>
              <a:ext uri="{FF2B5EF4-FFF2-40B4-BE49-F238E27FC236}">
                <a16:creationId xmlns:a16="http://schemas.microsoft.com/office/drawing/2014/main" id="{BE06DCC1-DA82-9F41-A220-45BD0B330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r="9722"/>
          <a:stretch/>
        </p:blipFill>
        <p:spPr bwMode="auto">
          <a:xfrm>
            <a:off x="6342881" y="4371311"/>
            <a:ext cx="953037" cy="11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3D48A7-41E4-0449-BA93-ED55FB969349}"/>
              </a:ext>
            </a:extLst>
          </p:cNvPr>
          <p:cNvGrpSpPr/>
          <p:nvPr/>
        </p:nvGrpSpPr>
        <p:grpSpPr>
          <a:xfrm>
            <a:off x="6173668" y="554626"/>
            <a:ext cx="1795124" cy="3352801"/>
            <a:chOff x="5036777" y="1430214"/>
            <a:chExt cx="1795124" cy="3352801"/>
          </a:xfrm>
        </p:grpSpPr>
        <p:pic>
          <p:nvPicPr>
            <p:cNvPr id="1038" name="Picture 14" descr="How to Use Telegram Without Phone Number - YouTube">
              <a:extLst>
                <a:ext uri="{FF2B5EF4-FFF2-40B4-BE49-F238E27FC236}">
                  <a16:creationId xmlns:a16="http://schemas.microsoft.com/office/drawing/2014/main" id="{A2B24478-9BBD-D04A-8844-AD9419B05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139" b="85694" l="71875" r="93516">
                          <a14:foregroundMark x1="76328" y1="18194" x2="83672" y2="22917"/>
                          <a14:foregroundMark x1="83672" y1="22917" x2="85078" y2="22917"/>
                          <a14:foregroundMark x1="85781" y1="72361" x2="80234" y2="68194"/>
                          <a14:foregroundMark x1="72109" y1="20000" x2="72500" y2="23611"/>
                          <a14:foregroundMark x1="76172" y1="11250" x2="83203" y2="11944"/>
                          <a14:foregroundMark x1="83203" y1="11944" x2="85391" y2="11250"/>
                          <a14:foregroundMark x1="85938" y1="10417" x2="81719" y2="11250"/>
                          <a14:foregroundMark x1="88984" y1="77083" x2="82344" y2="82500"/>
                          <a14:foregroundMark x1="82344" y1="82500" x2="76641" y2="80694"/>
                          <a14:foregroundMark x1="87109" y1="11944" x2="87109" y2="11944"/>
                          <a14:foregroundMark x1="72813" y1="18056" x2="73047" y2="22917"/>
                          <a14:foregroundMark x1="72891" y1="23611" x2="73125" y2="35000"/>
                          <a14:foregroundMark x1="72969" y1="35278" x2="73438" y2="72361"/>
                          <a14:foregroundMark x1="72969" y1="71528" x2="74375" y2="83472"/>
                          <a14:foregroundMark x1="74375" y1="83472" x2="77969" y2="84722"/>
                          <a14:foregroundMark x1="72891" y1="77361" x2="75938" y2="85278"/>
                          <a14:foregroundMark x1="84375" y1="85417" x2="77813" y2="85278"/>
                          <a14:foregroundMark x1="92422" y1="82639" x2="85547" y2="85972"/>
                          <a14:foregroundMark x1="85547" y1="85972" x2="83906" y2="85972"/>
                          <a14:foregroundMark x1="87813" y1="10278" x2="93047" y2="18056"/>
                          <a14:foregroundMark x1="93047" y1="18056" x2="93125" y2="26111"/>
                          <a14:foregroundMark x1="92969" y1="26111" x2="93125" y2="45417"/>
                          <a14:foregroundMark x1="92969" y1="45556" x2="93047" y2="69861"/>
                          <a14:foregroundMark x1="93047" y1="69861" x2="93047" y2="69861"/>
                          <a14:foregroundMark x1="92813" y1="75556" x2="88438" y2="85139"/>
                          <a14:foregroundMark x1="88438" y1="85139" x2="88203" y2="85139"/>
                          <a14:foregroundMark x1="93047" y1="68889" x2="93203" y2="81111"/>
                          <a14:foregroundMark x1="93203" y1="81111" x2="88672" y2="85417"/>
                          <a14:foregroundMark x1="93047" y1="18056" x2="88281" y2="10694"/>
                          <a14:foregroundMark x1="93359" y1="17083" x2="88438" y2="10139"/>
                          <a14:foregroundMark x1="91016" y1="10556" x2="92031" y2="113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86" t="5299" r="3845" b="9136"/>
            <a:stretch/>
          </p:blipFill>
          <p:spPr bwMode="auto">
            <a:xfrm>
              <a:off x="5036777" y="1430214"/>
              <a:ext cx="1795124" cy="3352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3E4506-980C-BB4B-9606-353078A4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4741118" y="2523468"/>
              <a:ext cx="2375224" cy="1290688"/>
            </a:xfrm>
            <a:prstGeom prst="rect">
              <a:avLst/>
            </a:prstGeom>
          </p:spPr>
        </p:pic>
        <p:pic>
          <p:nvPicPr>
            <p:cNvPr id="10" name="Picture 9" descr="A picture containing text, yellow&#10;&#10;Description automatically generated">
              <a:extLst>
                <a:ext uri="{FF2B5EF4-FFF2-40B4-BE49-F238E27FC236}">
                  <a16:creationId xmlns:a16="http://schemas.microsoft.com/office/drawing/2014/main" id="{BA1E901A-88F8-864F-990B-63515E6C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5810" y="3168812"/>
              <a:ext cx="1165840" cy="1165840"/>
            </a:xfrm>
            <a:prstGeom prst="rect">
              <a:avLst/>
            </a:prstGeom>
          </p:spPr>
        </p:pic>
        <p:pic>
          <p:nvPicPr>
            <p:cNvPr id="1044" name="Picture 20" descr="Telegram, logo, circle Free Icon of Internet 2020">
              <a:extLst>
                <a:ext uri="{FF2B5EF4-FFF2-40B4-BE49-F238E27FC236}">
                  <a16:creationId xmlns:a16="http://schemas.microsoft.com/office/drawing/2014/main" id="{5436EEA1-0EF0-B345-92CB-8A3107977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996" y="1710301"/>
              <a:ext cx="1623468" cy="162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black chair in front of a table&#10;&#10;Description automatically generated with low confidence">
            <a:extLst>
              <a:ext uri="{FF2B5EF4-FFF2-40B4-BE49-F238E27FC236}">
                <a16:creationId xmlns:a16="http://schemas.microsoft.com/office/drawing/2014/main" id="{DB0245C3-0E6C-E048-AD10-48748886CE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1634" y="761628"/>
            <a:ext cx="2000529" cy="2667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7DD7E1-A6C3-3C42-86D9-24F53B9DE8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0062" y="3744606"/>
            <a:ext cx="3151424" cy="344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287AA8-CFCE-8A47-96DD-D8ADEBD0C0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3265" y="3939934"/>
            <a:ext cx="2221353" cy="2751158"/>
          </a:xfrm>
          <a:prstGeom prst="rect">
            <a:avLst/>
          </a:prstGeom>
        </p:spPr>
      </p:pic>
      <p:pic>
        <p:nvPicPr>
          <p:cNvPr id="1056" name="Picture 32" descr="Premium Vector | Hand holding magnifying glass in flat style">
            <a:extLst>
              <a:ext uri="{FF2B5EF4-FFF2-40B4-BE49-F238E27FC236}">
                <a16:creationId xmlns:a16="http://schemas.microsoft.com/office/drawing/2014/main" id="{799EA732-08EE-5349-BF09-28CB7211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585" b="97764" l="9585" r="98562">
                        <a14:foregroundMark x1="93610" y1="95367" x2="92332" y2="87380"/>
                        <a14:foregroundMark x1="92332" y1="87380" x2="88658" y2="82588"/>
                        <a14:foregroundMark x1="93770" y1="97764" x2="86422" y2="95208"/>
                        <a14:foregroundMark x1="96965" y1="87700" x2="98562" y2="96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34" y="4616612"/>
            <a:ext cx="1766909" cy="176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7241E3-997E-DD4F-8265-03446E4DD8CB}"/>
              </a:ext>
            </a:extLst>
          </p:cNvPr>
          <p:cNvSpPr txBox="1"/>
          <p:nvPr/>
        </p:nvSpPr>
        <p:spPr>
          <a:xfrm>
            <a:off x="5405962" y="4473386"/>
            <a:ext cx="8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IKEA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9D9C4B-66F8-9744-83E4-6731B6F063E3}"/>
              </a:ext>
            </a:extLst>
          </p:cNvPr>
          <p:cNvSpPr txBox="1"/>
          <p:nvPr/>
        </p:nvSpPr>
        <p:spPr>
          <a:xfrm>
            <a:off x="6367427" y="4473386"/>
            <a:ext cx="1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HIPVAN</a:t>
            </a:r>
          </a:p>
        </p:txBody>
      </p:sp>
      <p:pic>
        <p:nvPicPr>
          <p:cNvPr id="1060" name="Picture 36" descr="16,995 Arrow Sign Stock Videos and Royalty-Free Footage">
            <a:extLst>
              <a:ext uri="{FF2B5EF4-FFF2-40B4-BE49-F238E27FC236}">
                <a16:creationId xmlns:a16="http://schemas.microsoft.com/office/drawing/2014/main" id="{2E9BF76C-F3DA-3641-A94C-FE74938F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54" y="1845776"/>
            <a:ext cx="1079243" cy="6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6" descr="16,995 Arrow Sign Stock Videos and Royalty-Free Footage">
            <a:extLst>
              <a:ext uri="{FF2B5EF4-FFF2-40B4-BE49-F238E27FC236}">
                <a16:creationId xmlns:a16="http://schemas.microsoft.com/office/drawing/2014/main" id="{28486F93-0CAF-AB49-9478-6123DD70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21" y="1845776"/>
            <a:ext cx="1079243" cy="6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6" descr="16,995 Arrow Sign Stock Videos and Royalty-Free Footage">
            <a:extLst>
              <a:ext uri="{FF2B5EF4-FFF2-40B4-BE49-F238E27FC236}">
                <a16:creationId xmlns:a16="http://schemas.microsoft.com/office/drawing/2014/main" id="{D1E4FB61-8620-754F-87D8-3AEBDA6D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13" y="1845776"/>
            <a:ext cx="1079243" cy="6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6" descr="16,995 Arrow Sign Stock Videos and Royalty-Free Footage">
            <a:extLst>
              <a:ext uri="{FF2B5EF4-FFF2-40B4-BE49-F238E27FC236}">
                <a16:creationId xmlns:a16="http://schemas.microsoft.com/office/drawing/2014/main" id="{7AA2C6CD-36DB-FF49-8D6F-CFEA7DDA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4784">
            <a:off x="9996857" y="3306631"/>
            <a:ext cx="665574" cy="3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6" descr="16,995 Arrow Sign Stock Videos and Royalty-Free Footage">
            <a:extLst>
              <a:ext uri="{FF2B5EF4-FFF2-40B4-BE49-F238E27FC236}">
                <a16:creationId xmlns:a16="http://schemas.microsoft.com/office/drawing/2014/main" id="{7E29B4F2-F43E-1045-B4EC-53206905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5884">
            <a:off x="10694645" y="4275593"/>
            <a:ext cx="1079243" cy="6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6" descr="16,995 Arrow Sign Stock Videos and Royalty-Free Footage">
            <a:extLst>
              <a:ext uri="{FF2B5EF4-FFF2-40B4-BE49-F238E27FC236}">
                <a16:creationId xmlns:a16="http://schemas.microsoft.com/office/drawing/2014/main" id="{278D3DC7-5301-9841-9A19-60D734AF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0193">
            <a:off x="7440385" y="4695808"/>
            <a:ext cx="1298510" cy="7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6" descr="16,995 Arrow Sign Stock Videos and Royalty-Free Footage">
            <a:extLst>
              <a:ext uri="{FF2B5EF4-FFF2-40B4-BE49-F238E27FC236}">
                <a16:creationId xmlns:a16="http://schemas.microsoft.com/office/drawing/2014/main" id="{47088BAA-24EF-8E42-902C-4E6A00B3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98823">
            <a:off x="3925370" y="4719896"/>
            <a:ext cx="1264878" cy="7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6" descr="16,995 Arrow Sign Stock Videos and Royalty-Free Footage">
            <a:extLst>
              <a:ext uri="{FF2B5EF4-FFF2-40B4-BE49-F238E27FC236}">
                <a16:creationId xmlns:a16="http://schemas.microsoft.com/office/drawing/2014/main" id="{BDE88C6F-438B-DC4D-A1FB-21C2A8BA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11263">
            <a:off x="1228637" y="3293936"/>
            <a:ext cx="1079243" cy="6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7E9630-9C2B-6647-8A06-2709BDF2863B}"/>
              </a:ext>
            </a:extLst>
          </p:cNvPr>
          <p:cNvSpPr txBox="1"/>
          <p:nvPr/>
        </p:nvSpPr>
        <p:spPr>
          <a:xfrm>
            <a:off x="2218768" y="1271146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</a:t>
            </a:r>
          </a:p>
          <a:p>
            <a:pPr algn="ctr"/>
            <a:r>
              <a:rPr lang="en-US" dirty="0"/>
              <a:t>photo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9FF61C-E414-EB4B-B154-2A2F9959EFD7}"/>
              </a:ext>
            </a:extLst>
          </p:cNvPr>
          <p:cNvSpPr txBox="1"/>
          <p:nvPr/>
        </p:nvSpPr>
        <p:spPr>
          <a:xfrm>
            <a:off x="5094241" y="133655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</a:t>
            </a:r>
          </a:p>
          <a:p>
            <a:pPr algn="ctr"/>
            <a:r>
              <a:rPr lang="en-US" dirty="0"/>
              <a:t>photo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44927-0EBC-ED4E-9855-BC003AFBC682}"/>
              </a:ext>
            </a:extLst>
          </p:cNvPr>
          <p:cNvSpPr txBox="1"/>
          <p:nvPr/>
        </p:nvSpPr>
        <p:spPr>
          <a:xfrm>
            <a:off x="7557209" y="13257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</a:t>
            </a:r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93BDF-F282-A543-81A4-B98D15976B07}"/>
              </a:ext>
            </a:extLst>
          </p:cNvPr>
          <p:cNvSpPr txBox="1"/>
          <p:nvPr/>
        </p:nvSpPr>
        <p:spPr>
          <a:xfrm>
            <a:off x="7997805" y="3370246"/>
            <a:ext cx="24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select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5B7CB-27BA-3C47-98B9-952406E5B904}"/>
              </a:ext>
            </a:extLst>
          </p:cNvPr>
          <p:cNvSpPr txBox="1"/>
          <p:nvPr/>
        </p:nvSpPr>
        <p:spPr>
          <a:xfrm>
            <a:off x="10186849" y="4931189"/>
            <a:ext cx="249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  <a:p>
            <a:pPr algn="ctr"/>
            <a:r>
              <a:rPr lang="en-US" dirty="0"/>
              <a:t>removal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9DCB03-1103-7046-BCB2-881A5F623F88}"/>
              </a:ext>
            </a:extLst>
          </p:cNvPr>
          <p:cNvSpPr txBox="1"/>
          <p:nvPr/>
        </p:nvSpPr>
        <p:spPr>
          <a:xfrm>
            <a:off x="6827745" y="5441834"/>
            <a:ext cx="249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 feature &amp;</a:t>
            </a:r>
          </a:p>
          <a:p>
            <a:pPr algn="ctr"/>
            <a:r>
              <a:rPr lang="en-US" dirty="0"/>
              <a:t>search in database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D20F80-F786-BB46-A017-A10B4682A447}"/>
              </a:ext>
            </a:extLst>
          </p:cNvPr>
          <p:cNvSpPr txBox="1"/>
          <p:nvPr/>
        </p:nvSpPr>
        <p:spPr>
          <a:xfrm>
            <a:off x="3319519" y="5196465"/>
            <a:ext cx="249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top</a:t>
            </a:r>
          </a:p>
          <a:p>
            <a:pPr algn="ctr"/>
            <a:r>
              <a:rPr lang="en-US" dirty="0"/>
              <a:t>matching 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1F0608-7E8C-574B-8156-B75AA28FCA9D}"/>
              </a:ext>
            </a:extLst>
          </p:cNvPr>
          <p:cNvSpPr txBox="1"/>
          <p:nvPr/>
        </p:nvSpPr>
        <p:spPr>
          <a:xfrm>
            <a:off x="416274" y="271444"/>
            <a:ext cx="1351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I’m looking to buy a chair like this!</a:t>
            </a:r>
          </a:p>
        </p:txBody>
      </p:sp>
    </p:spTree>
    <p:extLst>
      <p:ext uri="{BB962C8B-B14F-4D97-AF65-F5344CB8AC3E}">
        <p14:creationId xmlns:p14="http://schemas.microsoft.com/office/powerpoint/2010/main" val="86840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 Wong</dc:creator>
  <cp:lastModifiedBy>Jensen Wong</cp:lastModifiedBy>
  <cp:revision>5</cp:revision>
  <dcterms:created xsi:type="dcterms:W3CDTF">2021-05-22T07:42:11Z</dcterms:created>
  <dcterms:modified xsi:type="dcterms:W3CDTF">2021-05-22T08:38:35Z</dcterms:modified>
</cp:coreProperties>
</file>