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noFill/>
          <a:ln w="15840"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9" descr=""/>
          <p:cNvPicPr/>
          <p:nvPr/>
        </p:nvPicPr>
        <p:blipFill>
          <a:blip r:embed="rId4"/>
          <a:stretch/>
        </p:blipFill>
        <p:spPr>
          <a:xfrm>
            <a:off x="-15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3" name="Picture 10" descr=""/>
          <p:cNvPicPr/>
          <p:nvPr/>
        </p:nvPicPr>
        <p:blipFill>
          <a:blip r:embed="rId5"/>
          <a:stretch/>
        </p:blipFill>
        <p:spPr>
          <a:xfrm>
            <a:off x="11436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4" name="Picture 15" descr=""/>
          <p:cNvPicPr/>
          <p:nvPr/>
        </p:nvPicPr>
        <p:blipFill>
          <a:blip r:embed="rId6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328480" y="1540800"/>
            <a:ext cx="7543440" cy="3835080"/>
          </a:xfrm>
          <a:prstGeom prst="rect">
            <a:avLst/>
          </a:prstGeom>
          <a:noFill/>
          <a:ln w="15840"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6" name="Picture 16" descr=""/>
          <p:cNvPicPr/>
          <p:nvPr/>
        </p:nvPicPr>
        <p:blipFill>
          <a:blip r:embed="rId7"/>
          <a:stretch/>
        </p:blipFill>
        <p:spPr>
          <a:xfrm>
            <a:off x="-16920" y="3147480"/>
            <a:ext cx="2477520" cy="612360"/>
          </a:xfrm>
          <a:prstGeom prst="rect">
            <a:avLst/>
          </a:prstGeom>
          <a:ln>
            <a:noFill/>
          </a:ln>
        </p:spPr>
      </p:pic>
      <p:pic>
        <p:nvPicPr>
          <p:cNvPr id="7" name="Picture 19" descr=""/>
          <p:cNvPicPr/>
          <p:nvPr/>
        </p:nvPicPr>
        <p:blipFill>
          <a:blip r:embed="rId8"/>
          <a:stretch/>
        </p:blipFill>
        <p:spPr>
          <a:xfrm>
            <a:off x="9736200" y="3147480"/>
            <a:ext cx="2477520" cy="61236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title style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subTitle"/>
          </p:nvPr>
        </p:nvSpPr>
        <p:spPr>
          <a:xfrm>
            <a:off x="2692440" y="3657600"/>
            <a:ext cx="681516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subtitle style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5/4/16</a:t>
            </a:r>
            <a:endParaRPr/>
          </a:p>
        </p:txBody>
      </p:sp>
      <p:sp>
        <p:nvSpPr>
          <p:cNvPr id="11" name="PlaceHolder 6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" name="PlaceHolder 7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F7F40C-2EC8-4653-AC7A-94E2D0DB4882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/>
          </a:p>
        </p:txBody>
      </p:sp>
      <p:sp>
        <p:nvSpPr>
          <p:cNvPr id="13" name="Line 8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Garamond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Garamond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spc="-1">
                <a:latin typeface="Garamond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Garamond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Garamond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Garamond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Garamond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noFill/>
          <a:ln w="15840"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1" name="Picture 9" descr=""/>
          <p:cNvPicPr/>
          <p:nvPr/>
        </p:nvPicPr>
        <p:blipFill>
          <a:blip r:embed="rId4"/>
          <a:stretch/>
        </p:blipFill>
        <p:spPr>
          <a:xfrm>
            <a:off x="-15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52" name="Picture 10" descr=""/>
          <p:cNvPicPr/>
          <p:nvPr/>
        </p:nvPicPr>
        <p:blipFill>
          <a:blip r:embed="rId5"/>
          <a:stretch/>
        </p:blipFill>
        <p:spPr>
          <a:xfrm>
            <a:off x="11436840" y="3153960"/>
            <a:ext cx="776880" cy="606240"/>
          </a:xfrm>
          <a:prstGeom prst="rect">
            <a:avLst/>
          </a:prstGeom>
          <a:ln>
            <a:noFill/>
          </a:ln>
        </p:spPr>
      </p:pic>
      <p:sp>
        <p:nvSpPr>
          <p:cNvPr id="53" name="Line 2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3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title style</a:t>
            </a:r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Sixth Outline Level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 level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Third level</a:t>
            </a:r>
            <a:endParaRPr/>
          </a:p>
          <a:p>
            <a:pPr lvl="3" marL="1542960" indent="-17100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Fourth level</a:t>
            </a:r>
            <a:endParaRPr/>
          </a:p>
          <a:p>
            <a:pPr lvl="4" marL="2000160" indent="-17100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Fifth level</a:t>
            </a:r>
            <a:endParaRPr/>
          </a:p>
        </p:txBody>
      </p:sp>
      <p:sp>
        <p:nvSpPr>
          <p:cNvPr id="56" name="PlaceHolder 5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5/4/16</a:t>
            </a:r>
            <a:endParaRPr/>
          </a:p>
        </p:txBody>
      </p:sp>
      <p:sp>
        <p:nvSpPr>
          <p:cNvPr id="57" name="PlaceHolder 6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8" name="PlaceHolder 7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9F67FA-8AE9-434F-831A-50CE894848C3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692440" y="1871280"/>
            <a:ext cx="6815160" cy="1515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Medication recommendation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2692440" y="3657600"/>
            <a:ext cx="681516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By Ibra Cisse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Jason Jensen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Introduction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 database project to collection information about the most common medicine.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Ranking each medicine based on their daily use and how effective they are.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Reviews are based on customers ranking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Ranking can change based on Admin standards, clients, or customer writing reviews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Database And Architecture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For the DML, we decided to use MYSQL along with java as front end.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This project has 7 entities that interact through link and queries.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7 entities are: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Users: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Admin: have the most privilege to change anything on the database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Clients: can write, read, and update ranking of medicine based on their use.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Database And Architecture(Cont’)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Information: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Symptoms: users can search based on symptoms that they have.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Medicine: holds generic and brand names for mostly used medicine.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Ingredients: list of ingredient for the medicine for users to see.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Sales Value: Generic name, pricing for the city and also average prices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Reviews: holds reviews and suggestion from customers and clients as well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95280" y="28404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Diagram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763720" y="1183320"/>
            <a:ext cx="7569000" cy="50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 Case and Results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Administrator login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Client Log in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Client sign up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Administrator creates a table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User asks the highest rated medicine along with its generic name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Client writes a review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 Case and Results(Cont’)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Client searches for side effects of medication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Client searches for side effects by symptom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Application>LibreOffice/5.0.3.2$Linux_X86_64 LibreOffice_project/00m0$Build-2</Application>
  <Paragraphs>44</Paragraphs>
  <Company>Hewlett 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2016-05-03T19:16:18Z</dcterms:created>
  <dc:creator>Cisse, Ibra</dc:creator>
  <dc:language>en-US</dc:language>
  <cp:lastModifiedBy>Red </cp:lastModifiedBy>
  <dcterms:modified xsi:type="dcterms:W3CDTF">2016-05-04T09:45:59Z</dcterms:modified>
  <cp:revision>14</cp:revision>
  <dc:title>Medication recommendation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