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08040" y="609480"/>
            <a:ext cx="10971720" cy="5637600"/>
          </a:xfrm>
          <a:prstGeom prst="rect">
            <a:avLst/>
          </a:prstGeom>
          <a:noFill/>
          <a:ln w="15840">
            <a:solidFill>
              <a:srgbClr val="4a7ebb"/>
            </a:solidFill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9" descr=""/>
          <p:cNvPicPr/>
          <p:nvPr/>
        </p:nvPicPr>
        <p:blipFill>
          <a:blip r:embed="rId4"/>
          <a:stretch/>
        </p:blipFill>
        <p:spPr>
          <a:xfrm>
            <a:off x="-15840" y="3153960"/>
            <a:ext cx="776160" cy="605520"/>
          </a:xfrm>
          <a:prstGeom prst="rect">
            <a:avLst/>
          </a:prstGeom>
          <a:ln>
            <a:noFill/>
          </a:ln>
        </p:spPr>
      </p:pic>
      <p:pic>
        <p:nvPicPr>
          <p:cNvPr id="3" name="Picture 10" descr=""/>
          <p:cNvPicPr/>
          <p:nvPr/>
        </p:nvPicPr>
        <p:blipFill>
          <a:blip r:embed="rId5"/>
          <a:stretch/>
        </p:blipFill>
        <p:spPr>
          <a:xfrm>
            <a:off x="11436840" y="3153960"/>
            <a:ext cx="776160" cy="605520"/>
          </a:xfrm>
          <a:prstGeom prst="rect">
            <a:avLst/>
          </a:prstGeom>
          <a:ln>
            <a:noFill/>
          </a:ln>
        </p:spPr>
      </p:pic>
      <p:pic>
        <p:nvPicPr>
          <p:cNvPr id="4" name="Picture 15" descr=""/>
          <p:cNvPicPr/>
          <p:nvPr/>
        </p:nvPicPr>
        <p:blipFill>
          <a:blip r:embed="rId6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328480" y="1540800"/>
            <a:ext cx="7542720" cy="3834360"/>
          </a:xfrm>
          <a:prstGeom prst="rect">
            <a:avLst/>
          </a:prstGeom>
          <a:noFill/>
          <a:ln w="15840">
            <a:solidFill>
              <a:srgbClr val="4a7ebb"/>
            </a:solidFill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6" name="Picture 16" descr=""/>
          <p:cNvPicPr/>
          <p:nvPr/>
        </p:nvPicPr>
        <p:blipFill>
          <a:blip r:embed="rId7"/>
          <a:stretch/>
        </p:blipFill>
        <p:spPr>
          <a:xfrm>
            <a:off x="-16920" y="3147480"/>
            <a:ext cx="2476800" cy="611640"/>
          </a:xfrm>
          <a:prstGeom prst="rect">
            <a:avLst/>
          </a:prstGeom>
          <a:ln>
            <a:noFill/>
          </a:ln>
        </p:spPr>
      </p:pic>
      <p:pic>
        <p:nvPicPr>
          <p:cNvPr id="7" name="Picture 19" descr=""/>
          <p:cNvPicPr/>
          <p:nvPr/>
        </p:nvPicPr>
        <p:blipFill>
          <a:blip r:embed="rId8"/>
          <a:stretch/>
        </p:blipFill>
        <p:spPr>
          <a:xfrm>
            <a:off x="9736200" y="3147480"/>
            <a:ext cx="2476800" cy="611640"/>
          </a:xfrm>
          <a:prstGeom prst="rect">
            <a:avLst/>
          </a:prstGeom>
          <a:ln>
            <a:noFill/>
          </a:ln>
        </p:spPr>
      </p:pic>
      <p:sp>
        <p:nvSpPr>
          <p:cNvPr id="8" name="Line 3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608040" y="609480"/>
            <a:ext cx="10971720" cy="5637600"/>
          </a:xfrm>
          <a:prstGeom prst="rect">
            <a:avLst/>
          </a:prstGeom>
          <a:noFill/>
          <a:ln w="15840">
            <a:solidFill>
              <a:srgbClr val="4a7ebb"/>
            </a:solidFill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7" name="Picture 9" descr=""/>
          <p:cNvPicPr/>
          <p:nvPr/>
        </p:nvPicPr>
        <p:blipFill>
          <a:blip r:embed="rId4"/>
          <a:stretch/>
        </p:blipFill>
        <p:spPr>
          <a:xfrm>
            <a:off x="-15840" y="3153960"/>
            <a:ext cx="776160" cy="605520"/>
          </a:xfrm>
          <a:prstGeom prst="rect">
            <a:avLst/>
          </a:prstGeom>
          <a:ln>
            <a:noFill/>
          </a:ln>
        </p:spPr>
      </p:pic>
      <p:pic>
        <p:nvPicPr>
          <p:cNvPr id="48" name="Picture 10" descr=""/>
          <p:cNvPicPr/>
          <p:nvPr/>
        </p:nvPicPr>
        <p:blipFill>
          <a:blip r:embed="rId5"/>
          <a:stretch/>
        </p:blipFill>
        <p:spPr>
          <a:xfrm>
            <a:off x="11436840" y="3153960"/>
            <a:ext cx="776160" cy="605520"/>
          </a:xfrm>
          <a:prstGeom prst="rect">
            <a:avLst/>
          </a:prstGeom>
          <a:ln>
            <a:noFill/>
          </a:ln>
        </p:spPr>
      </p:pic>
      <p:sp>
        <p:nvSpPr>
          <p:cNvPr id="49" name="Line 2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692440" y="1871280"/>
            <a:ext cx="6814440" cy="15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Medication recommendation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2692440" y="3657600"/>
            <a:ext cx="681444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By Ibra Cisse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Jason Jensen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Introduction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1295280" y="2557080"/>
            <a:ext cx="9600120" cy="33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 database project to collection information about the most common medicine.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Ranking each medicine based on their daily use and how effective they are.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Reviews are based on customers ranking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Ranking can change based on Admin standards, clients, or customer writing reviews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Database And Architecture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295280" y="2557080"/>
            <a:ext cx="9600120" cy="33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For the DML, we decided to use MYSQL.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There are 2 main table categories: Users and Medicine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Users:</a:t>
            </a:r>
            <a:endParaRPr/>
          </a:p>
          <a:p>
            <a:pPr lvl="2" marL="12002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Admin: have the most privilege to change anything on the database</a:t>
            </a:r>
            <a:endParaRPr/>
          </a:p>
          <a:p>
            <a:pPr lvl="2" marL="12002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Clients: can write, read, and update ranking of medicine based on their use.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Database And Architecture(Cont’)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295280" y="2557080"/>
            <a:ext cx="9600120" cy="33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Medicine: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Symptoms: Users can search based on symptoms that they have.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Medicine: Holds generic and brand names for saved medicine.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Side Effects: Generic name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Reviews: Holds medicine reviews and ratings from clients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Suggestions: Hold suggestions from clients on how to improve the system.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95280" y="28404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Diagram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763720" y="1183320"/>
            <a:ext cx="7568280" cy="507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Use Case and Results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1295280" y="2557080"/>
            <a:ext cx="9600120" cy="33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Administrator login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Client Log in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Client sign up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Administrator creates a table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User asks the highest rated medicine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Client writes a review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Client searches for side effects of medication</a:t>
            </a:r>
            <a:endParaRPr/>
          </a:p>
          <a:p>
            <a:pPr marL="285840" indent="-28476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Client searches for side effects by symptom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386</TotalTime>
  <Application>LibreOffice/5.0.3.2$Linux_X86_64 LibreOffice_project/00m0$Build-2</Application>
  <Paragraphs>44</Paragraphs>
  <Company>Hewlett 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2016-05-03T19:16:18Z</dcterms:created>
  <dc:creator>Cisse, Ibra</dc:creator>
  <dc:language>en-US</dc:language>
  <cp:lastModifiedBy>Red </cp:lastModifiedBy>
  <dcterms:modified xsi:type="dcterms:W3CDTF">2016-05-04T11:06:24Z</dcterms:modified>
  <cp:revision>20</cp:revision>
  <dc:title>Medication recommendation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