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67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5D0ACCA-7FFD-4C47-8834-49D94612AAD0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6649705-2EF4-4C71-BC7A-F682A6567C9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38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ACCA-7FFD-4C47-8834-49D94612AAD0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9705-2EF4-4C71-BC7A-F682A6567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4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ACCA-7FFD-4C47-8834-49D94612AAD0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9705-2EF4-4C71-BC7A-F682A6567C9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817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ACCA-7FFD-4C47-8834-49D94612AAD0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9705-2EF4-4C71-BC7A-F682A6567C9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220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ACCA-7FFD-4C47-8834-49D94612AAD0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9705-2EF4-4C71-BC7A-F682A6567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22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ACCA-7FFD-4C47-8834-49D94612AAD0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9705-2EF4-4C71-BC7A-F682A6567C9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622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ACCA-7FFD-4C47-8834-49D94612AAD0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9705-2EF4-4C71-BC7A-F682A6567C9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564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ACCA-7FFD-4C47-8834-49D94612AAD0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9705-2EF4-4C71-BC7A-F682A6567C9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399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ACCA-7FFD-4C47-8834-49D94612AAD0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9705-2EF4-4C71-BC7A-F682A6567C9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695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ACCA-7FFD-4C47-8834-49D94612AAD0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9705-2EF4-4C71-BC7A-F682A6567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2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ACCA-7FFD-4C47-8834-49D94612AAD0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9705-2EF4-4C71-BC7A-F682A6567C9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285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ACCA-7FFD-4C47-8834-49D94612AAD0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9705-2EF4-4C71-BC7A-F682A6567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ACCA-7FFD-4C47-8834-49D94612AAD0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9705-2EF4-4C71-BC7A-F682A6567C9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13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ACCA-7FFD-4C47-8834-49D94612AAD0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9705-2EF4-4C71-BC7A-F682A6567C9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14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ACCA-7FFD-4C47-8834-49D94612AAD0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9705-2EF4-4C71-BC7A-F682A6567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3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ACCA-7FFD-4C47-8834-49D94612AAD0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9705-2EF4-4C71-BC7A-F682A6567C9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52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ACCA-7FFD-4C47-8834-49D94612AAD0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9705-2EF4-4C71-BC7A-F682A6567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3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D0ACCA-7FFD-4C47-8834-49D94612AAD0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649705-2EF4-4C71-BC7A-F682A6567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1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jensenj5/DB" TargetMode="External"/><Relationship Id="rId2" Type="http://schemas.openxmlformats.org/officeDocument/2006/relationships/hyperlink" Target="http://github.com/Amatarasu/D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Medication recommendation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Ibra Cisse</a:t>
            </a:r>
          </a:p>
          <a:p>
            <a:r>
              <a:rPr lang="en-US" dirty="0" smtClean="0"/>
              <a:t>Jason Jensen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30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 and project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Ibra Cisse</a:t>
            </a:r>
          </a:p>
          <a:p>
            <a:pPr lvl="1"/>
            <a:r>
              <a:rPr lang="en-US" dirty="0" smtClean="0">
                <a:hlinkClick r:id="rId2"/>
              </a:rPr>
              <a:t>http://github.com/Amatarasu/DB</a:t>
            </a:r>
            <a:endParaRPr lang="en-US" dirty="0" smtClean="0"/>
          </a:p>
          <a:p>
            <a:r>
              <a:rPr lang="en-US" dirty="0" smtClean="0"/>
              <a:t>Jason Jensen: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>
                <a:hlinkClick r:id="rId3"/>
              </a:rPr>
              <a:t>://</a:t>
            </a:r>
            <a:r>
              <a:rPr lang="en-US" smtClean="0">
                <a:hlinkClick r:id="rId3"/>
              </a:rPr>
              <a:t>github.com/jensenj5/DB</a:t>
            </a:r>
            <a:endParaRPr lang="en-US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75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database project to collection information about the most common medicine.</a:t>
            </a:r>
          </a:p>
          <a:p>
            <a:r>
              <a:rPr lang="en-US" dirty="0" smtClean="0"/>
              <a:t>Ranking each medicine based on their daily use and how effective they are.</a:t>
            </a:r>
          </a:p>
          <a:p>
            <a:r>
              <a:rPr lang="en-US" dirty="0" smtClean="0"/>
              <a:t>Reviews are based on customers ranking</a:t>
            </a:r>
          </a:p>
          <a:p>
            <a:r>
              <a:rPr lang="en-US" dirty="0" smtClean="0"/>
              <a:t>Ranking can change based on Admin standards, clients, or customer writing reviews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28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And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the DML, we decided to use MYSQL along with java as front end.</a:t>
            </a:r>
          </a:p>
          <a:p>
            <a:r>
              <a:rPr lang="en-US" dirty="0" smtClean="0"/>
              <a:t>This project has 7 entities that interact through link and queries.</a:t>
            </a:r>
          </a:p>
          <a:p>
            <a:r>
              <a:rPr lang="en-US" dirty="0" smtClean="0"/>
              <a:t>The 7 entities are:</a:t>
            </a:r>
          </a:p>
          <a:p>
            <a:pPr lvl="1"/>
            <a:r>
              <a:rPr lang="en-US" dirty="0" smtClean="0"/>
              <a:t>Users:</a:t>
            </a:r>
          </a:p>
          <a:p>
            <a:pPr lvl="2"/>
            <a:r>
              <a:rPr lang="en-US" dirty="0" smtClean="0"/>
              <a:t>Admin: have the most privilege to change anything on the database</a:t>
            </a:r>
          </a:p>
          <a:p>
            <a:pPr lvl="2"/>
            <a:r>
              <a:rPr lang="en-US" dirty="0" smtClean="0"/>
              <a:t>Clients: can write, read, and update ranking of medicine based on their use.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1447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And </a:t>
            </a:r>
            <a:r>
              <a:rPr lang="en-US" dirty="0" smtClean="0"/>
              <a:t>Architecture(</a:t>
            </a:r>
            <a:r>
              <a:rPr lang="en-US" dirty="0" err="1" smtClean="0"/>
              <a:t>Cont</a:t>
            </a:r>
            <a:r>
              <a:rPr lang="en-US" dirty="0" smtClean="0"/>
              <a:t>’)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Information:</a:t>
            </a:r>
          </a:p>
          <a:p>
            <a:pPr lvl="1"/>
            <a:r>
              <a:rPr lang="en-US" dirty="0" smtClean="0"/>
              <a:t>Symptoms: users can search based on symptoms that they have.</a:t>
            </a:r>
          </a:p>
          <a:p>
            <a:pPr lvl="1"/>
            <a:r>
              <a:rPr lang="en-US" dirty="0" smtClean="0"/>
              <a:t>Medicine: holds generic and brand names for mostly used medicine.</a:t>
            </a:r>
          </a:p>
          <a:p>
            <a:pPr lvl="1"/>
            <a:r>
              <a:rPr lang="en-US" dirty="0" smtClean="0"/>
              <a:t>Ingredients: list of ingredient for the medicine for users to see.</a:t>
            </a:r>
          </a:p>
          <a:p>
            <a:pPr lvl="1"/>
            <a:r>
              <a:rPr lang="en-US" dirty="0" smtClean="0"/>
              <a:t>Sales Value: Generic name, pricing for the city and also average prices</a:t>
            </a:r>
          </a:p>
          <a:p>
            <a:pPr lvl="1"/>
            <a:r>
              <a:rPr lang="en-US" dirty="0" smtClean="0"/>
              <a:t>Reviews: holds reviews and suggestion from customers and clients as well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746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284041"/>
            <a:ext cx="9601196" cy="1303867"/>
          </a:xfrm>
        </p:spPr>
        <p:txBody>
          <a:bodyPr/>
          <a:lstStyle/>
          <a:p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897" y="1446418"/>
            <a:ext cx="7969043" cy="4266124"/>
          </a:xfrm>
        </p:spPr>
      </p:pic>
    </p:spTree>
    <p:extLst>
      <p:ext uri="{BB962C8B-B14F-4D97-AF65-F5344CB8AC3E}">
        <p14:creationId xmlns:p14="http://schemas.microsoft.com/office/powerpoint/2010/main" val="22106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and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Administrator login</a:t>
            </a:r>
          </a:p>
          <a:p>
            <a:r>
              <a:rPr lang="en-US" dirty="0" smtClean="0"/>
              <a:t>Client Log in</a:t>
            </a:r>
          </a:p>
          <a:p>
            <a:r>
              <a:rPr lang="en-US" dirty="0" smtClean="0"/>
              <a:t>Client sign up</a:t>
            </a:r>
          </a:p>
          <a:p>
            <a:r>
              <a:rPr lang="en-US" dirty="0" smtClean="0"/>
              <a:t>Administrator creates a table</a:t>
            </a:r>
          </a:p>
          <a:p>
            <a:r>
              <a:rPr lang="en-US" dirty="0" smtClean="0"/>
              <a:t>User asks the highest rated medicine along with its generic name</a:t>
            </a:r>
          </a:p>
          <a:p>
            <a:r>
              <a:rPr lang="en-US" dirty="0" smtClean="0"/>
              <a:t>Client writes a review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4310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and </a:t>
            </a:r>
            <a:r>
              <a:rPr lang="en-US" dirty="0" smtClean="0"/>
              <a:t>Results(</a:t>
            </a:r>
            <a:r>
              <a:rPr lang="en-US" dirty="0" err="1" smtClean="0"/>
              <a:t>Cont</a:t>
            </a:r>
            <a:r>
              <a:rPr lang="en-US" dirty="0" smtClean="0"/>
              <a:t>’)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asked for average price on a city</a:t>
            </a:r>
          </a:p>
          <a:p>
            <a:r>
              <a:rPr lang="en-US" dirty="0" smtClean="0"/>
              <a:t>Client asked for the highest medicine along with its price and ranking from a specific city</a:t>
            </a:r>
          </a:p>
          <a:p>
            <a:r>
              <a:rPr lang="en-US" dirty="0" smtClean="0"/>
              <a:t>Client asks for average medication for a symptom on a specific city descending 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5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Presenting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 attention to the codes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844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End.</a:t>
            </a:r>
          </a:p>
          <a:p>
            <a:r>
              <a:rPr lang="en-US" dirty="0" smtClean="0"/>
              <a:t>Any questions, comments, or suggestion.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212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367</TotalTime>
  <Words>303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Garamond</vt:lpstr>
      <vt:lpstr>Wingdings</vt:lpstr>
      <vt:lpstr>Organic</vt:lpstr>
      <vt:lpstr>Medication recommendation</vt:lpstr>
      <vt:lpstr>Introduction</vt:lpstr>
      <vt:lpstr>Database And Architecture</vt:lpstr>
      <vt:lpstr>Database And Architecture(Cont’)</vt:lpstr>
      <vt:lpstr>Diagram</vt:lpstr>
      <vt:lpstr>Use Case and Results</vt:lpstr>
      <vt:lpstr>Use Case and Results(Cont’)</vt:lpstr>
      <vt:lpstr>Now Presenting use cases</vt:lpstr>
      <vt:lpstr>End</vt:lpstr>
      <vt:lpstr>Credits and project source code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Medication recommendation</dc:title>
  <dc:creator>Cisse, Ibra</dc:creator>
  <cp:lastModifiedBy>Cisse, Ibra</cp:lastModifiedBy>
  <cp:revision>12</cp:revision>
  <dcterms:created xsi:type="dcterms:W3CDTF">2016-05-03T19:16:18Z</dcterms:created>
  <dcterms:modified xsi:type="dcterms:W3CDTF">2016-05-04T01:23:58Z</dcterms:modified>
</cp:coreProperties>
</file>