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424"/>
    <a:srgbClr val="389826"/>
    <a:srgbClr val="9558B2"/>
    <a:srgbClr val="CB3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1"/>
  </p:normalViewPr>
  <p:slideViewPr>
    <p:cSldViewPr snapToGrid="0">
      <p:cViewPr>
        <p:scale>
          <a:sx n="98" d="100"/>
          <a:sy n="98" d="100"/>
        </p:scale>
        <p:origin x="-216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EF18B-326E-8F4A-9DFD-50D20BF9FDA6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26982E-9742-7C49-933C-0E007DFBD8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463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26982E-9742-7C49-933C-0E007DFBD8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2742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B4B7-EC93-140D-109C-A809EF5FC0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A653D9-B551-A130-EAA6-8AB50F8B63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89489-DB4E-E62A-EE06-70E4B306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9F9D-EFC7-F946-BC88-2964516560A0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B1C42F-656E-B0BC-5BA3-4333E715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23698-94E9-510B-7F0E-852932A4A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D25E-73E9-0E45-9727-1265E0B17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90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A3F90-9D59-B98D-8AB4-E048C56A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DD5834-13E0-5AC8-155D-7B97EDC3AE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B3491-A158-E679-113F-96F283CE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9F9D-EFC7-F946-BC88-2964516560A0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564B7E-1405-BCE1-7A57-9B7AA7AEF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B0D53-9CAF-9B3B-BB36-F6200DFD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D25E-73E9-0E45-9727-1265E0B17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303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7230B7-16A4-06A7-4C32-9DC637EF9D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D7F863-3649-4740-283E-4C31DC132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967CDB-F75C-880B-F14A-26638CE68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9F9D-EFC7-F946-BC88-2964516560A0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1BB92-0702-8E76-CE0A-7B648A9FF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0C14F3-7C84-3A8A-15C6-FC95C5681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D25E-73E9-0E45-9727-1265E0B17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898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883DF-658A-2535-F43C-B28BEC408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6EB38-F381-8D7E-524C-31AFCEF46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BB362-B8CC-BF29-244E-2577F0C34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9F9D-EFC7-F946-BC88-2964516560A0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55AF4-A099-8B1F-5971-92387502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18141-AEF4-347D-35F6-88D2B7CA5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D25E-73E9-0E45-9727-1265E0B17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586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F2DC9-7578-868D-1DE1-A6FACCBF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BD404-72B6-0BF2-3D05-7CC9A08D3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CDB7A-88AC-C190-7FE7-86011F5AA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9F9D-EFC7-F946-BC88-2964516560A0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CEF64-1741-26D0-03AF-226A4FBB4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5B78B3-FFFD-432C-BD63-EC3DCC67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D25E-73E9-0E45-9727-1265E0B17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0071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C061F-A488-9B99-BB05-69F46C911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006FA-63B5-D5B5-D2A0-C655183F4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0E1F8C-ABE0-904F-399A-37C92B1A90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045E0-C3A8-678F-B0BB-E58F625B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9F9D-EFC7-F946-BC88-2964516560A0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090BF-DF5F-E4C2-A8D8-D53DC06F1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2D3B9-34EC-DB6D-FA1D-E59D83A3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D25E-73E9-0E45-9727-1265E0B17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05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6FC7-A4E6-38B8-FAE8-6ABF75945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F3C741-5B16-2F18-3FA8-AF5ECE6E3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26A0B2-29BF-DA77-447C-D9EA06210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1D5CD9-ED7E-4685-F3F9-BD0E362C7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0B2440-5E59-FEB9-08A5-C7666E97CC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733B3D-211F-1171-E244-28DA38099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9F9D-EFC7-F946-BC88-2964516560A0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3F2B32-2A3B-D0EE-B9FF-301C9D06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47EA9F-1A68-AF4C-0ABA-40A4F51E5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D25E-73E9-0E45-9727-1265E0B17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29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AC78EC-ACBB-5E55-56D2-EAE70AA5B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E45ABB-534C-331E-EFFC-121A7289D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9F9D-EFC7-F946-BC88-2964516560A0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558834-009E-0A43-8BA8-CC3EEC8E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DE9E2-E27D-6A48-DB05-E3852B9863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D25E-73E9-0E45-9727-1265E0B17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88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BF52A-C685-297B-8F0E-47C5A8897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9F9D-EFC7-F946-BC88-2964516560A0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AE672D-2433-8A13-8F17-F211D5B3D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A2B597-A31D-F380-CE89-6E7430F2C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D25E-73E9-0E45-9727-1265E0B17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0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02DA1-A55E-EC2D-B39B-7038D223C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DA28A-8F7D-13F3-6040-06F6BFA06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4ED96F-791A-69C6-8532-3E3F0669C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A7D9D-3F65-44E7-11C4-DD8821AA5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9F9D-EFC7-F946-BC88-2964516560A0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D1151-DA2C-0044-BE2F-4EB1C8AC7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515851-3210-ABAF-2C92-84419C300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D25E-73E9-0E45-9727-1265E0B17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687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6C319-BABF-D63D-AFDC-046AD5BE3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42F6A7-0D3F-59CF-FE9D-F362CDE65A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A929DC-AD99-E679-4134-997DA8ED9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7FDAB-5408-515C-1760-1E945DF85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59F9D-EFC7-F946-BC88-2964516560A0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1B2E20-ED42-DA9B-A906-BCF432C4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0B7B0-4E7E-3F33-3BFA-38ACEBDEF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B3D25E-73E9-0E45-9727-1265E0B17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221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4F1ACC-0416-CEFC-0AE8-C70374C14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0DBF2-731A-8C92-C8D0-658EC3E83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497D4-2587-754F-D812-2EC6A8C42F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559F9D-EFC7-F946-BC88-2964516560A0}" type="datetimeFigureOut">
              <a:rPr lang="en-US" smtClean="0"/>
              <a:t>10/16/24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43CAA-0C26-6BA9-B287-D4449224D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EB480-6938-7459-DA26-28F89051A0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B3D25E-73E9-0E45-9727-1265E0B17A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24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>
            <a:extLst>
              <a:ext uri="{FF2B5EF4-FFF2-40B4-BE49-F238E27FC236}">
                <a16:creationId xmlns:a16="http://schemas.microsoft.com/office/drawing/2014/main" id="{0D901579-1B4D-E16B-786F-0A451BB88773}"/>
              </a:ext>
            </a:extLst>
          </p:cNvPr>
          <p:cNvGrpSpPr/>
          <p:nvPr/>
        </p:nvGrpSpPr>
        <p:grpSpPr>
          <a:xfrm>
            <a:off x="4336153" y="1548625"/>
            <a:ext cx="2959016" cy="3262833"/>
            <a:chOff x="2338541" y="690496"/>
            <a:chExt cx="2959016" cy="326283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7E22C14-99C6-170C-026C-0B9A3496C046}"/>
                </a:ext>
              </a:extLst>
            </p:cNvPr>
            <p:cNvGrpSpPr/>
            <p:nvPr/>
          </p:nvGrpSpPr>
          <p:grpSpPr>
            <a:xfrm>
              <a:off x="2338541" y="2124529"/>
              <a:ext cx="1161288" cy="1828800"/>
              <a:chOff x="2338541" y="2124529"/>
              <a:chExt cx="1161288" cy="1828800"/>
            </a:xfrm>
          </p:grpSpPr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E26039E-792A-098A-CFE2-42C2E4D7F5C9}"/>
                  </a:ext>
                </a:extLst>
              </p:cNvPr>
              <p:cNvSpPr/>
              <p:nvPr/>
            </p:nvSpPr>
            <p:spPr>
              <a:xfrm>
                <a:off x="2347685" y="2581729"/>
                <a:ext cx="1143000" cy="1371600"/>
              </a:xfrm>
              <a:prstGeom prst="roundRect">
                <a:avLst>
                  <a:gd name="adj" fmla="val 14365"/>
                </a:avLst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ound Same Side Corner Rectangle 4">
                <a:extLst>
                  <a:ext uri="{FF2B5EF4-FFF2-40B4-BE49-F238E27FC236}">
                    <a16:creationId xmlns:a16="http://schemas.microsoft.com/office/drawing/2014/main" id="{D44C169C-0411-930B-4675-E12F5630C419}"/>
                  </a:ext>
                </a:extLst>
              </p:cNvPr>
              <p:cNvSpPr/>
              <p:nvPr/>
            </p:nvSpPr>
            <p:spPr>
              <a:xfrm>
                <a:off x="2370545" y="2124529"/>
                <a:ext cx="1097280" cy="365760"/>
              </a:xfrm>
              <a:prstGeom prst="round2SameRect">
                <a:avLst/>
              </a:prstGeom>
              <a:solidFill>
                <a:srgbClr val="CB3C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2F6A8382-5B3E-FFAF-2843-9884D499EA53}"/>
                  </a:ext>
                </a:extLst>
              </p:cNvPr>
              <p:cNvSpPr/>
              <p:nvPr/>
            </p:nvSpPr>
            <p:spPr>
              <a:xfrm rot="16200000">
                <a:off x="2690585" y="1772485"/>
                <a:ext cx="457200" cy="1161288"/>
              </a:xfrm>
              <a:custGeom>
                <a:avLst/>
                <a:gdLst>
                  <a:gd name="connsiteX0" fmla="*/ 457200 w 457200"/>
                  <a:gd name="connsiteY0" fmla="*/ 541616 h 1161288"/>
                  <a:gd name="connsiteX1" fmla="*/ 457200 w 457200"/>
                  <a:gd name="connsiteY1" fmla="*/ 633056 h 1161288"/>
                  <a:gd name="connsiteX2" fmla="*/ 91440 w 457200"/>
                  <a:gd name="connsiteY2" fmla="*/ 633056 h 1161288"/>
                  <a:gd name="connsiteX3" fmla="*/ 91440 w 457200"/>
                  <a:gd name="connsiteY3" fmla="*/ 752190 h 1161288"/>
                  <a:gd name="connsiteX4" fmla="*/ 457200 w 457200"/>
                  <a:gd name="connsiteY4" fmla="*/ 752190 h 1161288"/>
                  <a:gd name="connsiteX5" fmla="*/ 457200 w 457200"/>
                  <a:gd name="connsiteY5" fmla="*/ 843630 h 1161288"/>
                  <a:gd name="connsiteX6" fmla="*/ 91440 w 457200"/>
                  <a:gd name="connsiteY6" fmla="*/ 843630 h 1161288"/>
                  <a:gd name="connsiteX7" fmla="*/ 91440 w 457200"/>
                  <a:gd name="connsiteY7" fmla="*/ 962764 h 1161288"/>
                  <a:gd name="connsiteX8" fmla="*/ 457200 w 457200"/>
                  <a:gd name="connsiteY8" fmla="*/ 962764 h 1161288"/>
                  <a:gd name="connsiteX9" fmla="*/ 457200 w 457200"/>
                  <a:gd name="connsiteY9" fmla="*/ 1054204 h 1161288"/>
                  <a:gd name="connsiteX10" fmla="*/ 91440 w 457200"/>
                  <a:gd name="connsiteY10" fmla="*/ 1054204 h 1161288"/>
                  <a:gd name="connsiteX11" fmla="*/ 91440 w 457200"/>
                  <a:gd name="connsiteY11" fmla="*/ 1161288 h 1161288"/>
                  <a:gd name="connsiteX12" fmla="*/ 0 w 457200"/>
                  <a:gd name="connsiteY12" fmla="*/ 1161288 h 1161288"/>
                  <a:gd name="connsiteX13" fmla="*/ 0 w 457200"/>
                  <a:gd name="connsiteY13" fmla="*/ 0 h 1161288"/>
                  <a:gd name="connsiteX14" fmla="*/ 91440 w 457200"/>
                  <a:gd name="connsiteY14" fmla="*/ 0 h 1161288"/>
                  <a:gd name="connsiteX15" fmla="*/ 91440 w 457200"/>
                  <a:gd name="connsiteY15" fmla="*/ 120468 h 1161288"/>
                  <a:gd name="connsiteX16" fmla="*/ 453264 w 457200"/>
                  <a:gd name="connsiteY16" fmla="*/ 120468 h 1161288"/>
                  <a:gd name="connsiteX17" fmla="*/ 453264 w 457200"/>
                  <a:gd name="connsiteY17" fmla="*/ 211908 h 1161288"/>
                  <a:gd name="connsiteX18" fmla="*/ 91440 w 457200"/>
                  <a:gd name="connsiteY18" fmla="*/ 211908 h 1161288"/>
                  <a:gd name="connsiteX19" fmla="*/ 91440 w 457200"/>
                  <a:gd name="connsiteY19" fmla="*/ 331042 h 1161288"/>
                  <a:gd name="connsiteX20" fmla="*/ 453263 w 457200"/>
                  <a:gd name="connsiteY20" fmla="*/ 331042 h 1161288"/>
                  <a:gd name="connsiteX21" fmla="*/ 453263 w 457200"/>
                  <a:gd name="connsiteY21" fmla="*/ 422482 h 1161288"/>
                  <a:gd name="connsiteX22" fmla="*/ 91440 w 457200"/>
                  <a:gd name="connsiteY22" fmla="*/ 422482 h 1161288"/>
                  <a:gd name="connsiteX23" fmla="*/ 91440 w 457200"/>
                  <a:gd name="connsiteY23" fmla="*/ 541616 h 116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7200" h="1161288">
                    <a:moveTo>
                      <a:pt x="457200" y="541616"/>
                    </a:moveTo>
                    <a:lnTo>
                      <a:pt x="457200" y="633056"/>
                    </a:lnTo>
                    <a:lnTo>
                      <a:pt x="91440" y="633056"/>
                    </a:lnTo>
                    <a:lnTo>
                      <a:pt x="91440" y="752190"/>
                    </a:lnTo>
                    <a:lnTo>
                      <a:pt x="457200" y="752190"/>
                    </a:lnTo>
                    <a:lnTo>
                      <a:pt x="457200" y="843630"/>
                    </a:lnTo>
                    <a:lnTo>
                      <a:pt x="91440" y="843630"/>
                    </a:lnTo>
                    <a:lnTo>
                      <a:pt x="91440" y="962764"/>
                    </a:lnTo>
                    <a:lnTo>
                      <a:pt x="457200" y="962764"/>
                    </a:lnTo>
                    <a:lnTo>
                      <a:pt x="457200" y="1054204"/>
                    </a:lnTo>
                    <a:lnTo>
                      <a:pt x="91440" y="1054204"/>
                    </a:lnTo>
                    <a:lnTo>
                      <a:pt x="91440" y="1161288"/>
                    </a:lnTo>
                    <a:lnTo>
                      <a:pt x="0" y="1161288"/>
                    </a:lnTo>
                    <a:lnTo>
                      <a:pt x="0" y="0"/>
                    </a:lnTo>
                    <a:lnTo>
                      <a:pt x="91440" y="0"/>
                    </a:lnTo>
                    <a:lnTo>
                      <a:pt x="91440" y="120468"/>
                    </a:lnTo>
                    <a:lnTo>
                      <a:pt x="453264" y="120468"/>
                    </a:lnTo>
                    <a:lnTo>
                      <a:pt x="453264" y="211908"/>
                    </a:lnTo>
                    <a:lnTo>
                      <a:pt x="91440" y="211908"/>
                    </a:lnTo>
                    <a:lnTo>
                      <a:pt x="91440" y="331042"/>
                    </a:lnTo>
                    <a:lnTo>
                      <a:pt x="453263" y="331042"/>
                    </a:lnTo>
                    <a:lnTo>
                      <a:pt x="453263" y="422482"/>
                    </a:lnTo>
                    <a:lnTo>
                      <a:pt x="91440" y="422482"/>
                    </a:lnTo>
                    <a:lnTo>
                      <a:pt x="91440" y="541616"/>
                    </a:lnTo>
                    <a:close/>
                  </a:path>
                </a:pathLst>
              </a:custGeom>
              <a:solidFill>
                <a:srgbClr val="CB3C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7BD5B43-218A-266B-44B6-B845125526C3}"/>
                  </a:ext>
                </a:extLst>
              </p:cNvPr>
              <p:cNvSpPr/>
              <p:nvPr/>
            </p:nvSpPr>
            <p:spPr>
              <a:xfrm>
                <a:off x="2347685" y="2991507"/>
                <a:ext cx="1143000" cy="551793"/>
              </a:xfrm>
              <a:prstGeom prst="rect">
                <a:avLst/>
              </a:prstGeom>
              <a:solidFill>
                <a:srgbClr val="CB3C33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98D39802-A42A-FCB4-E077-D91037D3BB0C}"/>
                </a:ext>
              </a:extLst>
            </p:cNvPr>
            <p:cNvGrpSpPr/>
            <p:nvPr/>
          </p:nvGrpSpPr>
          <p:grpSpPr>
            <a:xfrm>
              <a:off x="4154557" y="2581729"/>
              <a:ext cx="1143000" cy="1371600"/>
              <a:chOff x="4154557" y="2581729"/>
              <a:chExt cx="1143000" cy="1371600"/>
            </a:xfrm>
          </p:grpSpPr>
          <p:sp>
            <p:nvSpPr>
              <p:cNvPr id="19" name="Round Same Side Corner Rectangle 18">
                <a:extLst>
                  <a:ext uri="{FF2B5EF4-FFF2-40B4-BE49-F238E27FC236}">
                    <a16:creationId xmlns:a16="http://schemas.microsoft.com/office/drawing/2014/main" id="{719BCC75-533F-3A46-F5AA-CE837DD1DF0A}"/>
                  </a:ext>
                </a:extLst>
              </p:cNvPr>
              <p:cNvSpPr/>
              <p:nvPr/>
            </p:nvSpPr>
            <p:spPr>
              <a:xfrm rot="10800000">
                <a:off x="4154557" y="2581729"/>
                <a:ext cx="1143000" cy="1371600"/>
              </a:xfrm>
              <a:prstGeom prst="round2SameRect">
                <a:avLst>
                  <a:gd name="adj1" fmla="val 14058"/>
                  <a:gd name="adj2" fmla="val 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 Same Side Corner Rectangle 19">
                <a:extLst>
                  <a:ext uri="{FF2B5EF4-FFF2-40B4-BE49-F238E27FC236}">
                    <a16:creationId xmlns:a16="http://schemas.microsoft.com/office/drawing/2014/main" id="{20E74440-68B0-17A4-9077-FEF7334D92B8}"/>
                  </a:ext>
                </a:extLst>
              </p:cNvPr>
              <p:cNvSpPr/>
              <p:nvPr/>
            </p:nvSpPr>
            <p:spPr>
              <a:xfrm rot="10800000">
                <a:off x="4154557" y="3158817"/>
                <a:ext cx="1143000" cy="786384"/>
              </a:xfrm>
              <a:prstGeom prst="round2SameRect">
                <a:avLst>
                  <a:gd name="adj1" fmla="val 18344"/>
                  <a:gd name="adj2" fmla="val 0"/>
                </a:avLst>
              </a:prstGeom>
              <a:solidFill>
                <a:srgbClr val="9558B2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E46C7F81-717A-1672-658C-ADD76D6BF5AA}"/>
                </a:ext>
              </a:extLst>
            </p:cNvPr>
            <p:cNvGrpSpPr/>
            <p:nvPr/>
          </p:nvGrpSpPr>
          <p:grpSpPr>
            <a:xfrm>
              <a:off x="3035414" y="690496"/>
              <a:ext cx="1791641" cy="1700869"/>
              <a:chOff x="2979142" y="549816"/>
              <a:chExt cx="1791641" cy="1700869"/>
            </a:xfrm>
          </p:grpSpPr>
          <p:sp>
            <p:nvSpPr>
              <p:cNvPr id="21" name="Round Same Side Corner Rectangle 20">
                <a:extLst>
                  <a:ext uri="{FF2B5EF4-FFF2-40B4-BE49-F238E27FC236}">
                    <a16:creationId xmlns:a16="http://schemas.microsoft.com/office/drawing/2014/main" id="{7B222684-886B-0D16-7052-5A8F4FA4287E}"/>
                  </a:ext>
                </a:extLst>
              </p:cNvPr>
              <p:cNvSpPr/>
              <p:nvPr/>
            </p:nvSpPr>
            <p:spPr>
              <a:xfrm rot="14783459">
                <a:off x="3207015" y="435516"/>
                <a:ext cx="1143000" cy="1371600"/>
              </a:xfrm>
              <a:prstGeom prst="round2SameRect">
                <a:avLst>
                  <a:gd name="adj1" fmla="val 14058"/>
                  <a:gd name="adj2" fmla="val 0"/>
                </a:avLst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Freeform 56">
                <a:extLst>
                  <a:ext uri="{FF2B5EF4-FFF2-40B4-BE49-F238E27FC236}">
                    <a16:creationId xmlns:a16="http://schemas.microsoft.com/office/drawing/2014/main" id="{8362DEB2-4029-FAE8-7935-4F71C5DF1499}"/>
                  </a:ext>
                </a:extLst>
              </p:cNvPr>
              <p:cNvSpPr/>
              <p:nvPr/>
            </p:nvSpPr>
            <p:spPr>
              <a:xfrm>
                <a:off x="4177415" y="947681"/>
                <a:ext cx="593368" cy="1303004"/>
              </a:xfrm>
              <a:custGeom>
                <a:avLst/>
                <a:gdLst>
                  <a:gd name="connsiteX0" fmla="*/ 260965 w 593368"/>
                  <a:gd name="connsiteY0" fmla="*/ 0 h 1303004"/>
                  <a:gd name="connsiteX1" fmla="*/ 373377 w 593368"/>
                  <a:gd name="connsiteY1" fmla="*/ 0 h 1303004"/>
                  <a:gd name="connsiteX2" fmla="*/ 593368 w 593368"/>
                  <a:gd name="connsiteY2" fmla="*/ 219991 h 1303004"/>
                  <a:gd name="connsiteX3" fmla="*/ 593368 w 593368"/>
                  <a:gd name="connsiteY3" fmla="*/ 433386 h 1303004"/>
                  <a:gd name="connsiteX4" fmla="*/ 593368 w 593368"/>
                  <a:gd name="connsiteY4" fmla="*/ 440575 h 1303004"/>
                  <a:gd name="connsiteX5" fmla="*/ 593368 w 593368"/>
                  <a:gd name="connsiteY5" fmla="*/ 440575 h 1303004"/>
                  <a:gd name="connsiteX6" fmla="*/ 593367 w 593368"/>
                  <a:gd name="connsiteY6" fmla="*/ 1207090 h 1303004"/>
                  <a:gd name="connsiteX7" fmla="*/ 497453 w 593368"/>
                  <a:gd name="connsiteY7" fmla="*/ 1303004 h 1303004"/>
                  <a:gd name="connsiteX8" fmla="*/ 497454 w 593368"/>
                  <a:gd name="connsiteY8" fmla="*/ 1303003 h 1303004"/>
                  <a:gd name="connsiteX9" fmla="*/ 401540 w 593368"/>
                  <a:gd name="connsiteY9" fmla="*/ 1207089 h 1303004"/>
                  <a:gd name="connsiteX10" fmla="*/ 401540 w 593368"/>
                  <a:gd name="connsiteY10" fmla="*/ 447773 h 1303004"/>
                  <a:gd name="connsiteX11" fmla="*/ 0 w 593368"/>
                  <a:gd name="connsiteY11" fmla="*/ 623786 h 1303004"/>
                  <a:gd name="connsiteX12" fmla="*/ 0 w 593368"/>
                  <a:gd name="connsiteY12" fmla="*/ 605114 h 1303004"/>
                  <a:gd name="connsiteX13" fmla="*/ 402376 w 593368"/>
                  <a:gd name="connsiteY13" fmla="*/ 429245 h 1303004"/>
                  <a:gd name="connsiteX14" fmla="*/ 402376 w 593368"/>
                  <a:gd name="connsiteY14" fmla="*/ 429244 h 1303004"/>
                  <a:gd name="connsiteX15" fmla="*/ 458380 w 593368"/>
                  <a:gd name="connsiteY15" fmla="*/ 404766 h 1303004"/>
                  <a:gd name="connsiteX16" fmla="*/ 438603 w 593368"/>
                  <a:gd name="connsiteY16" fmla="*/ 359517 h 1303004"/>
                  <a:gd name="connsiteX17" fmla="*/ 438604 w 593368"/>
                  <a:gd name="connsiteY17" fmla="*/ 359517 h 1303004"/>
                  <a:gd name="connsiteX18" fmla="*/ 282413 w 593368"/>
                  <a:gd name="connsiteY18" fmla="*/ 2162 h 1303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3368" h="1303004">
                    <a:moveTo>
                      <a:pt x="260965" y="0"/>
                    </a:moveTo>
                    <a:lnTo>
                      <a:pt x="373377" y="0"/>
                    </a:lnTo>
                    <a:cubicBezTo>
                      <a:pt x="494875" y="0"/>
                      <a:pt x="593368" y="98493"/>
                      <a:pt x="593368" y="219991"/>
                    </a:cubicBezTo>
                    <a:lnTo>
                      <a:pt x="593368" y="433386"/>
                    </a:lnTo>
                    <a:lnTo>
                      <a:pt x="593368" y="440575"/>
                    </a:lnTo>
                    <a:lnTo>
                      <a:pt x="593368" y="440575"/>
                    </a:lnTo>
                    <a:lnTo>
                      <a:pt x="593367" y="1207090"/>
                    </a:lnTo>
                    <a:cubicBezTo>
                      <a:pt x="593367" y="1260062"/>
                      <a:pt x="550425" y="1303004"/>
                      <a:pt x="497453" y="1303004"/>
                    </a:cubicBezTo>
                    <a:lnTo>
                      <a:pt x="497454" y="1303003"/>
                    </a:lnTo>
                    <a:cubicBezTo>
                      <a:pt x="444482" y="1303003"/>
                      <a:pt x="401540" y="1260061"/>
                      <a:pt x="401540" y="1207089"/>
                    </a:cubicBezTo>
                    <a:lnTo>
                      <a:pt x="401540" y="447773"/>
                    </a:lnTo>
                    <a:lnTo>
                      <a:pt x="0" y="623786"/>
                    </a:lnTo>
                    <a:lnTo>
                      <a:pt x="0" y="605114"/>
                    </a:lnTo>
                    <a:lnTo>
                      <a:pt x="402376" y="429245"/>
                    </a:lnTo>
                    <a:lnTo>
                      <a:pt x="402376" y="429244"/>
                    </a:lnTo>
                    <a:lnTo>
                      <a:pt x="458380" y="404766"/>
                    </a:lnTo>
                    <a:lnTo>
                      <a:pt x="438603" y="359517"/>
                    </a:lnTo>
                    <a:lnTo>
                      <a:pt x="438604" y="359517"/>
                    </a:lnTo>
                    <a:lnTo>
                      <a:pt x="282413" y="2162"/>
                    </a:lnTo>
                    <a:close/>
                  </a:path>
                </a:pathLst>
              </a:custGeom>
              <a:solidFill>
                <a:srgbClr val="38982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>
                <a:extLst>
                  <a:ext uri="{FF2B5EF4-FFF2-40B4-BE49-F238E27FC236}">
                    <a16:creationId xmlns:a16="http://schemas.microsoft.com/office/drawing/2014/main" id="{00A0064C-57AD-CD57-7F74-A89151641771}"/>
                  </a:ext>
                </a:extLst>
              </p:cNvPr>
              <p:cNvSpPr/>
              <p:nvPr/>
            </p:nvSpPr>
            <p:spPr>
              <a:xfrm>
                <a:off x="2979142" y="952899"/>
                <a:ext cx="1656654" cy="903219"/>
              </a:xfrm>
              <a:custGeom>
                <a:avLst/>
                <a:gdLst>
                  <a:gd name="connsiteX0" fmla="*/ 139509 w 1656654"/>
                  <a:gd name="connsiteY0" fmla="*/ 0 h 903219"/>
                  <a:gd name="connsiteX1" fmla="*/ 1459238 w 1656654"/>
                  <a:gd name="connsiteY1" fmla="*/ 0 h 903219"/>
                  <a:gd name="connsiteX2" fmla="*/ 1480686 w 1656654"/>
                  <a:gd name="connsiteY2" fmla="*/ 2162 h 903219"/>
                  <a:gd name="connsiteX3" fmla="*/ 1656654 w 1656654"/>
                  <a:gd name="connsiteY3" fmla="*/ 404766 h 903219"/>
                  <a:gd name="connsiteX4" fmla="*/ 547092 w 1656654"/>
                  <a:gd name="connsiteY4" fmla="*/ 889730 h 903219"/>
                  <a:gd name="connsiteX5" fmla="*/ 335505 w 1656654"/>
                  <a:gd name="connsiteY5" fmla="*/ 806849 h 903219"/>
                  <a:gd name="connsiteX6" fmla="*/ 6446 w 1656654"/>
                  <a:gd name="connsiteY6" fmla="*/ 53986 h 903219"/>
                  <a:gd name="connsiteX7" fmla="*/ 0 w 1656654"/>
                  <a:gd name="connsiteY7" fmla="*/ 24156 h 903219"/>
                  <a:gd name="connsiteX8" fmla="*/ 48150 w 1656654"/>
                  <a:gd name="connsiteY8" fmla="*/ 9210 h 903219"/>
                  <a:gd name="connsiteX9" fmla="*/ 139509 w 1656654"/>
                  <a:gd name="connsiteY9" fmla="*/ 0 h 90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56654" h="903219">
                    <a:moveTo>
                      <a:pt x="139509" y="0"/>
                    </a:moveTo>
                    <a:lnTo>
                      <a:pt x="1459238" y="0"/>
                    </a:lnTo>
                    <a:lnTo>
                      <a:pt x="1480686" y="2162"/>
                    </a:lnTo>
                    <a:lnTo>
                      <a:pt x="1656654" y="404766"/>
                    </a:lnTo>
                    <a:lnTo>
                      <a:pt x="547092" y="889730"/>
                    </a:lnTo>
                    <a:cubicBezTo>
                      <a:pt x="465776" y="925271"/>
                      <a:pt x="371046" y="888164"/>
                      <a:pt x="335505" y="806849"/>
                    </a:cubicBezTo>
                    <a:lnTo>
                      <a:pt x="6446" y="53986"/>
                    </a:lnTo>
                    <a:lnTo>
                      <a:pt x="0" y="24156"/>
                    </a:lnTo>
                    <a:lnTo>
                      <a:pt x="48150" y="9210"/>
                    </a:lnTo>
                    <a:cubicBezTo>
                      <a:pt x="77660" y="3171"/>
                      <a:pt x="108214" y="0"/>
                      <a:pt x="139509" y="0"/>
                    </a:cubicBezTo>
                    <a:close/>
                  </a:path>
                </a:pathLst>
              </a:custGeom>
              <a:solidFill>
                <a:srgbClr val="38982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687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242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944D19E-5A15-D7D6-9E45-A00513BA1DC4}"/>
              </a:ext>
            </a:extLst>
          </p:cNvPr>
          <p:cNvGrpSpPr/>
          <p:nvPr/>
        </p:nvGrpSpPr>
        <p:grpSpPr>
          <a:xfrm>
            <a:off x="4290527" y="1491016"/>
            <a:ext cx="2959016" cy="3262833"/>
            <a:chOff x="2338541" y="690496"/>
            <a:chExt cx="2959016" cy="326283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0E160831-6013-3679-DC2D-B8C4F22279D3}"/>
                </a:ext>
              </a:extLst>
            </p:cNvPr>
            <p:cNvGrpSpPr/>
            <p:nvPr/>
          </p:nvGrpSpPr>
          <p:grpSpPr>
            <a:xfrm>
              <a:off x="2338541" y="2124529"/>
              <a:ext cx="1161288" cy="1828800"/>
              <a:chOff x="2338541" y="2124529"/>
              <a:chExt cx="1161288" cy="1828800"/>
            </a:xfrm>
          </p:grpSpPr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9868F72F-EE11-E807-F6CF-F7B35563E7DC}"/>
                  </a:ext>
                </a:extLst>
              </p:cNvPr>
              <p:cNvSpPr/>
              <p:nvPr/>
            </p:nvSpPr>
            <p:spPr>
              <a:xfrm>
                <a:off x="2347685" y="2581729"/>
                <a:ext cx="1143000" cy="1371600"/>
              </a:xfrm>
              <a:prstGeom prst="roundRect">
                <a:avLst>
                  <a:gd name="adj" fmla="val 14365"/>
                </a:avLst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ound Same Side Corner Rectangle 37">
                <a:extLst>
                  <a:ext uri="{FF2B5EF4-FFF2-40B4-BE49-F238E27FC236}">
                    <a16:creationId xmlns:a16="http://schemas.microsoft.com/office/drawing/2014/main" id="{9C3C33FE-062E-1626-3949-0B0B8FE1DE94}"/>
                  </a:ext>
                </a:extLst>
              </p:cNvPr>
              <p:cNvSpPr/>
              <p:nvPr/>
            </p:nvSpPr>
            <p:spPr>
              <a:xfrm>
                <a:off x="2370545" y="2124529"/>
                <a:ext cx="1097280" cy="365760"/>
              </a:xfrm>
              <a:prstGeom prst="round2SameRect">
                <a:avLst/>
              </a:prstGeom>
              <a:solidFill>
                <a:srgbClr val="CB3C3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Freeform 38">
                <a:extLst>
                  <a:ext uri="{FF2B5EF4-FFF2-40B4-BE49-F238E27FC236}">
                    <a16:creationId xmlns:a16="http://schemas.microsoft.com/office/drawing/2014/main" id="{C06ED180-11EA-5BF5-D5FB-E11761174783}"/>
                  </a:ext>
                </a:extLst>
              </p:cNvPr>
              <p:cNvSpPr/>
              <p:nvPr/>
            </p:nvSpPr>
            <p:spPr>
              <a:xfrm rot="16200000">
                <a:off x="2690585" y="1772485"/>
                <a:ext cx="457200" cy="1161288"/>
              </a:xfrm>
              <a:custGeom>
                <a:avLst/>
                <a:gdLst>
                  <a:gd name="connsiteX0" fmla="*/ 457200 w 457200"/>
                  <a:gd name="connsiteY0" fmla="*/ 541616 h 1161288"/>
                  <a:gd name="connsiteX1" fmla="*/ 457200 w 457200"/>
                  <a:gd name="connsiteY1" fmla="*/ 633056 h 1161288"/>
                  <a:gd name="connsiteX2" fmla="*/ 91440 w 457200"/>
                  <a:gd name="connsiteY2" fmla="*/ 633056 h 1161288"/>
                  <a:gd name="connsiteX3" fmla="*/ 91440 w 457200"/>
                  <a:gd name="connsiteY3" fmla="*/ 752190 h 1161288"/>
                  <a:gd name="connsiteX4" fmla="*/ 457200 w 457200"/>
                  <a:gd name="connsiteY4" fmla="*/ 752190 h 1161288"/>
                  <a:gd name="connsiteX5" fmla="*/ 457200 w 457200"/>
                  <a:gd name="connsiteY5" fmla="*/ 843630 h 1161288"/>
                  <a:gd name="connsiteX6" fmla="*/ 91440 w 457200"/>
                  <a:gd name="connsiteY6" fmla="*/ 843630 h 1161288"/>
                  <a:gd name="connsiteX7" fmla="*/ 91440 w 457200"/>
                  <a:gd name="connsiteY7" fmla="*/ 962764 h 1161288"/>
                  <a:gd name="connsiteX8" fmla="*/ 457200 w 457200"/>
                  <a:gd name="connsiteY8" fmla="*/ 962764 h 1161288"/>
                  <a:gd name="connsiteX9" fmla="*/ 457200 w 457200"/>
                  <a:gd name="connsiteY9" fmla="*/ 1054204 h 1161288"/>
                  <a:gd name="connsiteX10" fmla="*/ 91440 w 457200"/>
                  <a:gd name="connsiteY10" fmla="*/ 1054204 h 1161288"/>
                  <a:gd name="connsiteX11" fmla="*/ 91440 w 457200"/>
                  <a:gd name="connsiteY11" fmla="*/ 1161288 h 1161288"/>
                  <a:gd name="connsiteX12" fmla="*/ 0 w 457200"/>
                  <a:gd name="connsiteY12" fmla="*/ 1161288 h 1161288"/>
                  <a:gd name="connsiteX13" fmla="*/ 0 w 457200"/>
                  <a:gd name="connsiteY13" fmla="*/ 0 h 1161288"/>
                  <a:gd name="connsiteX14" fmla="*/ 91440 w 457200"/>
                  <a:gd name="connsiteY14" fmla="*/ 0 h 1161288"/>
                  <a:gd name="connsiteX15" fmla="*/ 91440 w 457200"/>
                  <a:gd name="connsiteY15" fmla="*/ 120468 h 1161288"/>
                  <a:gd name="connsiteX16" fmla="*/ 453264 w 457200"/>
                  <a:gd name="connsiteY16" fmla="*/ 120468 h 1161288"/>
                  <a:gd name="connsiteX17" fmla="*/ 453264 w 457200"/>
                  <a:gd name="connsiteY17" fmla="*/ 211908 h 1161288"/>
                  <a:gd name="connsiteX18" fmla="*/ 91440 w 457200"/>
                  <a:gd name="connsiteY18" fmla="*/ 211908 h 1161288"/>
                  <a:gd name="connsiteX19" fmla="*/ 91440 w 457200"/>
                  <a:gd name="connsiteY19" fmla="*/ 331042 h 1161288"/>
                  <a:gd name="connsiteX20" fmla="*/ 453263 w 457200"/>
                  <a:gd name="connsiteY20" fmla="*/ 331042 h 1161288"/>
                  <a:gd name="connsiteX21" fmla="*/ 453263 w 457200"/>
                  <a:gd name="connsiteY21" fmla="*/ 422482 h 1161288"/>
                  <a:gd name="connsiteX22" fmla="*/ 91440 w 457200"/>
                  <a:gd name="connsiteY22" fmla="*/ 422482 h 1161288"/>
                  <a:gd name="connsiteX23" fmla="*/ 91440 w 457200"/>
                  <a:gd name="connsiteY23" fmla="*/ 541616 h 11612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</a:cxnLst>
                <a:rect l="l" t="t" r="r" b="b"/>
                <a:pathLst>
                  <a:path w="457200" h="1161288">
                    <a:moveTo>
                      <a:pt x="457200" y="541616"/>
                    </a:moveTo>
                    <a:lnTo>
                      <a:pt x="457200" y="633056"/>
                    </a:lnTo>
                    <a:lnTo>
                      <a:pt x="91440" y="633056"/>
                    </a:lnTo>
                    <a:lnTo>
                      <a:pt x="91440" y="752190"/>
                    </a:lnTo>
                    <a:lnTo>
                      <a:pt x="457200" y="752190"/>
                    </a:lnTo>
                    <a:lnTo>
                      <a:pt x="457200" y="843630"/>
                    </a:lnTo>
                    <a:lnTo>
                      <a:pt x="91440" y="843630"/>
                    </a:lnTo>
                    <a:lnTo>
                      <a:pt x="91440" y="962764"/>
                    </a:lnTo>
                    <a:lnTo>
                      <a:pt x="457200" y="962764"/>
                    </a:lnTo>
                    <a:lnTo>
                      <a:pt x="457200" y="1054204"/>
                    </a:lnTo>
                    <a:lnTo>
                      <a:pt x="91440" y="1054204"/>
                    </a:lnTo>
                    <a:lnTo>
                      <a:pt x="91440" y="1161288"/>
                    </a:lnTo>
                    <a:lnTo>
                      <a:pt x="0" y="1161288"/>
                    </a:lnTo>
                    <a:lnTo>
                      <a:pt x="0" y="0"/>
                    </a:lnTo>
                    <a:lnTo>
                      <a:pt x="91440" y="0"/>
                    </a:lnTo>
                    <a:lnTo>
                      <a:pt x="91440" y="120468"/>
                    </a:lnTo>
                    <a:lnTo>
                      <a:pt x="453264" y="120468"/>
                    </a:lnTo>
                    <a:lnTo>
                      <a:pt x="453264" y="211908"/>
                    </a:lnTo>
                    <a:lnTo>
                      <a:pt x="91440" y="211908"/>
                    </a:lnTo>
                    <a:lnTo>
                      <a:pt x="91440" y="331042"/>
                    </a:lnTo>
                    <a:lnTo>
                      <a:pt x="453263" y="331042"/>
                    </a:lnTo>
                    <a:lnTo>
                      <a:pt x="453263" y="422482"/>
                    </a:lnTo>
                    <a:lnTo>
                      <a:pt x="91440" y="422482"/>
                    </a:lnTo>
                    <a:lnTo>
                      <a:pt x="91440" y="541616"/>
                    </a:lnTo>
                    <a:close/>
                  </a:path>
                </a:pathLst>
              </a:custGeom>
              <a:solidFill>
                <a:srgbClr val="CB3C3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3FA16D2-AF5F-4255-4F1A-BB09CDC2003A}"/>
                  </a:ext>
                </a:extLst>
              </p:cNvPr>
              <p:cNvSpPr/>
              <p:nvPr/>
            </p:nvSpPr>
            <p:spPr>
              <a:xfrm>
                <a:off x="2347685" y="2991507"/>
                <a:ext cx="1143000" cy="551793"/>
              </a:xfrm>
              <a:prstGeom prst="rect">
                <a:avLst/>
              </a:prstGeom>
              <a:solidFill>
                <a:srgbClr val="CB3C33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0C89EBA-034E-0CB2-6D43-DCF6CFF8C97E}"/>
                </a:ext>
              </a:extLst>
            </p:cNvPr>
            <p:cNvGrpSpPr/>
            <p:nvPr/>
          </p:nvGrpSpPr>
          <p:grpSpPr>
            <a:xfrm>
              <a:off x="4154557" y="2581729"/>
              <a:ext cx="1143000" cy="1371600"/>
              <a:chOff x="4154557" y="2581729"/>
              <a:chExt cx="1143000" cy="1371600"/>
            </a:xfrm>
          </p:grpSpPr>
          <p:sp>
            <p:nvSpPr>
              <p:cNvPr id="35" name="Round Same Side Corner Rectangle 34">
                <a:extLst>
                  <a:ext uri="{FF2B5EF4-FFF2-40B4-BE49-F238E27FC236}">
                    <a16:creationId xmlns:a16="http://schemas.microsoft.com/office/drawing/2014/main" id="{FE9BCD1F-DD01-42F0-6876-094DE8825091}"/>
                  </a:ext>
                </a:extLst>
              </p:cNvPr>
              <p:cNvSpPr/>
              <p:nvPr/>
            </p:nvSpPr>
            <p:spPr>
              <a:xfrm rot="10800000">
                <a:off x="4154557" y="2581729"/>
                <a:ext cx="1143000" cy="1371600"/>
              </a:xfrm>
              <a:prstGeom prst="round2SameRect">
                <a:avLst>
                  <a:gd name="adj1" fmla="val 14058"/>
                  <a:gd name="adj2" fmla="val 0"/>
                </a:avLst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ound Same Side Corner Rectangle 35">
                <a:extLst>
                  <a:ext uri="{FF2B5EF4-FFF2-40B4-BE49-F238E27FC236}">
                    <a16:creationId xmlns:a16="http://schemas.microsoft.com/office/drawing/2014/main" id="{DAF0F5E0-B535-74FA-F2FC-ACEDDCD356D8}"/>
                  </a:ext>
                </a:extLst>
              </p:cNvPr>
              <p:cNvSpPr/>
              <p:nvPr/>
            </p:nvSpPr>
            <p:spPr>
              <a:xfrm rot="10800000">
                <a:off x="4154557" y="3158817"/>
                <a:ext cx="1143000" cy="786384"/>
              </a:xfrm>
              <a:prstGeom prst="round2SameRect">
                <a:avLst>
                  <a:gd name="adj1" fmla="val 18344"/>
                  <a:gd name="adj2" fmla="val 0"/>
                </a:avLst>
              </a:prstGeom>
              <a:solidFill>
                <a:srgbClr val="9558B2"/>
              </a:solidFill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CE97F5B6-243D-80AB-AEA3-03DACA416112}"/>
                </a:ext>
              </a:extLst>
            </p:cNvPr>
            <p:cNvGrpSpPr/>
            <p:nvPr/>
          </p:nvGrpSpPr>
          <p:grpSpPr>
            <a:xfrm>
              <a:off x="3035414" y="690496"/>
              <a:ext cx="1791641" cy="1700869"/>
              <a:chOff x="2979142" y="549816"/>
              <a:chExt cx="1791641" cy="1700869"/>
            </a:xfrm>
          </p:grpSpPr>
          <p:sp>
            <p:nvSpPr>
              <p:cNvPr id="32" name="Round Same Side Corner Rectangle 31">
                <a:extLst>
                  <a:ext uri="{FF2B5EF4-FFF2-40B4-BE49-F238E27FC236}">
                    <a16:creationId xmlns:a16="http://schemas.microsoft.com/office/drawing/2014/main" id="{F2ACBE59-040F-689D-8BE9-E69CDCA5DBB5}"/>
                  </a:ext>
                </a:extLst>
              </p:cNvPr>
              <p:cNvSpPr/>
              <p:nvPr/>
            </p:nvSpPr>
            <p:spPr>
              <a:xfrm rot="14783459">
                <a:off x="3207015" y="435516"/>
                <a:ext cx="1143000" cy="1371600"/>
              </a:xfrm>
              <a:prstGeom prst="round2SameRect">
                <a:avLst>
                  <a:gd name="adj1" fmla="val 14058"/>
                  <a:gd name="adj2" fmla="val 0"/>
                </a:avLst>
              </a:prstGeom>
              <a:noFill/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Freeform 32">
                <a:extLst>
                  <a:ext uri="{FF2B5EF4-FFF2-40B4-BE49-F238E27FC236}">
                    <a16:creationId xmlns:a16="http://schemas.microsoft.com/office/drawing/2014/main" id="{8D66ABE9-5E74-9E5B-464C-DC35DF51E172}"/>
                  </a:ext>
                </a:extLst>
              </p:cNvPr>
              <p:cNvSpPr/>
              <p:nvPr/>
            </p:nvSpPr>
            <p:spPr>
              <a:xfrm>
                <a:off x="4177415" y="947681"/>
                <a:ext cx="593368" cy="1303004"/>
              </a:xfrm>
              <a:custGeom>
                <a:avLst/>
                <a:gdLst>
                  <a:gd name="connsiteX0" fmla="*/ 260965 w 593368"/>
                  <a:gd name="connsiteY0" fmla="*/ 0 h 1303004"/>
                  <a:gd name="connsiteX1" fmla="*/ 373377 w 593368"/>
                  <a:gd name="connsiteY1" fmla="*/ 0 h 1303004"/>
                  <a:gd name="connsiteX2" fmla="*/ 593368 w 593368"/>
                  <a:gd name="connsiteY2" fmla="*/ 219991 h 1303004"/>
                  <a:gd name="connsiteX3" fmla="*/ 593368 w 593368"/>
                  <a:gd name="connsiteY3" fmla="*/ 433386 h 1303004"/>
                  <a:gd name="connsiteX4" fmla="*/ 593368 w 593368"/>
                  <a:gd name="connsiteY4" fmla="*/ 440575 h 1303004"/>
                  <a:gd name="connsiteX5" fmla="*/ 593368 w 593368"/>
                  <a:gd name="connsiteY5" fmla="*/ 440575 h 1303004"/>
                  <a:gd name="connsiteX6" fmla="*/ 593367 w 593368"/>
                  <a:gd name="connsiteY6" fmla="*/ 1207090 h 1303004"/>
                  <a:gd name="connsiteX7" fmla="*/ 497453 w 593368"/>
                  <a:gd name="connsiteY7" fmla="*/ 1303004 h 1303004"/>
                  <a:gd name="connsiteX8" fmla="*/ 497454 w 593368"/>
                  <a:gd name="connsiteY8" fmla="*/ 1303003 h 1303004"/>
                  <a:gd name="connsiteX9" fmla="*/ 401540 w 593368"/>
                  <a:gd name="connsiteY9" fmla="*/ 1207089 h 1303004"/>
                  <a:gd name="connsiteX10" fmla="*/ 401540 w 593368"/>
                  <a:gd name="connsiteY10" fmla="*/ 447773 h 1303004"/>
                  <a:gd name="connsiteX11" fmla="*/ 0 w 593368"/>
                  <a:gd name="connsiteY11" fmla="*/ 623786 h 1303004"/>
                  <a:gd name="connsiteX12" fmla="*/ 0 w 593368"/>
                  <a:gd name="connsiteY12" fmla="*/ 605114 h 1303004"/>
                  <a:gd name="connsiteX13" fmla="*/ 402376 w 593368"/>
                  <a:gd name="connsiteY13" fmla="*/ 429245 h 1303004"/>
                  <a:gd name="connsiteX14" fmla="*/ 402376 w 593368"/>
                  <a:gd name="connsiteY14" fmla="*/ 429244 h 1303004"/>
                  <a:gd name="connsiteX15" fmla="*/ 458380 w 593368"/>
                  <a:gd name="connsiteY15" fmla="*/ 404766 h 1303004"/>
                  <a:gd name="connsiteX16" fmla="*/ 438603 w 593368"/>
                  <a:gd name="connsiteY16" fmla="*/ 359517 h 1303004"/>
                  <a:gd name="connsiteX17" fmla="*/ 438604 w 593368"/>
                  <a:gd name="connsiteY17" fmla="*/ 359517 h 1303004"/>
                  <a:gd name="connsiteX18" fmla="*/ 282413 w 593368"/>
                  <a:gd name="connsiteY18" fmla="*/ 2162 h 13030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593368" h="1303004">
                    <a:moveTo>
                      <a:pt x="260965" y="0"/>
                    </a:moveTo>
                    <a:lnTo>
                      <a:pt x="373377" y="0"/>
                    </a:lnTo>
                    <a:cubicBezTo>
                      <a:pt x="494875" y="0"/>
                      <a:pt x="593368" y="98493"/>
                      <a:pt x="593368" y="219991"/>
                    </a:cubicBezTo>
                    <a:lnTo>
                      <a:pt x="593368" y="433386"/>
                    </a:lnTo>
                    <a:lnTo>
                      <a:pt x="593368" y="440575"/>
                    </a:lnTo>
                    <a:lnTo>
                      <a:pt x="593368" y="440575"/>
                    </a:lnTo>
                    <a:lnTo>
                      <a:pt x="593367" y="1207090"/>
                    </a:lnTo>
                    <a:cubicBezTo>
                      <a:pt x="593367" y="1260062"/>
                      <a:pt x="550425" y="1303004"/>
                      <a:pt x="497453" y="1303004"/>
                    </a:cubicBezTo>
                    <a:lnTo>
                      <a:pt x="497454" y="1303003"/>
                    </a:lnTo>
                    <a:cubicBezTo>
                      <a:pt x="444482" y="1303003"/>
                      <a:pt x="401540" y="1260061"/>
                      <a:pt x="401540" y="1207089"/>
                    </a:cubicBezTo>
                    <a:lnTo>
                      <a:pt x="401540" y="447773"/>
                    </a:lnTo>
                    <a:lnTo>
                      <a:pt x="0" y="623786"/>
                    </a:lnTo>
                    <a:lnTo>
                      <a:pt x="0" y="605114"/>
                    </a:lnTo>
                    <a:lnTo>
                      <a:pt x="402376" y="429245"/>
                    </a:lnTo>
                    <a:lnTo>
                      <a:pt x="402376" y="429244"/>
                    </a:lnTo>
                    <a:lnTo>
                      <a:pt x="458380" y="404766"/>
                    </a:lnTo>
                    <a:lnTo>
                      <a:pt x="438603" y="359517"/>
                    </a:lnTo>
                    <a:lnTo>
                      <a:pt x="438604" y="359517"/>
                    </a:lnTo>
                    <a:lnTo>
                      <a:pt x="282413" y="2162"/>
                    </a:lnTo>
                    <a:close/>
                  </a:path>
                </a:pathLst>
              </a:custGeom>
              <a:solidFill>
                <a:srgbClr val="389826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4" name="Freeform 33">
                <a:extLst>
                  <a:ext uri="{FF2B5EF4-FFF2-40B4-BE49-F238E27FC236}">
                    <a16:creationId xmlns:a16="http://schemas.microsoft.com/office/drawing/2014/main" id="{0805052D-FDFE-600B-9A56-B9EDEE38AA5D}"/>
                  </a:ext>
                </a:extLst>
              </p:cNvPr>
              <p:cNvSpPr/>
              <p:nvPr/>
            </p:nvSpPr>
            <p:spPr>
              <a:xfrm>
                <a:off x="2979142" y="952899"/>
                <a:ext cx="1656654" cy="903219"/>
              </a:xfrm>
              <a:custGeom>
                <a:avLst/>
                <a:gdLst>
                  <a:gd name="connsiteX0" fmla="*/ 139509 w 1656654"/>
                  <a:gd name="connsiteY0" fmla="*/ 0 h 903219"/>
                  <a:gd name="connsiteX1" fmla="*/ 1459238 w 1656654"/>
                  <a:gd name="connsiteY1" fmla="*/ 0 h 903219"/>
                  <a:gd name="connsiteX2" fmla="*/ 1480686 w 1656654"/>
                  <a:gd name="connsiteY2" fmla="*/ 2162 h 903219"/>
                  <a:gd name="connsiteX3" fmla="*/ 1656654 w 1656654"/>
                  <a:gd name="connsiteY3" fmla="*/ 404766 h 903219"/>
                  <a:gd name="connsiteX4" fmla="*/ 547092 w 1656654"/>
                  <a:gd name="connsiteY4" fmla="*/ 889730 h 903219"/>
                  <a:gd name="connsiteX5" fmla="*/ 335505 w 1656654"/>
                  <a:gd name="connsiteY5" fmla="*/ 806849 h 903219"/>
                  <a:gd name="connsiteX6" fmla="*/ 6446 w 1656654"/>
                  <a:gd name="connsiteY6" fmla="*/ 53986 h 903219"/>
                  <a:gd name="connsiteX7" fmla="*/ 0 w 1656654"/>
                  <a:gd name="connsiteY7" fmla="*/ 24156 h 903219"/>
                  <a:gd name="connsiteX8" fmla="*/ 48150 w 1656654"/>
                  <a:gd name="connsiteY8" fmla="*/ 9210 h 903219"/>
                  <a:gd name="connsiteX9" fmla="*/ 139509 w 1656654"/>
                  <a:gd name="connsiteY9" fmla="*/ 0 h 9032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56654" h="903219">
                    <a:moveTo>
                      <a:pt x="139509" y="0"/>
                    </a:moveTo>
                    <a:lnTo>
                      <a:pt x="1459238" y="0"/>
                    </a:lnTo>
                    <a:lnTo>
                      <a:pt x="1480686" y="2162"/>
                    </a:lnTo>
                    <a:lnTo>
                      <a:pt x="1656654" y="404766"/>
                    </a:lnTo>
                    <a:lnTo>
                      <a:pt x="547092" y="889730"/>
                    </a:lnTo>
                    <a:cubicBezTo>
                      <a:pt x="465776" y="925271"/>
                      <a:pt x="371046" y="888164"/>
                      <a:pt x="335505" y="806849"/>
                    </a:cubicBezTo>
                    <a:lnTo>
                      <a:pt x="6446" y="53986"/>
                    </a:lnTo>
                    <a:lnTo>
                      <a:pt x="0" y="24156"/>
                    </a:lnTo>
                    <a:lnTo>
                      <a:pt x="48150" y="9210"/>
                    </a:lnTo>
                    <a:cubicBezTo>
                      <a:pt x="77660" y="3171"/>
                      <a:pt x="108214" y="0"/>
                      <a:pt x="139509" y="0"/>
                    </a:cubicBezTo>
                    <a:close/>
                  </a:path>
                </a:pathLst>
              </a:custGeom>
              <a:solidFill>
                <a:srgbClr val="389826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052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</Words>
  <Application>Microsoft Macintosh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David</dc:creator>
  <cp:lastModifiedBy>Ben David</cp:lastModifiedBy>
  <cp:revision>1</cp:revision>
  <dcterms:created xsi:type="dcterms:W3CDTF">2024-10-16T20:39:00Z</dcterms:created>
  <dcterms:modified xsi:type="dcterms:W3CDTF">2024-10-16T21:24:16Z</dcterms:modified>
</cp:coreProperties>
</file>