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58B3"/>
    <a:srgbClr val="389825"/>
    <a:srgbClr val="CC3C32"/>
    <a:srgbClr val="1F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12"/>
  </p:normalViewPr>
  <p:slideViewPr>
    <p:cSldViewPr snapToGrid="0">
      <p:cViewPr varScale="1">
        <p:scale>
          <a:sx n="88" d="100"/>
          <a:sy n="88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68C4-3A8C-8847-F1C1-F30E47993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8247B-C5B3-86BD-2CCC-19129D690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9DC0-7A05-26D9-D4EE-A6A84126B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C876E-7178-8155-B671-7E45AB0F5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A4FA-58BC-E696-C02F-545A5298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2D3B-5212-F1E9-8F6B-C7F9EB02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E4759-B285-E0AA-A87B-70D05E50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BAB05-4C8F-C2A4-BBF1-2A91DD7A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8875-BFF9-2104-0417-C32D1B4C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5A8B-8F4D-6877-EF8B-982BB8A4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24714-C4E5-1423-9137-516A1DB5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679B1-B508-9C0A-76AA-FB7639DF2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92C5-0111-95BB-AAC5-42561C0B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379A9-EFC6-A8A1-E2FF-9D0B63C3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7747-1ABD-D48C-1D38-C44E6C60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5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690A-C83D-1757-9155-3745F98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C9F3-F723-5362-6EA4-00294C88A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1ACB-C872-93C5-E395-BED40753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A6186-E1C2-EA54-44FE-360B90C68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CE8D-DB04-C03E-E9B1-C3698916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5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0D98-C360-079A-6F1A-1963A678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81DA-B76C-78FC-2E74-793A4D40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98E18-E153-716C-C1AC-D390302F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CC1D8-4FBD-EBF2-4C81-CEEB754F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46BC-1D5F-4AD7-5B25-10622C25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0722-FF95-7F8A-ADA5-F61725AA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7971-55D1-A1D8-FA36-0AA11C2BF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981AC-9190-ABCA-57D2-96128DC80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A517A-90A4-F04B-8AF1-053BD41F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DDA92-0C3B-A09F-3ABF-37CBFB5A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D72E4-DD92-FECF-8D32-D57ADFB1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1C5B-059A-5D3C-2FC7-77276EE2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0F881-D9FB-C02B-2FB2-771259AE8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6A9E2-B41A-1188-C5DC-1031AE6E1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C64737-478B-48DB-7530-A0135F1BB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268962-5B77-5A2D-EDBE-97F37925B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60CFE-F447-6B52-3BAC-B85078D5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659A50-B918-A3DF-86B8-25F619F5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5F5828-7ECF-88C7-F8BB-651ADB7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7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C0B42-4210-28E7-FA91-69247BD5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D981F-C147-CF2F-E1B2-F264BF49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84313-108F-E1F7-6C7A-F5C716F9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E3CCA-189E-9578-6970-3E47EECF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2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B342E-F03C-5A54-9FF9-6A6953C0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4725-15B7-7FC3-3669-F10375DB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DEA93-7F53-06B9-95A5-B811463B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A145-AD26-E8E0-C031-06AE3036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2CAD-E723-4A4C-5C65-755398549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B292-CE6D-B498-6404-60980B109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7C574-8D11-B212-0320-3664B41C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8089-6928-0471-6A22-F107ADB2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2B2BD-721E-822E-A4E2-7999E65E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9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7A6-8EA8-2E91-6977-224B7F8BB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CCAB0-207C-F03B-B69B-21E76EE13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A7824-59EE-4EA4-3681-2872BA8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E9B9-0E67-C6A7-1442-65C2305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AF689-5390-6AF7-07AC-1BDA0111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120B1-ACF7-2A48-495C-6690046F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2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B6685-C6E6-BD1D-E61A-915BFF4C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EF118-73DD-6315-B413-4AE0EDBE2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0114-F243-132D-57C2-8351E867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611C0-0F96-EF47-8528-1B3470021959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B48B2-D2E4-A4F4-9FF6-821140CFE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50FE5-E09A-C536-02CB-CCEEB3B93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436AD-80B3-7D4A-9226-0AA55DEA3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09B775D-B533-49B8-89F6-76E134DD0A5D}"/>
              </a:ext>
            </a:extLst>
          </p:cNvPr>
          <p:cNvGrpSpPr/>
          <p:nvPr/>
        </p:nvGrpSpPr>
        <p:grpSpPr>
          <a:xfrm>
            <a:off x="3077028" y="1509486"/>
            <a:ext cx="5486400" cy="3657600"/>
            <a:chOff x="3077028" y="1509486"/>
            <a:chExt cx="5486400" cy="3657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EEA526-19FB-AADF-708D-E9A265D77CAB}"/>
                </a:ext>
              </a:extLst>
            </p:cNvPr>
            <p:cNvSpPr/>
            <p:nvPr/>
          </p:nvSpPr>
          <p:spPr>
            <a:xfrm>
              <a:off x="307702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AD7DC1-5334-06CC-D9AA-FD3F0E5DAB07}"/>
                </a:ext>
              </a:extLst>
            </p:cNvPr>
            <p:cNvSpPr/>
            <p:nvPr/>
          </p:nvSpPr>
          <p:spPr>
            <a:xfrm>
              <a:off x="3534530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DCB175-2974-C05D-F51B-7BFE03CA8983}"/>
                </a:ext>
              </a:extLst>
            </p:cNvPr>
            <p:cNvSpPr/>
            <p:nvPr/>
          </p:nvSpPr>
          <p:spPr>
            <a:xfrm>
              <a:off x="399203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F6678B-BFAF-8735-6C96-E4E6FA141DA1}"/>
                </a:ext>
              </a:extLst>
            </p:cNvPr>
            <p:cNvSpPr/>
            <p:nvPr/>
          </p:nvSpPr>
          <p:spPr>
            <a:xfrm>
              <a:off x="4449535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C7C572-F690-27B6-DDC6-3F04ED1B680E}"/>
                </a:ext>
              </a:extLst>
            </p:cNvPr>
            <p:cNvSpPr/>
            <p:nvPr/>
          </p:nvSpPr>
          <p:spPr>
            <a:xfrm>
              <a:off x="490703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6E3ABB-B87B-7936-A1AB-E9F296BB1B49}"/>
                </a:ext>
              </a:extLst>
            </p:cNvPr>
            <p:cNvSpPr/>
            <p:nvPr/>
          </p:nvSpPr>
          <p:spPr>
            <a:xfrm>
              <a:off x="5364540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E7E84C-7241-527A-603F-EC37F5089816}"/>
                </a:ext>
              </a:extLst>
            </p:cNvPr>
            <p:cNvSpPr/>
            <p:nvPr/>
          </p:nvSpPr>
          <p:spPr>
            <a:xfrm>
              <a:off x="582204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37119-6DAE-16BC-B960-8EB6F4CD6878}"/>
                </a:ext>
              </a:extLst>
            </p:cNvPr>
            <p:cNvSpPr/>
            <p:nvPr/>
          </p:nvSpPr>
          <p:spPr>
            <a:xfrm>
              <a:off x="6279545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02511D1-BA78-0E66-853E-D6C037538FAD}"/>
                </a:ext>
              </a:extLst>
            </p:cNvPr>
            <p:cNvSpPr/>
            <p:nvPr/>
          </p:nvSpPr>
          <p:spPr>
            <a:xfrm>
              <a:off x="673341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7330ED7-9AA2-989D-9270-BC71C8AB36E8}"/>
                </a:ext>
              </a:extLst>
            </p:cNvPr>
            <p:cNvSpPr/>
            <p:nvPr/>
          </p:nvSpPr>
          <p:spPr>
            <a:xfrm>
              <a:off x="7190921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984E9D9-7552-3029-AFF7-9B0174AF2325}"/>
                </a:ext>
              </a:extLst>
            </p:cNvPr>
            <p:cNvSpPr/>
            <p:nvPr/>
          </p:nvSpPr>
          <p:spPr>
            <a:xfrm>
              <a:off x="764842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03ABEC-DD02-49AC-C7B0-5F9D4D076EBE}"/>
                </a:ext>
              </a:extLst>
            </p:cNvPr>
            <p:cNvSpPr/>
            <p:nvPr/>
          </p:nvSpPr>
          <p:spPr>
            <a:xfrm>
              <a:off x="8105926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8EA63A7-A1DD-4D35-7A2B-C3837BE55B25}"/>
                </a:ext>
              </a:extLst>
            </p:cNvPr>
            <p:cNvSpPr/>
            <p:nvPr/>
          </p:nvSpPr>
          <p:spPr>
            <a:xfrm>
              <a:off x="3077028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1DDF60-6052-8191-F73F-6E4DB78FB4F4}"/>
                </a:ext>
              </a:extLst>
            </p:cNvPr>
            <p:cNvSpPr/>
            <p:nvPr/>
          </p:nvSpPr>
          <p:spPr>
            <a:xfrm>
              <a:off x="3534530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578E12-F137-94DB-385A-BEBCE12E7E7F}"/>
                </a:ext>
              </a:extLst>
            </p:cNvPr>
            <p:cNvSpPr/>
            <p:nvPr/>
          </p:nvSpPr>
          <p:spPr>
            <a:xfrm>
              <a:off x="3992033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DDAAD9-A917-F0E9-DD7F-230254F387F8}"/>
                </a:ext>
              </a:extLst>
            </p:cNvPr>
            <p:cNvSpPr/>
            <p:nvPr/>
          </p:nvSpPr>
          <p:spPr>
            <a:xfrm>
              <a:off x="4449535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EB9691-3901-D207-21CE-373551D67A02}"/>
                </a:ext>
              </a:extLst>
            </p:cNvPr>
            <p:cNvSpPr/>
            <p:nvPr/>
          </p:nvSpPr>
          <p:spPr>
            <a:xfrm>
              <a:off x="4907038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FC7626-46BE-EE36-5311-1C75303CBE7A}"/>
                </a:ext>
              </a:extLst>
            </p:cNvPr>
            <p:cNvSpPr/>
            <p:nvPr/>
          </p:nvSpPr>
          <p:spPr>
            <a:xfrm>
              <a:off x="5364540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E5D1D39-8357-B173-3798-1D09735A89C9}"/>
                </a:ext>
              </a:extLst>
            </p:cNvPr>
            <p:cNvSpPr/>
            <p:nvPr/>
          </p:nvSpPr>
          <p:spPr>
            <a:xfrm>
              <a:off x="5822043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439525-8662-343E-3811-845AFADE6151}"/>
                </a:ext>
              </a:extLst>
            </p:cNvPr>
            <p:cNvSpPr/>
            <p:nvPr/>
          </p:nvSpPr>
          <p:spPr>
            <a:xfrm>
              <a:off x="6279545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0179CE-0A3B-F08F-5D21-F550EBFC9D01}"/>
                </a:ext>
              </a:extLst>
            </p:cNvPr>
            <p:cNvSpPr/>
            <p:nvPr/>
          </p:nvSpPr>
          <p:spPr>
            <a:xfrm>
              <a:off x="6733418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B15B9F8-C3E9-20CE-F4DA-33045CDC1097}"/>
                </a:ext>
              </a:extLst>
            </p:cNvPr>
            <p:cNvSpPr/>
            <p:nvPr/>
          </p:nvSpPr>
          <p:spPr>
            <a:xfrm>
              <a:off x="7190921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93AC46F-5E8C-1F3A-FBA9-F2869BD09880}"/>
                </a:ext>
              </a:extLst>
            </p:cNvPr>
            <p:cNvSpPr/>
            <p:nvPr/>
          </p:nvSpPr>
          <p:spPr>
            <a:xfrm>
              <a:off x="7648423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B6B399-D7E7-FAFA-F2AC-1263DFC6FB33}"/>
                </a:ext>
              </a:extLst>
            </p:cNvPr>
            <p:cNvSpPr/>
            <p:nvPr/>
          </p:nvSpPr>
          <p:spPr>
            <a:xfrm>
              <a:off x="8105926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0755EC-9CB4-67D3-8F63-3CCB668F8407}"/>
                </a:ext>
              </a:extLst>
            </p:cNvPr>
            <p:cNvSpPr/>
            <p:nvPr/>
          </p:nvSpPr>
          <p:spPr>
            <a:xfrm>
              <a:off x="3077028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4D99C81-6A34-DF52-67B0-255D566AFF18}"/>
                </a:ext>
              </a:extLst>
            </p:cNvPr>
            <p:cNvSpPr/>
            <p:nvPr/>
          </p:nvSpPr>
          <p:spPr>
            <a:xfrm>
              <a:off x="3534530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3B65B08-2FAC-ED75-FE55-8D10EB520BCB}"/>
                </a:ext>
              </a:extLst>
            </p:cNvPr>
            <p:cNvSpPr/>
            <p:nvPr/>
          </p:nvSpPr>
          <p:spPr>
            <a:xfrm>
              <a:off x="3992033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CA964CE-079F-F6A3-C3F6-F5151D8B3B22}"/>
                </a:ext>
              </a:extLst>
            </p:cNvPr>
            <p:cNvSpPr/>
            <p:nvPr/>
          </p:nvSpPr>
          <p:spPr>
            <a:xfrm>
              <a:off x="4449535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77FC357-B307-6A96-3D95-FCD8700EC70B}"/>
                </a:ext>
              </a:extLst>
            </p:cNvPr>
            <p:cNvSpPr/>
            <p:nvPr/>
          </p:nvSpPr>
          <p:spPr>
            <a:xfrm>
              <a:off x="4907038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472B4A-84E1-686D-4C95-95512409FA14}"/>
                </a:ext>
              </a:extLst>
            </p:cNvPr>
            <p:cNvSpPr/>
            <p:nvPr/>
          </p:nvSpPr>
          <p:spPr>
            <a:xfrm>
              <a:off x="5364540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68EB66-0C42-1A9C-BEBE-EAB7E29FE596}"/>
                </a:ext>
              </a:extLst>
            </p:cNvPr>
            <p:cNvSpPr/>
            <p:nvPr/>
          </p:nvSpPr>
          <p:spPr>
            <a:xfrm>
              <a:off x="5822043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0CF7CD3-6BB0-F084-1215-ACC2C61B6A4C}"/>
                </a:ext>
              </a:extLst>
            </p:cNvPr>
            <p:cNvSpPr/>
            <p:nvPr/>
          </p:nvSpPr>
          <p:spPr>
            <a:xfrm>
              <a:off x="6279545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535039-B29D-9353-F210-43D8588EB17B}"/>
                </a:ext>
              </a:extLst>
            </p:cNvPr>
            <p:cNvSpPr/>
            <p:nvPr/>
          </p:nvSpPr>
          <p:spPr>
            <a:xfrm>
              <a:off x="6733418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A5F932-AEB8-2DE8-BEF3-61F67071E08A}"/>
                </a:ext>
              </a:extLst>
            </p:cNvPr>
            <p:cNvSpPr/>
            <p:nvPr/>
          </p:nvSpPr>
          <p:spPr>
            <a:xfrm>
              <a:off x="7190921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0D3EBE0-01EC-660F-375F-878A063169F8}"/>
                </a:ext>
              </a:extLst>
            </p:cNvPr>
            <p:cNvSpPr/>
            <p:nvPr/>
          </p:nvSpPr>
          <p:spPr>
            <a:xfrm>
              <a:off x="7648423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FF2337E-008A-F266-0B13-8B20470E753F}"/>
                </a:ext>
              </a:extLst>
            </p:cNvPr>
            <p:cNvSpPr/>
            <p:nvPr/>
          </p:nvSpPr>
          <p:spPr>
            <a:xfrm>
              <a:off x="8105926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27013F7-CF27-C2B7-4DCB-A9AA1C9E1828}"/>
                </a:ext>
              </a:extLst>
            </p:cNvPr>
            <p:cNvSpPr/>
            <p:nvPr/>
          </p:nvSpPr>
          <p:spPr>
            <a:xfrm>
              <a:off x="3077028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2268BEC-1304-7CA8-66BB-7C47E1850186}"/>
                </a:ext>
              </a:extLst>
            </p:cNvPr>
            <p:cNvSpPr/>
            <p:nvPr/>
          </p:nvSpPr>
          <p:spPr>
            <a:xfrm>
              <a:off x="3534530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8997E9-CB5C-2D2E-54D6-02BB83B1AD3B}"/>
                </a:ext>
              </a:extLst>
            </p:cNvPr>
            <p:cNvSpPr/>
            <p:nvPr/>
          </p:nvSpPr>
          <p:spPr>
            <a:xfrm>
              <a:off x="3992033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6A987E3-7FA5-890A-C7EE-473549AEA0FE}"/>
                </a:ext>
              </a:extLst>
            </p:cNvPr>
            <p:cNvSpPr/>
            <p:nvPr/>
          </p:nvSpPr>
          <p:spPr>
            <a:xfrm>
              <a:off x="4449535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4DF9B0-94A1-A926-7D2A-E83647CE26C9}"/>
                </a:ext>
              </a:extLst>
            </p:cNvPr>
            <p:cNvSpPr/>
            <p:nvPr/>
          </p:nvSpPr>
          <p:spPr>
            <a:xfrm>
              <a:off x="4907038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ECF936C-8B51-18EC-5098-8D31554F6452}"/>
                </a:ext>
              </a:extLst>
            </p:cNvPr>
            <p:cNvSpPr/>
            <p:nvPr/>
          </p:nvSpPr>
          <p:spPr>
            <a:xfrm>
              <a:off x="5364540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9E8F756-4E27-0094-F06A-B0C356ACA695}"/>
                </a:ext>
              </a:extLst>
            </p:cNvPr>
            <p:cNvSpPr/>
            <p:nvPr/>
          </p:nvSpPr>
          <p:spPr>
            <a:xfrm>
              <a:off x="5822043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3C6B43-9632-D6CA-FB79-67AB63B91224}"/>
                </a:ext>
              </a:extLst>
            </p:cNvPr>
            <p:cNvSpPr/>
            <p:nvPr/>
          </p:nvSpPr>
          <p:spPr>
            <a:xfrm>
              <a:off x="6279545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DAE04A8-4E32-2631-F5E8-469AA0441F9D}"/>
                </a:ext>
              </a:extLst>
            </p:cNvPr>
            <p:cNvSpPr/>
            <p:nvPr/>
          </p:nvSpPr>
          <p:spPr>
            <a:xfrm>
              <a:off x="6733418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C2EA58-5419-937E-F36D-BA113323E374}"/>
                </a:ext>
              </a:extLst>
            </p:cNvPr>
            <p:cNvSpPr/>
            <p:nvPr/>
          </p:nvSpPr>
          <p:spPr>
            <a:xfrm>
              <a:off x="7190921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6545CF8-8B34-CD3D-2316-30816713319E}"/>
                </a:ext>
              </a:extLst>
            </p:cNvPr>
            <p:cNvSpPr/>
            <p:nvPr/>
          </p:nvSpPr>
          <p:spPr>
            <a:xfrm>
              <a:off x="7648423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473AE7E-C21C-114E-B42B-09FC095CC31B}"/>
                </a:ext>
              </a:extLst>
            </p:cNvPr>
            <p:cNvSpPr/>
            <p:nvPr/>
          </p:nvSpPr>
          <p:spPr>
            <a:xfrm>
              <a:off x="8105926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16BF75D-B2D8-501E-92C0-8CB7DECABB11}"/>
                </a:ext>
              </a:extLst>
            </p:cNvPr>
            <p:cNvSpPr/>
            <p:nvPr/>
          </p:nvSpPr>
          <p:spPr>
            <a:xfrm>
              <a:off x="3077028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BD91757-BE22-B15F-A05F-39BBD997EACF}"/>
                </a:ext>
              </a:extLst>
            </p:cNvPr>
            <p:cNvSpPr/>
            <p:nvPr/>
          </p:nvSpPr>
          <p:spPr>
            <a:xfrm>
              <a:off x="3534530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6BF6808-65A7-14E6-50F9-2939CDECDB5F}"/>
                </a:ext>
              </a:extLst>
            </p:cNvPr>
            <p:cNvSpPr/>
            <p:nvPr/>
          </p:nvSpPr>
          <p:spPr>
            <a:xfrm>
              <a:off x="3992033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153E179-7CB9-B7B0-3446-943D14F93DE6}"/>
                </a:ext>
              </a:extLst>
            </p:cNvPr>
            <p:cNvSpPr/>
            <p:nvPr/>
          </p:nvSpPr>
          <p:spPr>
            <a:xfrm>
              <a:off x="4449535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484940-89B3-AA6C-2231-84FB9AAF3483}"/>
                </a:ext>
              </a:extLst>
            </p:cNvPr>
            <p:cNvSpPr/>
            <p:nvPr/>
          </p:nvSpPr>
          <p:spPr>
            <a:xfrm>
              <a:off x="4907038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BBF867B-3462-F911-64FF-8385A9F2A01A}"/>
                </a:ext>
              </a:extLst>
            </p:cNvPr>
            <p:cNvSpPr/>
            <p:nvPr/>
          </p:nvSpPr>
          <p:spPr>
            <a:xfrm>
              <a:off x="5364540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153E8CA-6E5B-7AAC-A6CD-D943BD58FF5D}"/>
                </a:ext>
              </a:extLst>
            </p:cNvPr>
            <p:cNvSpPr/>
            <p:nvPr/>
          </p:nvSpPr>
          <p:spPr>
            <a:xfrm>
              <a:off x="5822043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0906CB-7720-C6C2-54D8-CEEAA8F728E4}"/>
                </a:ext>
              </a:extLst>
            </p:cNvPr>
            <p:cNvSpPr/>
            <p:nvPr/>
          </p:nvSpPr>
          <p:spPr>
            <a:xfrm>
              <a:off x="6279545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3F06BCE-0702-17F0-164D-3B3A88230CEA}"/>
                </a:ext>
              </a:extLst>
            </p:cNvPr>
            <p:cNvSpPr/>
            <p:nvPr/>
          </p:nvSpPr>
          <p:spPr>
            <a:xfrm>
              <a:off x="6733418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C6CB7F3-7C0A-BC07-29F8-97254C05672F}"/>
                </a:ext>
              </a:extLst>
            </p:cNvPr>
            <p:cNvSpPr/>
            <p:nvPr/>
          </p:nvSpPr>
          <p:spPr>
            <a:xfrm>
              <a:off x="7190921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4BE12-8275-3012-0516-651B3F5CB15C}"/>
                </a:ext>
              </a:extLst>
            </p:cNvPr>
            <p:cNvSpPr/>
            <p:nvPr/>
          </p:nvSpPr>
          <p:spPr>
            <a:xfrm>
              <a:off x="7648423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C6D164B-EB69-0667-B9E2-D4444E2E2799}"/>
                </a:ext>
              </a:extLst>
            </p:cNvPr>
            <p:cNvSpPr/>
            <p:nvPr/>
          </p:nvSpPr>
          <p:spPr>
            <a:xfrm>
              <a:off x="8105926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BABCC32-09CE-412D-5D83-746FA7F74753}"/>
                </a:ext>
              </a:extLst>
            </p:cNvPr>
            <p:cNvSpPr/>
            <p:nvPr/>
          </p:nvSpPr>
          <p:spPr>
            <a:xfrm>
              <a:off x="3077028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013017-B80D-4571-4828-8A0468D336F5}"/>
                </a:ext>
              </a:extLst>
            </p:cNvPr>
            <p:cNvSpPr/>
            <p:nvPr/>
          </p:nvSpPr>
          <p:spPr>
            <a:xfrm>
              <a:off x="3534530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E061761-5C5A-783D-FCBE-7306A2E20E1B}"/>
                </a:ext>
              </a:extLst>
            </p:cNvPr>
            <p:cNvSpPr/>
            <p:nvPr/>
          </p:nvSpPr>
          <p:spPr>
            <a:xfrm>
              <a:off x="3992033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A58B294-B733-AEDF-5304-2978F6FC9435}"/>
                </a:ext>
              </a:extLst>
            </p:cNvPr>
            <p:cNvSpPr/>
            <p:nvPr/>
          </p:nvSpPr>
          <p:spPr>
            <a:xfrm>
              <a:off x="4449535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18822E7-8100-7C62-D1D2-FC56FF66CB5E}"/>
                </a:ext>
              </a:extLst>
            </p:cNvPr>
            <p:cNvSpPr/>
            <p:nvPr/>
          </p:nvSpPr>
          <p:spPr>
            <a:xfrm>
              <a:off x="4907038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151DB77-EC9D-879D-4C08-F4EEF4AED5A2}"/>
                </a:ext>
              </a:extLst>
            </p:cNvPr>
            <p:cNvSpPr/>
            <p:nvPr/>
          </p:nvSpPr>
          <p:spPr>
            <a:xfrm>
              <a:off x="5364540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203E85F-C241-CBB1-4EA1-D98A07CCA0CB}"/>
                </a:ext>
              </a:extLst>
            </p:cNvPr>
            <p:cNvSpPr/>
            <p:nvPr/>
          </p:nvSpPr>
          <p:spPr>
            <a:xfrm>
              <a:off x="5822043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9C6F6E4-FEB2-71EC-9E04-99AFCA994B84}"/>
                </a:ext>
              </a:extLst>
            </p:cNvPr>
            <p:cNvSpPr/>
            <p:nvPr/>
          </p:nvSpPr>
          <p:spPr>
            <a:xfrm>
              <a:off x="6279545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6F88DBA-7273-0E8C-2027-BB7F15091A71}"/>
                </a:ext>
              </a:extLst>
            </p:cNvPr>
            <p:cNvSpPr/>
            <p:nvPr/>
          </p:nvSpPr>
          <p:spPr>
            <a:xfrm>
              <a:off x="6733418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A99DB14-122F-F0D2-6625-C1F7A0AD4068}"/>
                </a:ext>
              </a:extLst>
            </p:cNvPr>
            <p:cNvSpPr/>
            <p:nvPr/>
          </p:nvSpPr>
          <p:spPr>
            <a:xfrm>
              <a:off x="7190921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BDEA17-21BC-3E8C-56C5-39F1C52C5D7D}"/>
                </a:ext>
              </a:extLst>
            </p:cNvPr>
            <p:cNvSpPr/>
            <p:nvPr/>
          </p:nvSpPr>
          <p:spPr>
            <a:xfrm>
              <a:off x="7648423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9E539A8-3C40-1A81-01A0-9A44817A2697}"/>
                </a:ext>
              </a:extLst>
            </p:cNvPr>
            <p:cNvSpPr/>
            <p:nvPr/>
          </p:nvSpPr>
          <p:spPr>
            <a:xfrm>
              <a:off x="8105926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6B58AD5-8485-0DA4-C1DE-56241C9AF469}"/>
                </a:ext>
              </a:extLst>
            </p:cNvPr>
            <p:cNvSpPr/>
            <p:nvPr/>
          </p:nvSpPr>
          <p:spPr>
            <a:xfrm>
              <a:off x="3077028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9CBBB8B-949F-F31B-118D-49A8D991FD22}"/>
                </a:ext>
              </a:extLst>
            </p:cNvPr>
            <p:cNvSpPr/>
            <p:nvPr/>
          </p:nvSpPr>
          <p:spPr>
            <a:xfrm>
              <a:off x="3534530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EF13682-ACAA-4983-E580-849B04FA7AE8}"/>
                </a:ext>
              </a:extLst>
            </p:cNvPr>
            <p:cNvSpPr/>
            <p:nvPr/>
          </p:nvSpPr>
          <p:spPr>
            <a:xfrm>
              <a:off x="399203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42B81FD-2BAE-44F1-7756-BC3266EB1475}"/>
                </a:ext>
              </a:extLst>
            </p:cNvPr>
            <p:cNvSpPr/>
            <p:nvPr/>
          </p:nvSpPr>
          <p:spPr>
            <a:xfrm>
              <a:off x="4449535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987AB2F-9318-7827-4B4F-F62B7EC2E754}"/>
                </a:ext>
              </a:extLst>
            </p:cNvPr>
            <p:cNvSpPr/>
            <p:nvPr/>
          </p:nvSpPr>
          <p:spPr>
            <a:xfrm>
              <a:off x="4907038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EA7D117-1A68-E2F8-DC93-7AF59F640312}"/>
                </a:ext>
              </a:extLst>
            </p:cNvPr>
            <p:cNvSpPr/>
            <p:nvPr/>
          </p:nvSpPr>
          <p:spPr>
            <a:xfrm>
              <a:off x="5364540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0537A1F-2C75-EE9A-BF8E-3CA90579F309}"/>
                </a:ext>
              </a:extLst>
            </p:cNvPr>
            <p:cNvSpPr/>
            <p:nvPr/>
          </p:nvSpPr>
          <p:spPr>
            <a:xfrm>
              <a:off x="582204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AAE6C1D-0F24-61BA-0494-80E5697B0DCB}"/>
                </a:ext>
              </a:extLst>
            </p:cNvPr>
            <p:cNvSpPr/>
            <p:nvPr/>
          </p:nvSpPr>
          <p:spPr>
            <a:xfrm>
              <a:off x="6279545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2F36F75-605D-1A01-B3D9-192B3DAEF8BF}"/>
                </a:ext>
              </a:extLst>
            </p:cNvPr>
            <p:cNvSpPr/>
            <p:nvPr/>
          </p:nvSpPr>
          <p:spPr>
            <a:xfrm>
              <a:off x="6733418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44ADB67-EF9F-5524-DB15-00E9E1ED3FBE}"/>
                </a:ext>
              </a:extLst>
            </p:cNvPr>
            <p:cNvSpPr/>
            <p:nvPr/>
          </p:nvSpPr>
          <p:spPr>
            <a:xfrm>
              <a:off x="7190921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B86C632-0DA9-F9CA-67C2-3F02D012901C}"/>
                </a:ext>
              </a:extLst>
            </p:cNvPr>
            <p:cNvSpPr/>
            <p:nvPr/>
          </p:nvSpPr>
          <p:spPr>
            <a:xfrm>
              <a:off x="764842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0AE8D66-261C-F46C-469A-53DCB903FA34}"/>
                </a:ext>
              </a:extLst>
            </p:cNvPr>
            <p:cNvSpPr/>
            <p:nvPr/>
          </p:nvSpPr>
          <p:spPr>
            <a:xfrm>
              <a:off x="8105926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5DE5FC0-F4F8-384C-D51F-5D1D35E81EAD}"/>
                </a:ext>
              </a:extLst>
            </p:cNvPr>
            <p:cNvSpPr/>
            <p:nvPr/>
          </p:nvSpPr>
          <p:spPr>
            <a:xfrm>
              <a:off x="3077028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6941180-6D1F-14EE-467D-A3193E011003}"/>
                </a:ext>
              </a:extLst>
            </p:cNvPr>
            <p:cNvSpPr/>
            <p:nvPr/>
          </p:nvSpPr>
          <p:spPr>
            <a:xfrm>
              <a:off x="3534530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F1F9C61-FF44-9E6B-1644-D2F17A7440AE}"/>
                </a:ext>
              </a:extLst>
            </p:cNvPr>
            <p:cNvSpPr/>
            <p:nvPr/>
          </p:nvSpPr>
          <p:spPr>
            <a:xfrm>
              <a:off x="399203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DDDF01A-C6B1-4101-9A57-7B3C12FECE10}"/>
                </a:ext>
              </a:extLst>
            </p:cNvPr>
            <p:cNvSpPr/>
            <p:nvPr/>
          </p:nvSpPr>
          <p:spPr>
            <a:xfrm>
              <a:off x="4449535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4DC908C-7A9E-6BC5-8689-4EEAD3B5D3EE}"/>
                </a:ext>
              </a:extLst>
            </p:cNvPr>
            <p:cNvSpPr/>
            <p:nvPr/>
          </p:nvSpPr>
          <p:spPr>
            <a:xfrm>
              <a:off x="4907038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07A5886-F3B3-65A6-4C83-1428B56F3B9E}"/>
                </a:ext>
              </a:extLst>
            </p:cNvPr>
            <p:cNvSpPr/>
            <p:nvPr/>
          </p:nvSpPr>
          <p:spPr>
            <a:xfrm>
              <a:off x="5364540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14A2C3-8963-58D3-DD13-EB8A5DDF8685}"/>
                </a:ext>
              </a:extLst>
            </p:cNvPr>
            <p:cNvSpPr/>
            <p:nvPr/>
          </p:nvSpPr>
          <p:spPr>
            <a:xfrm>
              <a:off x="582204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E711856-4C6D-93B5-8A46-503D1296933D}"/>
                </a:ext>
              </a:extLst>
            </p:cNvPr>
            <p:cNvSpPr/>
            <p:nvPr/>
          </p:nvSpPr>
          <p:spPr>
            <a:xfrm>
              <a:off x="6279545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6B290AF-EC87-8471-3C7F-5F46AEC74F71}"/>
                </a:ext>
              </a:extLst>
            </p:cNvPr>
            <p:cNvSpPr/>
            <p:nvPr/>
          </p:nvSpPr>
          <p:spPr>
            <a:xfrm>
              <a:off x="6733418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865C957-1BC6-C81E-AB74-B7DBE1FAF43D}"/>
                </a:ext>
              </a:extLst>
            </p:cNvPr>
            <p:cNvSpPr/>
            <p:nvPr/>
          </p:nvSpPr>
          <p:spPr>
            <a:xfrm>
              <a:off x="7190921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A03C94-B6FC-C381-EC0E-BA1D5973F147}"/>
                </a:ext>
              </a:extLst>
            </p:cNvPr>
            <p:cNvSpPr/>
            <p:nvPr/>
          </p:nvSpPr>
          <p:spPr>
            <a:xfrm>
              <a:off x="764842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C7E565-9AA5-E54F-BA6B-690198A08560}"/>
                </a:ext>
              </a:extLst>
            </p:cNvPr>
            <p:cNvSpPr/>
            <p:nvPr/>
          </p:nvSpPr>
          <p:spPr>
            <a:xfrm>
              <a:off x="8105926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13077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887A50F-1777-2FB7-52CB-83A1A4D4CE06}"/>
              </a:ext>
            </a:extLst>
          </p:cNvPr>
          <p:cNvGrpSpPr/>
          <p:nvPr/>
        </p:nvGrpSpPr>
        <p:grpSpPr>
          <a:xfrm>
            <a:off x="3077028" y="1509486"/>
            <a:ext cx="5486400" cy="3657600"/>
            <a:chOff x="3077028" y="1509486"/>
            <a:chExt cx="5486400" cy="36576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782277-4D73-C495-8E3C-56C0E76BA56F}"/>
                </a:ext>
              </a:extLst>
            </p:cNvPr>
            <p:cNvSpPr/>
            <p:nvPr/>
          </p:nvSpPr>
          <p:spPr>
            <a:xfrm>
              <a:off x="307702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A9CAB01-64D5-9E40-60AF-30E031B114F9}"/>
                </a:ext>
              </a:extLst>
            </p:cNvPr>
            <p:cNvSpPr/>
            <p:nvPr/>
          </p:nvSpPr>
          <p:spPr>
            <a:xfrm>
              <a:off x="3534530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CF591C-6D21-1ECE-CEB9-3FE5967D543D}"/>
                </a:ext>
              </a:extLst>
            </p:cNvPr>
            <p:cNvSpPr/>
            <p:nvPr/>
          </p:nvSpPr>
          <p:spPr>
            <a:xfrm>
              <a:off x="399203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D1BA0FC-222E-1043-AC6C-75502DDC60F3}"/>
                </a:ext>
              </a:extLst>
            </p:cNvPr>
            <p:cNvSpPr/>
            <p:nvPr/>
          </p:nvSpPr>
          <p:spPr>
            <a:xfrm>
              <a:off x="4449535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62A2ACC-5A53-C029-D45B-F0ED2746C56A}"/>
                </a:ext>
              </a:extLst>
            </p:cNvPr>
            <p:cNvSpPr/>
            <p:nvPr/>
          </p:nvSpPr>
          <p:spPr>
            <a:xfrm>
              <a:off x="490703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A2C271-10B4-8A96-8F10-D4FA4E822DEE}"/>
                </a:ext>
              </a:extLst>
            </p:cNvPr>
            <p:cNvSpPr/>
            <p:nvPr/>
          </p:nvSpPr>
          <p:spPr>
            <a:xfrm>
              <a:off x="5364540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6B283F4-A2AF-C664-C9F4-316B36B4F432}"/>
                </a:ext>
              </a:extLst>
            </p:cNvPr>
            <p:cNvSpPr/>
            <p:nvPr/>
          </p:nvSpPr>
          <p:spPr>
            <a:xfrm>
              <a:off x="582204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6557011-4F1B-9417-3162-2CF51E5A0F93}"/>
                </a:ext>
              </a:extLst>
            </p:cNvPr>
            <p:cNvSpPr/>
            <p:nvPr/>
          </p:nvSpPr>
          <p:spPr>
            <a:xfrm>
              <a:off x="6279545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ED13F18-191F-48AA-E1E2-601E9893F26B}"/>
                </a:ext>
              </a:extLst>
            </p:cNvPr>
            <p:cNvSpPr/>
            <p:nvPr/>
          </p:nvSpPr>
          <p:spPr>
            <a:xfrm>
              <a:off x="6733418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F3AC497-8C49-9C92-B8E9-568A1AC53C55}"/>
                </a:ext>
              </a:extLst>
            </p:cNvPr>
            <p:cNvSpPr/>
            <p:nvPr/>
          </p:nvSpPr>
          <p:spPr>
            <a:xfrm>
              <a:off x="7190921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B877C1C-F5EC-175D-B936-F914B535EBD6}"/>
                </a:ext>
              </a:extLst>
            </p:cNvPr>
            <p:cNvSpPr/>
            <p:nvPr/>
          </p:nvSpPr>
          <p:spPr>
            <a:xfrm>
              <a:off x="7648423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67B9E84-04F9-1F90-F69A-779855839309}"/>
                </a:ext>
              </a:extLst>
            </p:cNvPr>
            <p:cNvSpPr/>
            <p:nvPr/>
          </p:nvSpPr>
          <p:spPr>
            <a:xfrm>
              <a:off x="8105926" y="1509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0C9BC5-D006-5901-4A27-EE7EB3DDA243}"/>
                </a:ext>
              </a:extLst>
            </p:cNvPr>
            <p:cNvSpPr/>
            <p:nvPr/>
          </p:nvSpPr>
          <p:spPr>
            <a:xfrm>
              <a:off x="3077028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11D9EC6-B545-396A-E28C-02437BAFBDF0}"/>
                </a:ext>
              </a:extLst>
            </p:cNvPr>
            <p:cNvSpPr/>
            <p:nvPr/>
          </p:nvSpPr>
          <p:spPr>
            <a:xfrm>
              <a:off x="3534530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8F60BB7-B3E9-A0FA-DB3B-1BF74E530DF7}"/>
                </a:ext>
              </a:extLst>
            </p:cNvPr>
            <p:cNvSpPr/>
            <p:nvPr/>
          </p:nvSpPr>
          <p:spPr>
            <a:xfrm>
              <a:off x="3992033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42CB155-2686-EA9B-6122-3C1EDB62FC5B}"/>
                </a:ext>
              </a:extLst>
            </p:cNvPr>
            <p:cNvSpPr/>
            <p:nvPr/>
          </p:nvSpPr>
          <p:spPr>
            <a:xfrm>
              <a:off x="4449535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3C37971-8973-4469-0BAA-A3AF510A3B14}"/>
                </a:ext>
              </a:extLst>
            </p:cNvPr>
            <p:cNvSpPr/>
            <p:nvPr/>
          </p:nvSpPr>
          <p:spPr>
            <a:xfrm>
              <a:off x="4907038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015C7AF-5DDC-9E89-043A-7C8DF308F202}"/>
                </a:ext>
              </a:extLst>
            </p:cNvPr>
            <p:cNvSpPr/>
            <p:nvPr/>
          </p:nvSpPr>
          <p:spPr>
            <a:xfrm>
              <a:off x="5364540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17F4EB2-6073-17A6-7BE2-0017573A50D4}"/>
                </a:ext>
              </a:extLst>
            </p:cNvPr>
            <p:cNvSpPr/>
            <p:nvPr/>
          </p:nvSpPr>
          <p:spPr>
            <a:xfrm>
              <a:off x="5822043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07F5033-E6E6-6640-945B-FF5905C1175A}"/>
                </a:ext>
              </a:extLst>
            </p:cNvPr>
            <p:cNvSpPr/>
            <p:nvPr/>
          </p:nvSpPr>
          <p:spPr>
            <a:xfrm>
              <a:off x="6279545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EF965DC-7520-E1A0-AA0E-A1751CA34C3A}"/>
                </a:ext>
              </a:extLst>
            </p:cNvPr>
            <p:cNvSpPr/>
            <p:nvPr/>
          </p:nvSpPr>
          <p:spPr>
            <a:xfrm>
              <a:off x="6733418" y="19666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A4F522E-94D2-3FCF-C9A5-7872EA165541}"/>
                </a:ext>
              </a:extLst>
            </p:cNvPr>
            <p:cNvSpPr/>
            <p:nvPr/>
          </p:nvSpPr>
          <p:spPr>
            <a:xfrm>
              <a:off x="7190921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1072E544-45C9-B46A-F2C8-A0D1036B213A}"/>
                </a:ext>
              </a:extLst>
            </p:cNvPr>
            <p:cNvSpPr/>
            <p:nvPr/>
          </p:nvSpPr>
          <p:spPr>
            <a:xfrm>
              <a:off x="7648423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1ECBEE0-535E-5DF2-1FA6-0E84FD34D603}"/>
                </a:ext>
              </a:extLst>
            </p:cNvPr>
            <p:cNvSpPr/>
            <p:nvPr/>
          </p:nvSpPr>
          <p:spPr>
            <a:xfrm>
              <a:off x="8105926" y="1966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B587B80-A5E5-8A8D-31E2-BE769C21A99C}"/>
                </a:ext>
              </a:extLst>
            </p:cNvPr>
            <p:cNvSpPr/>
            <p:nvPr/>
          </p:nvSpPr>
          <p:spPr>
            <a:xfrm>
              <a:off x="3077028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5EF3C4C-67E1-DCD8-9623-D16F56BBD3FA}"/>
                </a:ext>
              </a:extLst>
            </p:cNvPr>
            <p:cNvSpPr/>
            <p:nvPr/>
          </p:nvSpPr>
          <p:spPr>
            <a:xfrm>
              <a:off x="3534530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10C1036-D87E-2F8C-D368-450396668A96}"/>
                </a:ext>
              </a:extLst>
            </p:cNvPr>
            <p:cNvSpPr/>
            <p:nvPr/>
          </p:nvSpPr>
          <p:spPr>
            <a:xfrm>
              <a:off x="3992033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9C099C-E4A2-B830-C668-38F084C9465B}"/>
                </a:ext>
              </a:extLst>
            </p:cNvPr>
            <p:cNvSpPr/>
            <p:nvPr/>
          </p:nvSpPr>
          <p:spPr>
            <a:xfrm>
              <a:off x="4449535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A96C57D-EE69-2F62-6884-C1A44B716226}"/>
                </a:ext>
              </a:extLst>
            </p:cNvPr>
            <p:cNvSpPr/>
            <p:nvPr/>
          </p:nvSpPr>
          <p:spPr>
            <a:xfrm>
              <a:off x="4907038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A7755BE2-CC6F-559F-9954-E42CBE07C7DD}"/>
                </a:ext>
              </a:extLst>
            </p:cNvPr>
            <p:cNvSpPr/>
            <p:nvPr/>
          </p:nvSpPr>
          <p:spPr>
            <a:xfrm>
              <a:off x="5364540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149457E-E585-5068-F402-D2E4C1B371A7}"/>
                </a:ext>
              </a:extLst>
            </p:cNvPr>
            <p:cNvSpPr/>
            <p:nvPr/>
          </p:nvSpPr>
          <p:spPr>
            <a:xfrm>
              <a:off x="5822043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C7DDF4C-B902-87B5-CB87-6496FF1C078E}"/>
                </a:ext>
              </a:extLst>
            </p:cNvPr>
            <p:cNvSpPr/>
            <p:nvPr/>
          </p:nvSpPr>
          <p:spPr>
            <a:xfrm>
              <a:off x="6279545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7E2A9FB-5878-DE32-EF8C-4338B1EF48E1}"/>
                </a:ext>
              </a:extLst>
            </p:cNvPr>
            <p:cNvSpPr/>
            <p:nvPr/>
          </p:nvSpPr>
          <p:spPr>
            <a:xfrm>
              <a:off x="6733418" y="24238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B2E3ABA-6CFD-F3B7-424F-4705F01BF21F}"/>
                </a:ext>
              </a:extLst>
            </p:cNvPr>
            <p:cNvSpPr/>
            <p:nvPr/>
          </p:nvSpPr>
          <p:spPr>
            <a:xfrm>
              <a:off x="7190921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65364DE-533D-6721-09F1-9EAD33956DFC}"/>
                </a:ext>
              </a:extLst>
            </p:cNvPr>
            <p:cNvSpPr/>
            <p:nvPr/>
          </p:nvSpPr>
          <p:spPr>
            <a:xfrm>
              <a:off x="7648423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F54BF5E-46AD-C831-22F7-21F71B8B0754}"/>
                </a:ext>
              </a:extLst>
            </p:cNvPr>
            <p:cNvSpPr/>
            <p:nvPr/>
          </p:nvSpPr>
          <p:spPr>
            <a:xfrm>
              <a:off x="8105926" y="2423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9725B9A-5493-92F9-5EF4-7463D18E0844}"/>
                </a:ext>
              </a:extLst>
            </p:cNvPr>
            <p:cNvSpPr/>
            <p:nvPr/>
          </p:nvSpPr>
          <p:spPr>
            <a:xfrm>
              <a:off x="3077028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E4D83B4-E2D0-0885-48E9-4146B578B131}"/>
                </a:ext>
              </a:extLst>
            </p:cNvPr>
            <p:cNvSpPr/>
            <p:nvPr/>
          </p:nvSpPr>
          <p:spPr>
            <a:xfrm>
              <a:off x="3534530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D8EA524-1301-5734-2664-43AE0ACB510A}"/>
                </a:ext>
              </a:extLst>
            </p:cNvPr>
            <p:cNvSpPr/>
            <p:nvPr/>
          </p:nvSpPr>
          <p:spPr>
            <a:xfrm>
              <a:off x="3992033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E5EDED1-04D6-3FBB-E30E-5E4B2D32411D}"/>
                </a:ext>
              </a:extLst>
            </p:cNvPr>
            <p:cNvSpPr/>
            <p:nvPr/>
          </p:nvSpPr>
          <p:spPr>
            <a:xfrm>
              <a:off x="4449535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AA0F492-AAAC-B31A-6700-19058F5382A3}"/>
                </a:ext>
              </a:extLst>
            </p:cNvPr>
            <p:cNvSpPr/>
            <p:nvPr/>
          </p:nvSpPr>
          <p:spPr>
            <a:xfrm>
              <a:off x="4907038" y="28810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8FC160A0-A163-1233-6988-F56B34B7FD3C}"/>
                </a:ext>
              </a:extLst>
            </p:cNvPr>
            <p:cNvSpPr/>
            <p:nvPr/>
          </p:nvSpPr>
          <p:spPr>
            <a:xfrm>
              <a:off x="5364540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BC7F03B-F1BB-0F5F-283E-E9D986391B68}"/>
                </a:ext>
              </a:extLst>
            </p:cNvPr>
            <p:cNvSpPr/>
            <p:nvPr/>
          </p:nvSpPr>
          <p:spPr>
            <a:xfrm>
              <a:off x="5822043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51F1F5A-B6D0-3D58-0C83-62EA1A3A1D5D}"/>
                </a:ext>
              </a:extLst>
            </p:cNvPr>
            <p:cNvSpPr/>
            <p:nvPr/>
          </p:nvSpPr>
          <p:spPr>
            <a:xfrm>
              <a:off x="6279545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DC87ECC-3B23-0717-6AE9-BEE0F5F9B538}"/>
                </a:ext>
              </a:extLst>
            </p:cNvPr>
            <p:cNvSpPr/>
            <p:nvPr/>
          </p:nvSpPr>
          <p:spPr>
            <a:xfrm>
              <a:off x="6733418" y="2881086"/>
              <a:ext cx="457502" cy="457200"/>
            </a:xfrm>
            <a:prstGeom prst="rect">
              <a:avLst/>
            </a:prstGeom>
            <a:solidFill>
              <a:srgbClr val="389825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15797E2-AD93-F0C3-3E85-0F5EFB7A6F4F}"/>
                </a:ext>
              </a:extLst>
            </p:cNvPr>
            <p:cNvSpPr/>
            <p:nvPr/>
          </p:nvSpPr>
          <p:spPr>
            <a:xfrm>
              <a:off x="7190921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0904FBC-A701-E91D-DE9B-4F34052840B6}"/>
                </a:ext>
              </a:extLst>
            </p:cNvPr>
            <p:cNvSpPr/>
            <p:nvPr/>
          </p:nvSpPr>
          <p:spPr>
            <a:xfrm>
              <a:off x="7648423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E774001-43D4-6641-F4C5-D32BBCEA06E1}"/>
                </a:ext>
              </a:extLst>
            </p:cNvPr>
            <p:cNvSpPr/>
            <p:nvPr/>
          </p:nvSpPr>
          <p:spPr>
            <a:xfrm>
              <a:off x="8105926" y="28810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07A428A-BA7F-7D50-71D1-4DE78B484B9A}"/>
                </a:ext>
              </a:extLst>
            </p:cNvPr>
            <p:cNvSpPr/>
            <p:nvPr/>
          </p:nvSpPr>
          <p:spPr>
            <a:xfrm>
              <a:off x="3077028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C50018B-CBE0-3D65-E13A-A11BF51D8939}"/>
                </a:ext>
              </a:extLst>
            </p:cNvPr>
            <p:cNvSpPr/>
            <p:nvPr/>
          </p:nvSpPr>
          <p:spPr>
            <a:xfrm>
              <a:off x="3534530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5A898A95-C134-925C-2FED-D890BA60E632}"/>
                </a:ext>
              </a:extLst>
            </p:cNvPr>
            <p:cNvSpPr/>
            <p:nvPr/>
          </p:nvSpPr>
          <p:spPr>
            <a:xfrm>
              <a:off x="3992033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30785B5-26D4-6E7F-019C-85C2767D904C}"/>
                </a:ext>
              </a:extLst>
            </p:cNvPr>
            <p:cNvSpPr/>
            <p:nvPr/>
          </p:nvSpPr>
          <p:spPr>
            <a:xfrm>
              <a:off x="4449535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B81962D-CCB2-AD5D-478B-B2DB4767CAFB}"/>
                </a:ext>
              </a:extLst>
            </p:cNvPr>
            <p:cNvSpPr/>
            <p:nvPr/>
          </p:nvSpPr>
          <p:spPr>
            <a:xfrm>
              <a:off x="4907038" y="33382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9E63E7C-3F48-0488-6B7A-14B646C9237A}"/>
                </a:ext>
              </a:extLst>
            </p:cNvPr>
            <p:cNvSpPr/>
            <p:nvPr/>
          </p:nvSpPr>
          <p:spPr>
            <a:xfrm>
              <a:off x="5364540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8EAB42D-D9A8-C6EA-A3DA-EC1F6F43BD8F}"/>
                </a:ext>
              </a:extLst>
            </p:cNvPr>
            <p:cNvSpPr/>
            <p:nvPr/>
          </p:nvSpPr>
          <p:spPr>
            <a:xfrm>
              <a:off x="5822043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DD10A157-1CBA-B01A-6E21-676F518DE882}"/>
                </a:ext>
              </a:extLst>
            </p:cNvPr>
            <p:cNvSpPr/>
            <p:nvPr/>
          </p:nvSpPr>
          <p:spPr>
            <a:xfrm>
              <a:off x="6279545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101EEB2-EBBC-C3A1-09E7-4FA80083C428}"/>
                </a:ext>
              </a:extLst>
            </p:cNvPr>
            <p:cNvSpPr/>
            <p:nvPr/>
          </p:nvSpPr>
          <p:spPr>
            <a:xfrm>
              <a:off x="6733418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DB5B9551-2E44-0F4D-1775-844FD3112794}"/>
                </a:ext>
              </a:extLst>
            </p:cNvPr>
            <p:cNvSpPr/>
            <p:nvPr/>
          </p:nvSpPr>
          <p:spPr>
            <a:xfrm>
              <a:off x="7190921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0DFAB4B-9A51-1EC5-E4F7-7881930171A8}"/>
                </a:ext>
              </a:extLst>
            </p:cNvPr>
            <p:cNvSpPr/>
            <p:nvPr/>
          </p:nvSpPr>
          <p:spPr>
            <a:xfrm>
              <a:off x="7648423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672AB55-84E4-0631-92A6-F5289835C0A2}"/>
                </a:ext>
              </a:extLst>
            </p:cNvPr>
            <p:cNvSpPr/>
            <p:nvPr/>
          </p:nvSpPr>
          <p:spPr>
            <a:xfrm>
              <a:off x="8105926" y="33382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59675B8B-A3B8-5A2A-2016-38F2B8C2F87B}"/>
                </a:ext>
              </a:extLst>
            </p:cNvPr>
            <p:cNvSpPr/>
            <p:nvPr/>
          </p:nvSpPr>
          <p:spPr>
            <a:xfrm>
              <a:off x="3077028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7BC6793-5622-D3D2-C020-1F9765208E8A}"/>
                </a:ext>
              </a:extLst>
            </p:cNvPr>
            <p:cNvSpPr/>
            <p:nvPr/>
          </p:nvSpPr>
          <p:spPr>
            <a:xfrm>
              <a:off x="3534530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F26E1C9-5DF3-1B70-23F4-C4E9B40E966F}"/>
                </a:ext>
              </a:extLst>
            </p:cNvPr>
            <p:cNvSpPr/>
            <p:nvPr/>
          </p:nvSpPr>
          <p:spPr>
            <a:xfrm>
              <a:off x="3992033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45F2A152-72F7-152B-DD13-C97D734AEE94}"/>
                </a:ext>
              </a:extLst>
            </p:cNvPr>
            <p:cNvSpPr/>
            <p:nvPr/>
          </p:nvSpPr>
          <p:spPr>
            <a:xfrm>
              <a:off x="4449535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92B3C0F-C099-806B-8803-77E1FC47DEED}"/>
                </a:ext>
              </a:extLst>
            </p:cNvPr>
            <p:cNvSpPr/>
            <p:nvPr/>
          </p:nvSpPr>
          <p:spPr>
            <a:xfrm>
              <a:off x="4907038" y="3795486"/>
              <a:ext cx="457502" cy="457200"/>
            </a:xfrm>
            <a:prstGeom prst="rect">
              <a:avLst/>
            </a:prstGeom>
            <a:solidFill>
              <a:srgbClr val="CC3C32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A0FCFB0-010C-5C89-6BCB-9D81185A74FD}"/>
                </a:ext>
              </a:extLst>
            </p:cNvPr>
            <p:cNvSpPr/>
            <p:nvPr/>
          </p:nvSpPr>
          <p:spPr>
            <a:xfrm>
              <a:off x="5364540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47065493-EF04-5BCD-F25F-7E1BD9720C15}"/>
                </a:ext>
              </a:extLst>
            </p:cNvPr>
            <p:cNvSpPr/>
            <p:nvPr/>
          </p:nvSpPr>
          <p:spPr>
            <a:xfrm>
              <a:off x="5822043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1096518-CC06-ADEF-93B9-E179C1A82F35}"/>
                </a:ext>
              </a:extLst>
            </p:cNvPr>
            <p:cNvSpPr/>
            <p:nvPr/>
          </p:nvSpPr>
          <p:spPr>
            <a:xfrm>
              <a:off x="6279545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87CDEE5-A41B-8462-81EA-E15FB7D78774}"/>
                </a:ext>
              </a:extLst>
            </p:cNvPr>
            <p:cNvSpPr/>
            <p:nvPr/>
          </p:nvSpPr>
          <p:spPr>
            <a:xfrm>
              <a:off x="6733418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3FFAD16-1A51-6083-7B14-6D8B63DA42C2}"/>
                </a:ext>
              </a:extLst>
            </p:cNvPr>
            <p:cNvSpPr/>
            <p:nvPr/>
          </p:nvSpPr>
          <p:spPr>
            <a:xfrm>
              <a:off x="7190921" y="37954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81AC54E-F968-70B5-33A0-1AB66FE90B9D}"/>
                </a:ext>
              </a:extLst>
            </p:cNvPr>
            <p:cNvSpPr/>
            <p:nvPr/>
          </p:nvSpPr>
          <p:spPr>
            <a:xfrm>
              <a:off x="7648423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BA2EC278-2221-6251-914F-09D967F7126D}"/>
                </a:ext>
              </a:extLst>
            </p:cNvPr>
            <p:cNvSpPr/>
            <p:nvPr/>
          </p:nvSpPr>
          <p:spPr>
            <a:xfrm>
              <a:off x="8105926" y="37954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54AB305-5AD9-3B9E-0BA8-4650CF59A8F7}"/>
                </a:ext>
              </a:extLst>
            </p:cNvPr>
            <p:cNvSpPr/>
            <p:nvPr/>
          </p:nvSpPr>
          <p:spPr>
            <a:xfrm>
              <a:off x="3077028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7B9675-FF6C-A5DB-4703-202494F24CC0}"/>
                </a:ext>
              </a:extLst>
            </p:cNvPr>
            <p:cNvSpPr/>
            <p:nvPr/>
          </p:nvSpPr>
          <p:spPr>
            <a:xfrm>
              <a:off x="3534530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C99EF26-C31F-244D-0717-F1B1A35BD7DF}"/>
                </a:ext>
              </a:extLst>
            </p:cNvPr>
            <p:cNvSpPr/>
            <p:nvPr/>
          </p:nvSpPr>
          <p:spPr>
            <a:xfrm>
              <a:off x="399203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FD9E0C61-AEA5-645F-4313-A03AC965CEB7}"/>
                </a:ext>
              </a:extLst>
            </p:cNvPr>
            <p:cNvSpPr/>
            <p:nvPr/>
          </p:nvSpPr>
          <p:spPr>
            <a:xfrm>
              <a:off x="4449535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C71D858-E15B-B8BB-9DC0-34BA1D86137E}"/>
                </a:ext>
              </a:extLst>
            </p:cNvPr>
            <p:cNvSpPr/>
            <p:nvPr/>
          </p:nvSpPr>
          <p:spPr>
            <a:xfrm>
              <a:off x="4907038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9490551-6C4D-9193-5C72-8B69029F3189}"/>
                </a:ext>
              </a:extLst>
            </p:cNvPr>
            <p:cNvSpPr/>
            <p:nvPr/>
          </p:nvSpPr>
          <p:spPr>
            <a:xfrm>
              <a:off x="5364540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22C1DD1-60DF-BBCA-CFD8-09DA66321F50}"/>
                </a:ext>
              </a:extLst>
            </p:cNvPr>
            <p:cNvSpPr/>
            <p:nvPr/>
          </p:nvSpPr>
          <p:spPr>
            <a:xfrm>
              <a:off x="582204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B2690E9-F615-2F11-3467-B13C63F539FA}"/>
                </a:ext>
              </a:extLst>
            </p:cNvPr>
            <p:cNvSpPr/>
            <p:nvPr/>
          </p:nvSpPr>
          <p:spPr>
            <a:xfrm>
              <a:off x="6279545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F98BE1A-7941-112D-E930-91AAD037B0A7}"/>
                </a:ext>
              </a:extLst>
            </p:cNvPr>
            <p:cNvSpPr/>
            <p:nvPr/>
          </p:nvSpPr>
          <p:spPr>
            <a:xfrm>
              <a:off x="6733418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CCD9488-A39E-108A-C040-1F5A8D835D7B}"/>
                </a:ext>
              </a:extLst>
            </p:cNvPr>
            <p:cNvSpPr/>
            <p:nvPr/>
          </p:nvSpPr>
          <p:spPr>
            <a:xfrm>
              <a:off x="7190921" y="42526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32CBC75-7E04-2DAE-AA0F-CE49216ABA46}"/>
                </a:ext>
              </a:extLst>
            </p:cNvPr>
            <p:cNvSpPr/>
            <p:nvPr/>
          </p:nvSpPr>
          <p:spPr>
            <a:xfrm>
              <a:off x="7648423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609D3CE3-2477-910D-D49D-EE3326CBAECA}"/>
                </a:ext>
              </a:extLst>
            </p:cNvPr>
            <p:cNvSpPr/>
            <p:nvPr/>
          </p:nvSpPr>
          <p:spPr>
            <a:xfrm>
              <a:off x="8105926" y="42526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124D5C1-32D2-520D-5238-59870C847A83}"/>
                </a:ext>
              </a:extLst>
            </p:cNvPr>
            <p:cNvSpPr/>
            <p:nvPr/>
          </p:nvSpPr>
          <p:spPr>
            <a:xfrm>
              <a:off x="3077028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A6ECD6F-BC3F-4BFB-7004-7D4B7C8CE950}"/>
                </a:ext>
              </a:extLst>
            </p:cNvPr>
            <p:cNvSpPr/>
            <p:nvPr/>
          </p:nvSpPr>
          <p:spPr>
            <a:xfrm>
              <a:off x="3534530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178250B-6386-E641-ED43-E8EFE58D1CC4}"/>
                </a:ext>
              </a:extLst>
            </p:cNvPr>
            <p:cNvSpPr/>
            <p:nvPr/>
          </p:nvSpPr>
          <p:spPr>
            <a:xfrm>
              <a:off x="399203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C1A437F-7F85-891B-D2C2-7AAB9D8133D2}"/>
                </a:ext>
              </a:extLst>
            </p:cNvPr>
            <p:cNvSpPr/>
            <p:nvPr/>
          </p:nvSpPr>
          <p:spPr>
            <a:xfrm>
              <a:off x="4449535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09D2514C-BBCD-A54D-A14D-9BD9970D83B2}"/>
                </a:ext>
              </a:extLst>
            </p:cNvPr>
            <p:cNvSpPr/>
            <p:nvPr/>
          </p:nvSpPr>
          <p:spPr>
            <a:xfrm>
              <a:off x="4907038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587E2F0-2C57-03C6-740E-CEB14FE1D611}"/>
                </a:ext>
              </a:extLst>
            </p:cNvPr>
            <p:cNvSpPr/>
            <p:nvPr/>
          </p:nvSpPr>
          <p:spPr>
            <a:xfrm>
              <a:off x="5364540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25558392-0528-94B1-2EC3-B2532AFB251D}"/>
                </a:ext>
              </a:extLst>
            </p:cNvPr>
            <p:cNvSpPr/>
            <p:nvPr/>
          </p:nvSpPr>
          <p:spPr>
            <a:xfrm>
              <a:off x="582204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965844FA-FE96-29FA-A479-0C1FEC317B47}"/>
                </a:ext>
              </a:extLst>
            </p:cNvPr>
            <p:cNvSpPr/>
            <p:nvPr/>
          </p:nvSpPr>
          <p:spPr>
            <a:xfrm>
              <a:off x="6279545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FA82F41-4906-8BE4-3501-161878C069DF}"/>
                </a:ext>
              </a:extLst>
            </p:cNvPr>
            <p:cNvSpPr/>
            <p:nvPr/>
          </p:nvSpPr>
          <p:spPr>
            <a:xfrm>
              <a:off x="6733418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E00021B-C312-CABC-5A29-62DF8D8657D4}"/>
                </a:ext>
              </a:extLst>
            </p:cNvPr>
            <p:cNvSpPr/>
            <p:nvPr/>
          </p:nvSpPr>
          <p:spPr>
            <a:xfrm>
              <a:off x="7190921" y="4709886"/>
              <a:ext cx="457502" cy="457200"/>
            </a:xfrm>
            <a:prstGeom prst="rect">
              <a:avLst/>
            </a:prstGeom>
            <a:solidFill>
              <a:srgbClr val="9658B3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E265C4D-C0B9-FBB5-B915-2DADDBA9FE2F}"/>
                </a:ext>
              </a:extLst>
            </p:cNvPr>
            <p:cNvSpPr/>
            <p:nvPr/>
          </p:nvSpPr>
          <p:spPr>
            <a:xfrm>
              <a:off x="7648423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554C4D8-4857-B4A0-5467-E3CFF4B0A318}"/>
                </a:ext>
              </a:extLst>
            </p:cNvPr>
            <p:cNvSpPr/>
            <p:nvPr/>
          </p:nvSpPr>
          <p:spPr>
            <a:xfrm>
              <a:off x="8105926" y="4709886"/>
              <a:ext cx="457502" cy="457200"/>
            </a:xfrm>
            <a:prstGeom prst="rect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90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David</dc:creator>
  <cp:lastModifiedBy>Ben David</cp:lastModifiedBy>
  <cp:revision>1</cp:revision>
  <dcterms:created xsi:type="dcterms:W3CDTF">2024-09-12T18:27:25Z</dcterms:created>
  <dcterms:modified xsi:type="dcterms:W3CDTF">2024-09-12T18:48:16Z</dcterms:modified>
</cp:coreProperties>
</file>