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0" r:id="rId9"/>
    <p:sldId id="272" r:id="rId10"/>
    <p:sldId id="261" r:id="rId11"/>
    <p:sldId id="262" r:id="rId12"/>
    <p:sldId id="263" r:id="rId13"/>
    <p:sldId id="269" r:id="rId14"/>
    <p:sldId id="270" r:id="rId15"/>
    <p:sldId id="265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A756-839A-4D51-88FB-529758391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6" y="2286000"/>
            <a:ext cx="8358696" cy="1844580"/>
          </a:xfrm>
        </p:spPr>
        <p:txBody>
          <a:bodyPr/>
          <a:lstStyle/>
          <a:p>
            <a:r>
              <a:rPr lang="en-US" sz="5400" dirty="0" err="1"/>
              <a:t>Scrapy</a:t>
            </a:r>
            <a:r>
              <a:rPr lang="en-US" sz="5400" dirty="0"/>
              <a:t> Project: Microsoft App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8A17B-4F2B-49BC-AD8A-48BC5F60B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08/08/2018</a:t>
            </a:r>
          </a:p>
          <a:p>
            <a:r>
              <a:rPr lang="en-US" dirty="0"/>
              <a:t>By Jensen Hu</a:t>
            </a:r>
          </a:p>
        </p:txBody>
      </p:sp>
    </p:spTree>
    <p:extLst>
      <p:ext uri="{BB962C8B-B14F-4D97-AF65-F5344CB8AC3E}">
        <p14:creationId xmlns:p14="http://schemas.microsoft.com/office/powerpoint/2010/main" val="287699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7F1CF-4789-4DDE-8276-14A2376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7A80B9-EDC8-4D63-89E8-C49B1D2F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87" y="1858112"/>
            <a:ext cx="5104856" cy="41580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AE1752-B546-46A4-972D-A7528F059DB7}"/>
              </a:ext>
            </a:extLst>
          </p:cNvPr>
          <p:cNvSpPr txBox="1"/>
          <p:nvPr/>
        </p:nvSpPr>
        <p:spPr>
          <a:xfrm>
            <a:off x="1128408" y="2828835"/>
            <a:ext cx="3482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Scraped 873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Categories with &gt; 20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5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7F1CF-4789-4DDE-8276-14A2376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Results: </a:t>
            </a:r>
            <a:br>
              <a:rPr lang="en-US" dirty="0"/>
            </a:br>
            <a:r>
              <a:rPr lang="en-US" dirty="0"/>
              <a:t>Personalization Apps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C4E728-60DF-44D1-9063-C12AF620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376" y="2900845"/>
            <a:ext cx="6415247" cy="220293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9178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7F1CF-4789-4DDE-8276-14A2376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Results:</a:t>
            </a:r>
            <a:br>
              <a:rPr lang="en-US" dirty="0"/>
            </a:br>
            <a:r>
              <a:rPr lang="en-US" dirty="0"/>
              <a:t>News/Weather Apps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DF8C02-A50E-4305-9EAB-C2833E75B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3014028"/>
            <a:ext cx="6410325" cy="19907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3633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7F1CF-4789-4DDE-8276-14A2376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Results:</a:t>
            </a:r>
            <a:br>
              <a:rPr lang="en-US" dirty="0"/>
            </a:br>
            <a:r>
              <a:rPr lang="en-US" dirty="0"/>
              <a:t>Ratings by Category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06F539-59E0-4EFC-9880-18B28EF8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133" y="2416512"/>
            <a:ext cx="4849733" cy="294961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2706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7F1CF-4789-4DDE-8276-14A2376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Results:</a:t>
            </a:r>
            <a:br>
              <a:rPr lang="en-US" dirty="0"/>
            </a:br>
            <a:r>
              <a:rPr lang="en-US" dirty="0"/>
              <a:t>Number of Ratings &amp; 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29DB1-8B04-432E-BCAC-73FE304A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104" y="2290356"/>
            <a:ext cx="3961792" cy="33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4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7F1CF-4789-4DDE-8276-14A2376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Results: </a:t>
            </a:r>
            <a:br>
              <a:rPr lang="en-US" dirty="0"/>
            </a:br>
            <a:r>
              <a:rPr lang="en-US" dirty="0"/>
              <a:t>User Interaction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16BAC5-D89F-4834-B391-89181249C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286000"/>
            <a:ext cx="6772275" cy="1143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A385D5-4E70-49BC-92E0-51798E13D5C1}"/>
              </a:ext>
            </a:extLst>
          </p:cNvPr>
          <p:cNvSpPr/>
          <p:nvPr/>
        </p:nvSpPr>
        <p:spPr>
          <a:xfrm>
            <a:off x="6332706" y="2286000"/>
            <a:ext cx="1663430" cy="35019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1155516-EFD8-4ACA-9D71-EE38F656485E}"/>
              </a:ext>
            </a:extLst>
          </p:cNvPr>
          <p:cNvSpPr/>
          <p:nvPr/>
        </p:nvSpPr>
        <p:spPr>
          <a:xfrm>
            <a:off x="7305472" y="1867711"/>
            <a:ext cx="1574616" cy="440529"/>
          </a:xfrm>
          <a:custGeom>
            <a:avLst/>
            <a:gdLst>
              <a:gd name="connsiteX0" fmla="*/ 0 w 1574616"/>
              <a:gd name="connsiteY0" fmla="*/ 398834 h 440529"/>
              <a:gd name="connsiteX1" fmla="*/ 1196502 w 1574616"/>
              <a:gd name="connsiteY1" fmla="*/ 0 h 440529"/>
              <a:gd name="connsiteX2" fmla="*/ 1546698 w 1574616"/>
              <a:gd name="connsiteY2" fmla="*/ 398834 h 440529"/>
              <a:gd name="connsiteX3" fmla="*/ 1527243 w 1574616"/>
              <a:gd name="connsiteY3" fmla="*/ 408561 h 4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616" h="440529">
                <a:moveTo>
                  <a:pt x="0" y="398834"/>
                </a:moveTo>
                <a:cubicBezTo>
                  <a:pt x="469359" y="199417"/>
                  <a:pt x="938719" y="0"/>
                  <a:pt x="1196502" y="0"/>
                </a:cubicBezTo>
                <a:cubicBezTo>
                  <a:pt x="1454285" y="0"/>
                  <a:pt x="1491575" y="330741"/>
                  <a:pt x="1546698" y="398834"/>
                </a:cubicBezTo>
                <a:cubicBezTo>
                  <a:pt x="1601821" y="466927"/>
                  <a:pt x="1564532" y="437744"/>
                  <a:pt x="1527243" y="408561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3D30D-8161-47BB-BBED-0051BA5B450B}"/>
              </a:ext>
            </a:extLst>
          </p:cNvPr>
          <p:cNvSpPr/>
          <p:nvPr/>
        </p:nvSpPr>
        <p:spPr>
          <a:xfrm>
            <a:off x="8469548" y="2294464"/>
            <a:ext cx="1012589" cy="35019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E5468-7B57-4ACD-ACAB-46384502264C}"/>
              </a:ext>
            </a:extLst>
          </p:cNvPr>
          <p:cNvSpPr txBox="1"/>
          <p:nvPr/>
        </p:nvSpPr>
        <p:spPr>
          <a:xfrm>
            <a:off x="3119326" y="3939702"/>
            <a:ext cx="648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interaction</a:t>
            </a:r>
            <a:r>
              <a:rPr lang="en-US" dirty="0"/>
              <a:t>: Number of Reviews / Number of Ratings</a:t>
            </a:r>
          </a:p>
        </p:txBody>
      </p:sp>
    </p:spTree>
    <p:extLst>
      <p:ext uri="{BB962C8B-B14F-4D97-AF65-F5344CB8AC3E}">
        <p14:creationId xmlns:p14="http://schemas.microsoft.com/office/powerpoint/2010/main" val="231295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7F1CF-4789-4DDE-8276-14A2376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Results: </a:t>
            </a:r>
            <a:br>
              <a:rPr lang="en-US" dirty="0"/>
            </a:br>
            <a:r>
              <a:rPr lang="en-US" dirty="0"/>
              <a:t>User Interaction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3E114-8754-44A1-98F2-6E7D097D0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06" y="2665846"/>
            <a:ext cx="4152650" cy="3640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11903-E7F7-4CD4-9DDA-244B432F7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534" y="1853248"/>
            <a:ext cx="3629025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F51C5A-5B61-43B8-BEBC-FC020D1C0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535" y="4500282"/>
            <a:ext cx="3629025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C453C1-C562-487D-B273-806A75DCF24B}"/>
              </a:ext>
            </a:extLst>
          </p:cNvPr>
          <p:cNvSpPr txBox="1"/>
          <p:nvPr/>
        </p:nvSpPr>
        <p:spPr>
          <a:xfrm>
            <a:off x="7584586" y="1445422"/>
            <a:ext cx="25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</a:t>
            </a:r>
            <a:r>
              <a:rPr lang="en-US" dirty="0" err="1"/>
              <a:t>WordCloud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87E9C-24C8-4E86-8FBE-EFFFF52D8FB7}"/>
              </a:ext>
            </a:extLst>
          </p:cNvPr>
          <p:cNvSpPr txBox="1"/>
          <p:nvPr/>
        </p:nvSpPr>
        <p:spPr>
          <a:xfrm>
            <a:off x="7187095" y="4130950"/>
            <a:ext cx="333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Personalization </a:t>
            </a:r>
            <a:r>
              <a:rPr lang="en-US" dirty="0" err="1"/>
              <a:t>WordCloud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6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772F3-918D-4896-A45A-249D71986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595859" cy="4195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0E4222-32E3-4EB3-8639-BCA94195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1347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7F1CF-4789-4DDE-8276-14A2376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772F3-918D-4896-A45A-249D71986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595859" cy="41957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Scrapy</a:t>
            </a:r>
            <a:r>
              <a:rPr lang="en-US" dirty="0"/>
              <a:t> Flow Diagram </a:t>
            </a:r>
          </a:p>
          <a:p>
            <a:r>
              <a:rPr lang="en-US" dirty="0"/>
              <a:t>What was scraped?</a:t>
            </a:r>
          </a:p>
          <a:p>
            <a:r>
              <a:rPr lang="en-US" dirty="0"/>
              <a:t>Summary of 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2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7F1CF-4789-4DDE-8276-14A2376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772F3-918D-4896-A45A-249D71986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595859" cy="41957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Scrapy</a:t>
            </a:r>
            <a:r>
              <a:rPr lang="en-US" dirty="0"/>
              <a:t> Flow Diagram </a:t>
            </a:r>
          </a:p>
          <a:p>
            <a:r>
              <a:rPr lang="en-US" dirty="0"/>
              <a:t>What was scraped?</a:t>
            </a:r>
          </a:p>
          <a:p>
            <a:r>
              <a:rPr lang="en-US" dirty="0"/>
              <a:t>Summary of 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230DD6-15DB-43CC-8919-CC22B2A62F51}"/>
              </a:ext>
            </a:extLst>
          </p:cNvPr>
          <p:cNvSpPr/>
          <p:nvPr/>
        </p:nvSpPr>
        <p:spPr>
          <a:xfrm>
            <a:off x="1461697" y="2060575"/>
            <a:ext cx="1514967" cy="4102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7F1CF-4789-4DDE-8276-14A2376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772F3-918D-4896-A45A-249D71986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373549"/>
            <a:ext cx="4396339" cy="3882789"/>
          </a:xfrm>
        </p:spPr>
        <p:txBody>
          <a:bodyPr/>
          <a:lstStyle/>
          <a:p>
            <a:r>
              <a:rPr lang="en-US" dirty="0"/>
              <a:t>Objective: scrape the Microsoft App store to explore the contents, ratings, reviews, overall app community.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3F5155B-FAC0-44C3-8933-A3EADF7CB8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7064" y="2373549"/>
            <a:ext cx="4822452" cy="263120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9279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7F1CF-4789-4DDE-8276-14A2376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772F3-918D-4896-A45A-249D71986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595859" cy="41957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Scrapy</a:t>
            </a:r>
            <a:r>
              <a:rPr lang="en-US" dirty="0"/>
              <a:t> Flow Diagram </a:t>
            </a:r>
          </a:p>
          <a:p>
            <a:r>
              <a:rPr lang="en-US" dirty="0"/>
              <a:t>What was scraped?</a:t>
            </a:r>
          </a:p>
          <a:p>
            <a:r>
              <a:rPr lang="en-US" dirty="0"/>
              <a:t>Summary of 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230DD6-15DB-43CC-8919-CC22B2A62F51}"/>
              </a:ext>
            </a:extLst>
          </p:cNvPr>
          <p:cNvSpPr/>
          <p:nvPr/>
        </p:nvSpPr>
        <p:spPr>
          <a:xfrm>
            <a:off x="1481152" y="2430226"/>
            <a:ext cx="2526644" cy="4102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4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7F1CF-4789-4DDE-8276-14A2376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Scrapy</a:t>
            </a:r>
            <a:r>
              <a:rPr lang="en-US" dirty="0"/>
              <a:t> Flow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6023A0-F0BC-4F49-8CA1-AF1FA75F63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0014" y="2583378"/>
            <a:ext cx="2164361" cy="20412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05071B-7762-4E73-9DA9-1EF8AB0BF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72" y="2583378"/>
            <a:ext cx="2609287" cy="204123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39C676-02B9-4FAA-8D9A-3F5C3F410C8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574375" y="3603993"/>
            <a:ext cx="1076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868571-3C19-4933-BDF8-0644D762C80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7260659" y="3603993"/>
            <a:ext cx="947167" cy="9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D71BEFA-E416-4F71-8883-E01AF6262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826" y="2232652"/>
            <a:ext cx="1917337" cy="276237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61DC28C-7A36-43AE-B588-43D6819A1503}"/>
              </a:ext>
            </a:extLst>
          </p:cNvPr>
          <p:cNvSpPr/>
          <p:nvPr/>
        </p:nvSpPr>
        <p:spPr>
          <a:xfrm>
            <a:off x="5038927" y="2889115"/>
            <a:ext cx="486383" cy="272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B4EAA2-5C7D-49BD-AAD1-97C6D55C0B2F}"/>
              </a:ext>
            </a:extLst>
          </p:cNvPr>
          <p:cNvSpPr/>
          <p:nvPr/>
        </p:nvSpPr>
        <p:spPr>
          <a:xfrm>
            <a:off x="6666692" y="2889115"/>
            <a:ext cx="366811" cy="272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7B4E17-4AB3-488F-A588-0A08619D2CF2}"/>
              </a:ext>
            </a:extLst>
          </p:cNvPr>
          <p:cNvSpPr/>
          <p:nvPr/>
        </p:nvSpPr>
        <p:spPr>
          <a:xfrm flipV="1">
            <a:off x="8783048" y="2266443"/>
            <a:ext cx="282582" cy="127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3408-640D-4340-8C7C-398C4F50FB7B}"/>
              </a:ext>
            </a:extLst>
          </p:cNvPr>
          <p:cNvSpPr/>
          <p:nvPr/>
        </p:nvSpPr>
        <p:spPr>
          <a:xfrm flipV="1">
            <a:off x="8791066" y="2888077"/>
            <a:ext cx="798102" cy="127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3AB609-DB8B-48FC-A65A-E67B454A8C33}"/>
              </a:ext>
            </a:extLst>
          </p:cNvPr>
          <p:cNvSpPr/>
          <p:nvPr/>
        </p:nvSpPr>
        <p:spPr>
          <a:xfrm flipV="1">
            <a:off x="8787053" y="3533774"/>
            <a:ext cx="368979" cy="127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5CF77-B0AB-4C19-B781-F9912E7B5A01}"/>
              </a:ext>
            </a:extLst>
          </p:cNvPr>
          <p:cNvSpPr/>
          <p:nvPr/>
        </p:nvSpPr>
        <p:spPr>
          <a:xfrm flipV="1">
            <a:off x="8795072" y="4179474"/>
            <a:ext cx="505338" cy="12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C4B447-F977-4D45-A995-6AC157B90EB9}"/>
              </a:ext>
            </a:extLst>
          </p:cNvPr>
          <p:cNvSpPr/>
          <p:nvPr/>
        </p:nvSpPr>
        <p:spPr>
          <a:xfrm flipV="1">
            <a:off x="8333856" y="4752980"/>
            <a:ext cx="505338" cy="12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D461A4-5C17-4FBA-822F-746785F2D9F2}"/>
              </a:ext>
            </a:extLst>
          </p:cNvPr>
          <p:cNvSpPr/>
          <p:nvPr/>
        </p:nvSpPr>
        <p:spPr>
          <a:xfrm flipV="1">
            <a:off x="8336031" y="4191502"/>
            <a:ext cx="282582" cy="119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F0B646-341A-4DDC-B1E2-850C712570E9}"/>
              </a:ext>
            </a:extLst>
          </p:cNvPr>
          <p:cNvSpPr/>
          <p:nvPr/>
        </p:nvSpPr>
        <p:spPr>
          <a:xfrm flipV="1">
            <a:off x="8332020" y="3549813"/>
            <a:ext cx="282582" cy="119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7C87BA-9A1E-4BA9-B949-DD576FED7EB7}"/>
              </a:ext>
            </a:extLst>
          </p:cNvPr>
          <p:cNvSpPr/>
          <p:nvPr/>
        </p:nvSpPr>
        <p:spPr>
          <a:xfrm flipV="1">
            <a:off x="8352072" y="2908128"/>
            <a:ext cx="282582" cy="119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50FA0-BA5B-4238-A79D-0E9F472FED56}"/>
              </a:ext>
            </a:extLst>
          </p:cNvPr>
          <p:cNvSpPr/>
          <p:nvPr/>
        </p:nvSpPr>
        <p:spPr>
          <a:xfrm flipV="1">
            <a:off x="8336028" y="2278473"/>
            <a:ext cx="282582" cy="119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211C8A-92E4-4B48-BC35-60695C5E2DEC}"/>
              </a:ext>
            </a:extLst>
          </p:cNvPr>
          <p:cNvSpPr/>
          <p:nvPr/>
        </p:nvSpPr>
        <p:spPr>
          <a:xfrm>
            <a:off x="5199815" y="2240282"/>
            <a:ext cx="910065" cy="590467"/>
          </a:xfrm>
          <a:custGeom>
            <a:avLst/>
            <a:gdLst>
              <a:gd name="connsiteX0" fmla="*/ 53121 w 910065"/>
              <a:gd name="connsiteY0" fmla="*/ 590467 h 590467"/>
              <a:gd name="connsiteX1" fmla="*/ 82304 w 910065"/>
              <a:gd name="connsiteY1" fmla="*/ 26263 h 590467"/>
              <a:gd name="connsiteX2" fmla="*/ 831334 w 910065"/>
              <a:gd name="connsiteY2" fmla="*/ 94356 h 590467"/>
              <a:gd name="connsiteX3" fmla="*/ 850789 w 910065"/>
              <a:gd name="connsiteY3" fmla="*/ 104084 h 59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0065" h="590467">
                <a:moveTo>
                  <a:pt x="53121" y="590467"/>
                </a:moveTo>
                <a:cubicBezTo>
                  <a:pt x="2861" y="349707"/>
                  <a:pt x="-47398" y="108948"/>
                  <a:pt x="82304" y="26263"/>
                </a:cubicBezTo>
                <a:cubicBezTo>
                  <a:pt x="212006" y="-56422"/>
                  <a:pt x="703253" y="81386"/>
                  <a:pt x="831334" y="94356"/>
                </a:cubicBezTo>
                <a:cubicBezTo>
                  <a:pt x="959415" y="107326"/>
                  <a:pt x="905102" y="105705"/>
                  <a:pt x="850789" y="1040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909643-FF56-4052-B540-E8600B6C5AF6}"/>
              </a:ext>
            </a:extLst>
          </p:cNvPr>
          <p:cNvSpPr/>
          <p:nvPr/>
        </p:nvSpPr>
        <p:spPr>
          <a:xfrm>
            <a:off x="6416157" y="3161488"/>
            <a:ext cx="366811" cy="2041211"/>
          </a:xfrm>
          <a:custGeom>
            <a:avLst/>
            <a:gdLst>
              <a:gd name="connsiteX0" fmla="*/ 0 w 282102"/>
              <a:gd name="connsiteY0" fmla="*/ 680936 h 680936"/>
              <a:gd name="connsiteX1" fmla="*/ 48638 w 282102"/>
              <a:gd name="connsiteY1" fmla="*/ 204281 h 680936"/>
              <a:gd name="connsiteX2" fmla="*/ 282102 w 282102"/>
              <a:gd name="connsiteY2" fmla="*/ 0 h 68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102" h="680936">
                <a:moveTo>
                  <a:pt x="0" y="680936"/>
                </a:moveTo>
                <a:cubicBezTo>
                  <a:pt x="810" y="499353"/>
                  <a:pt x="1621" y="317770"/>
                  <a:pt x="48638" y="204281"/>
                </a:cubicBezTo>
                <a:cubicBezTo>
                  <a:pt x="95655" y="90792"/>
                  <a:pt x="188878" y="45396"/>
                  <a:pt x="28210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ECC90-CD4C-40B1-875B-9B3DA00DB989}"/>
              </a:ext>
            </a:extLst>
          </p:cNvPr>
          <p:cNvSpPr/>
          <p:nvPr/>
        </p:nvSpPr>
        <p:spPr>
          <a:xfrm>
            <a:off x="8628434" y="1861431"/>
            <a:ext cx="1843467" cy="424569"/>
          </a:xfrm>
          <a:custGeom>
            <a:avLst/>
            <a:gdLst>
              <a:gd name="connsiteX0" fmla="*/ 0 w 1843467"/>
              <a:gd name="connsiteY0" fmla="*/ 424569 h 424569"/>
              <a:gd name="connsiteX1" fmla="*/ 525294 w 1843467"/>
              <a:gd name="connsiteY1" fmla="*/ 6280 h 424569"/>
              <a:gd name="connsiteX2" fmla="*/ 1721796 w 1843467"/>
              <a:gd name="connsiteY2" fmla="*/ 161922 h 424569"/>
              <a:gd name="connsiteX3" fmla="*/ 1741251 w 1843467"/>
              <a:gd name="connsiteY3" fmla="*/ 152195 h 42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3467" h="424569">
                <a:moveTo>
                  <a:pt x="0" y="424569"/>
                </a:moveTo>
                <a:cubicBezTo>
                  <a:pt x="119164" y="237311"/>
                  <a:pt x="238328" y="50054"/>
                  <a:pt x="525294" y="6280"/>
                </a:cubicBezTo>
                <a:cubicBezTo>
                  <a:pt x="812260" y="-37495"/>
                  <a:pt x="1721796" y="161922"/>
                  <a:pt x="1721796" y="161922"/>
                </a:cubicBezTo>
                <a:cubicBezTo>
                  <a:pt x="1924456" y="186241"/>
                  <a:pt x="1832853" y="169218"/>
                  <a:pt x="1741251" y="1521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2F1D74-5027-4594-9CFA-8AEDBC007E9C}"/>
              </a:ext>
            </a:extLst>
          </p:cNvPr>
          <p:cNvSpPr/>
          <p:nvPr/>
        </p:nvSpPr>
        <p:spPr>
          <a:xfrm>
            <a:off x="8628434" y="4338536"/>
            <a:ext cx="725428" cy="1264596"/>
          </a:xfrm>
          <a:custGeom>
            <a:avLst/>
            <a:gdLst>
              <a:gd name="connsiteX0" fmla="*/ 418289 w 725428"/>
              <a:gd name="connsiteY0" fmla="*/ 0 h 1264596"/>
              <a:gd name="connsiteX1" fmla="*/ 710119 w 725428"/>
              <a:gd name="connsiteY1" fmla="*/ 398834 h 1264596"/>
              <a:gd name="connsiteX2" fmla="*/ 0 w 725428"/>
              <a:gd name="connsiteY2" fmla="*/ 1264596 h 126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428" h="1264596">
                <a:moveTo>
                  <a:pt x="418289" y="0"/>
                </a:moveTo>
                <a:cubicBezTo>
                  <a:pt x="599061" y="94034"/>
                  <a:pt x="779834" y="188068"/>
                  <a:pt x="710119" y="398834"/>
                </a:cubicBezTo>
                <a:cubicBezTo>
                  <a:pt x="640404" y="609600"/>
                  <a:pt x="320202" y="937098"/>
                  <a:pt x="0" y="12645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8702FB-BA74-49C0-859F-AE4FBB9BA8FC}"/>
              </a:ext>
            </a:extLst>
          </p:cNvPr>
          <p:cNvSpPr txBox="1"/>
          <p:nvPr/>
        </p:nvSpPr>
        <p:spPr>
          <a:xfrm>
            <a:off x="6077318" y="2181916"/>
            <a:ext cx="1611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 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178293-4DFD-418A-A49F-294156B147D1}"/>
              </a:ext>
            </a:extLst>
          </p:cNvPr>
          <p:cNvSpPr txBox="1"/>
          <p:nvPr/>
        </p:nvSpPr>
        <p:spPr>
          <a:xfrm>
            <a:off x="5793862" y="5203157"/>
            <a:ext cx="1611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ESRB Rating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7BBE95-41B3-4601-B5C2-0D966A185A26}"/>
              </a:ext>
            </a:extLst>
          </p:cNvPr>
          <p:cNvSpPr txBox="1"/>
          <p:nvPr/>
        </p:nvSpPr>
        <p:spPr>
          <a:xfrm>
            <a:off x="10471901" y="1889528"/>
            <a:ext cx="144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Individual Comment Rating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8B2D66-AFD5-42AC-914E-B343398E6A5B}"/>
              </a:ext>
            </a:extLst>
          </p:cNvPr>
          <p:cNvSpPr txBox="1"/>
          <p:nvPr/>
        </p:nvSpPr>
        <p:spPr>
          <a:xfrm>
            <a:off x="8196681" y="5531983"/>
            <a:ext cx="197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Comment Header</a:t>
            </a:r>
          </a:p>
        </p:txBody>
      </p:sp>
    </p:spTree>
    <p:extLst>
      <p:ext uri="{BB962C8B-B14F-4D97-AF65-F5344CB8AC3E}">
        <p14:creationId xmlns:p14="http://schemas.microsoft.com/office/powerpoint/2010/main" val="190289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7F1CF-4789-4DDE-8276-14A2376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772F3-918D-4896-A45A-249D71986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595859" cy="41957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Scrapy</a:t>
            </a:r>
            <a:r>
              <a:rPr lang="en-US" dirty="0"/>
              <a:t> Flow Diagram </a:t>
            </a:r>
          </a:p>
          <a:p>
            <a:r>
              <a:rPr lang="en-US" dirty="0"/>
              <a:t>What was scraped?</a:t>
            </a:r>
          </a:p>
          <a:p>
            <a:r>
              <a:rPr lang="en-US" dirty="0"/>
              <a:t>Summary of 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230DD6-15DB-43CC-8919-CC22B2A62F51}"/>
              </a:ext>
            </a:extLst>
          </p:cNvPr>
          <p:cNvSpPr/>
          <p:nvPr/>
        </p:nvSpPr>
        <p:spPr>
          <a:xfrm>
            <a:off x="1461697" y="2848515"/>
            <a:ext cx="2380729" cy="4102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7F1CF-4789-4DDE-8276-14A2376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was Scraped?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516FC6-4765-4DD3-AA89-390D5FF9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7" y="1617735"/>
            <a:ext cx="10789125" cy="362253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581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7F1CF-4789-4DDE-8276-14A2376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772F3-918D-4896-A45A-249D71986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595859" cy="41957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Scrapy</a:t>
            </a:r>
            <a:r>
              <a:rPr lang="en-US" dirty="0"/>
              <a:t> Flow Diagram </a:t>
            </a:r>
          </a:p>
          <a:p>
            <a:r>
              <a:rPr lang="en-US" dirty="0"/>
              <a:t>What was scraped?</a:t>
            </a:r>
          </a:p>
          <a:p>
            <a:r>
              <a:rPr lang="en-US" dirty="0"/>
              <a:t>Summary of 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230DD6-15DB-43CC-8919-CC22B2A62F51}"/>
              </a:ext>
            </a:extLst>
          </p:cNvPr>
          <p:cNvSpPr/>
          <p:nvPr/>
        </p:nvSpPr>
        <p:spPr>
          <a:xfrm>
            <a:off x="1451969" y="3223874"/>
            <a:ext cx="2254269" cy="4102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83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4448</TotalTime>
  <Words>168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Scrapy Project: Microsoft App Store</vt:lpstr>
      <vt:lpstr>Table of Contents</vt:lpstr>
      <vt:lpstr>Table of Contents</vt:lpstr>
      <vt:lpstr>Introduction</vt:lpstr>
      <vt:lpstr>Table of Contents</vt:lpstr>
      <vt:lpstr>Scrapy Flow Diagram</vt:lpstr>
      <vt:lpstr>Table of Contents</vt:lpstr>
      <vt:lpstr>What was Scraped?</vt:lpstr>
      <vt:lpstr>Table of Contents</vt:lpstr>
      <vt:lpstr>Summary of Results</vt:lpstr>
      <vt:lpstr>Summary of Results:  Personalization Apps</vt:lpstr>
      <vt:lpstr>Summary of Results: News/Weather Apps</vt:lpstr>
      <vt:lpstr>Summary of Results: Ratings by Category</vt:lpstr>
      <vt:lpstr>Summary of Results: Number of Ratings &amp; Reviews</vt:lpstr>
      <vt:lpstr>Summary of Results:  User Interaction</vt:lpstr>
      <vt:lpstr>Summary of Results:  User Interaction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App Store Scrapy Project</dc:title>
  <dc:creator>Jensen Hu</dc:creator>
  <cp:lastModifiedBy>Jensen Hu</cp:lastModifiedBy>
  <cp:revision>22</cp:revision>
  <dcterms:created xsi:type="dcterms:W3CDTF">2018-08-05T01:14:12Z</dcterms:created>
  <dcterms:modified xsi:type="dcterms:W3CDTF">2018-08-08T03:22:35Z</dcterms:modified>
</cp:coreProperties>
</file>