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DC42A-0EEF-3444-BCB3-96B4F6DB6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218C342-B259-9542-A263-2C1EC2D73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53E138-B11D-0140-96AE-1BAD964A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223946-8D22-714F-94BF-10794DBC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43D363-2CBB-EA4F-947F-1385B54D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02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1CD64-83EB-F948-8844-EC02D7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7986F82-5445-D147-8073-3C5582AB1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E89E9A-A6AC-1C49-8B44-7D65C77D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2E8B5E-0B32-2544-8826-C2A32EC7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CAEA3D-EB83-2244-8072-0CA0B8AE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172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3CD42A6-C310-7840-BF74-4EB04F129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7F406EA-658A-DE45-A8B9-9ACB619FF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CCF2E8-4407-E749-B4FE-46416957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F1471A-7FAA-4646-8B5B-782D03D6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23D1AD-11EB-4E4A-9C65-DF468087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143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D8A93-2918-5E4E-94C3-88290FB7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559984-A00D-1A40-B6A4-B94952CA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D29FC79-1B2A-0644-8D90-D1BD97CB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B4A17A-BF50-0B4D-B930-591F99F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D7D497-3958-344D-AEF1-ABD4019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170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C3D92-24F4-FB4A-AD94-AF723D72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6695543-8200-CC4B-9E7B-9FC5FA0A3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BA4FE05-BADC-6846-8E71-F554F672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A8D8C5-CBC6-2F41-BC46-3727EF80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52398FE-A49E-5240-A7E9-A6184018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415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B5315-6D58-1F4C-8C8F-6A0D4588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D280D6-273A-5249-826A-2DE721F57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46CC9EB-6F6E-5A40-8239-7A8BEF3C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B4CCFDC-BBF7-134C-9B89-189E0102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1C41D6B-1F35-0146-BBF3-D3B531B1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379752-6C15-7C45-9B82-97B7E2F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510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665BA-95E0-DB49-B237-CF370779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B14656-4891-5C41-B059-638B494C4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40852F-D549-4541-A5CB-1D5268D2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F4FA64F-F53C-DC49-B162-6280225E3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174E193-BD92-334C-A8DA-304C93706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9DFAC86-5921-DE4B-B149-3FD5639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7073389-BA84-FC4B-8D9C-4C1BEDEC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8C17DE0-3D0F-F84F-B318-8D52DD8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290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2A3DD-3A00-0145-A9D0-2E6897B8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6C8CE03-3524-D349-9990-FF661C93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509A236-1B75-7141-8A41-6E52070D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4597843-FBBF-744D-99B1-0EECD588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55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E33B60B-7CC7-8745-9068-618FB6B5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582D6FC-3F26-E447-BE71-232AD828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039A08F-9568-6D48-BD80-95108131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389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D5DFD-74E2-8A44-913F-6D17F52A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AF4233-FACB-3E42-B572-813FCC19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EDFD1E1-DDEA-8348-B682-990DB79D3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F2B7DCD-5350-D14D-9ECB-88AB6D4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2BDE5F-4CDF-A747-B567-4DE4CEE9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CB10793-54F6-8F45-8BFA-5C6DA78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725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B8346-2EA1-6D41-A467-2292F947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E991667-5792-E54C-ACEC-80CF7BC60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56335AF-807E-B946-A44E-31D2DE8E6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C4D5CC3-89B0-A447-9DB3-7C4A91FF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10BC0F1-F2BA-C244-B13E-251FA629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5942E4A-1416-574C-89DD-4BEBE865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29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CF0DC94-75EB-5F43-BF1F-1571A531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B42AE83-40AF-9443-B4C6-7CD69260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31564A-AF05-DA45-95CA-5CCF07C8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A2EF-989B-F942-8C5E-056FF4CE2154}" type="datetimeFigureOut">
              <a:rPr lang="da-DK" smtClean="0"/>
              <a:t>20/07/2018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AE301C-63B2-3A45-9595-5F278E63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2D1608-1024-4643-AC49-0B67EDCA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3047-C1C1-2F4B-B39A-8A7CDD074A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066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DB241BD-00A1-5141-B8BF-66A847BC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1022350"/>
            <a:ext cx="108839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3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B3B13838-22EA-844A-A34A-08B24DB8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568450"/>
            <a:ext cx="44577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5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1D4E260-C088-2B4E-9538-B9820CAF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990600"/>
            <a:ext cx="11264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1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4888C4B-7C4F-E442-BED5-77FF8A68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47" y="0"/>
            <a:ext cx="4204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9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CB4292F-434B-A843-898C-1DF55BFE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3" y="907247"/>
            <a:ext cx="11672158" cy="49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848CE51-2EB3-E642-B83A-4FAC1B82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143000"/>
            <a:ext cx="10909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1B8FB87-A350-F64D-B1B4-3E3E6EBF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562100"/>
            <a:ext cx="4610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6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A1B4F56-9F6E-1E41-9E1B-F0E40687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181100"/>
            <a:ext cx="8902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0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94FE69D-F0CC-8345-AC93-293F475C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555750"/>
            <a:ext cx="78486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6B8A62C1-CB79-FB4F-B19A-52A61239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051"/>
            <a:ext cx="12192000" cy="31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DA815B9-79C1-5C49-B56A-CF246D9A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06500"/>
            <a:ext cx="9677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3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B3D8F9F8-50D1-EF42-9E28-40828007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797050"/>
            <a:ext cx="7569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8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7CD6A11-9B92-7442-8F30-837187E6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606550"/>
            <a:ext cx="7874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3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Microsoft Office User</dc:creator>
  <cp:lastModifiedBy>Microsoft Office User</cp:lastModifiedBy>
  <cp:revision>1</cp:revision>
  <dcterms:created xsi:type="dcterms:W3CDTF">2018-07-19T23:06:44Z</dcterms:created>
  <dcterms:modified xsi:type="dcterms:W3CDTF">2018-07-19T23:15:18Z</dcterms:modified>
</cp:coreProperties>
</file>