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84"/>
  </p:normalViewPr>
  <p:slideViewPr>
    <p:cSldViewPr snapToGrid="0" snapToObjects="1">
      <p:cViewPr varScale="1">
        <p:scale>
          <a:sx n="93" d="100"/>
          <a:sy n="93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Mystery book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Jensen</a:t>
            </a:r>
          </a:p>
          <a:p>
            <a:r>
              <a:rPr lang="en-US" dirty="0" smtClean="0"/>
              <a:t>Springboard Capstone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ratings, </a:t>
            </a:r>
            <a:r>
              <a:rPr lang="en-US" dirty="0" err="1" smtClean="0"/>
              <a:t>bookd_avg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chosen algorithm was the </a:t>
            </a:r>
            <a:r>
              <a:rPr lang="en-US" dirty="0" err="1" smtClean="0"/>
              <a:t>BaselineOnly</a:t>
            </a:r>
            <a:r>
              <a:rPr lang="en-US" dirty="0" smtClean="0"/>
              <a:t> in the Surprise package</a:t>
            </a:r>
          </a:p>
          <a:p>
            <a:pPr lvl="1"/>
            <a:r>
              <a:rPr lang="en-US" dirty="0" smtClean="0"/>
              <a:t>Surprise is free</a:t>
            </a:r>
          </a:p>
          <a:p>
            <a:pPr lvl="1"/>
            <a:r>
              <a:rPr lang="en-US" dirty="0" smtClean="0"/>
              <a:t>It’s very fast </a:t>
            </a:r>
          </a:p>
          <a:p>
            <a:pPr lvl="1"/>
            <a:r>
              <a:rPr lang="en-US" dirty="0" smtClean="0"/>
              <a:t>(insert metrics)</a:t>
            </a:r>
          </a:p>
          <a:p>
            <a:pPr lvl="1"/>
            <a:r>
              <a:rPr lang="en-US" dirty="0" smtClean="0"/>
              <a:t>It outperformed all other </a:t>
            </a:r>
            <a:r>
              <a:rPr lang="en-US" dirty="0" err="1" smtClean="0"/>
              <a:t>algos</a:t>
            </a:r>
            <a:endParaRPr lang="en-US" dirty="0" smtClean="0"/>
          </a:p>
          <a:p>
            <a:pPr lvl="1"/>
            <a:r>
              <a:rPr lang="en-US" dirty="0" smtClean="0"/>
              <a:t>(insert RMSE table/graph)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6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&amp;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ratings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</TotalTime>
  <Words>60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Arial</vt:lpstr>
      <vt:lpstr>Parcel</vt:lpstr>
      <vt:lpstr>Mystery book recommendation Engine</vt:lpstr>
      <vt:lpstr>Outline</vt:lpstr>
      <vt:lpstr>Book Analysis</vt:lpstr>
      <vt:lpstr>PowerPoint Presentation</vt:lpstr>
      <vt:lpstr>PowerPoint Presentation</vt:lpstr>
      <vt:lpstr>User Analysis</vt:lpstr>
      <vt:lpstr>PowerPoint Presentation</vt:lpstr>
      <vt:lpstr>PowerPoint Presentation</vt:lpstr>
      <vt:lpstr>Finding the right ratings</vt:lpstr>
      <vt:lpstr>PowerPoint Presentation</vt:lpstr>
      <vt:lpstr>Model Selection</vt:lpstr>
      <vt:lpstr>PowerPoint Presentation</vt:lpstr>
      <vt:lpstr>Model performance &amp; analysis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book recommendation Engine</dc:title>
  <dc:creator>Microsoft Office User</dc:creator>
  <cp:lastModifiedBy>Microsoft Office User</cp:lastModifiedBy>
  <cp:revision>2</cp:revision>
  <dcterms:created xsi:type="dcterms:W3CDTF">2021-06-17T20:27:55Z</dcterms:created>
  <dcterms:modified xsi:type="dcterms:W3CDTF">2021-06-17T20:37:09Z</dcterms:modified>
</cp:coreProperties>
</file>