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0"/>
  </p:notesMasterIdLst>
  <p:sldIdLst>
    <p:sldId id="256" r:id="rId2"/>
    <p:sldId id="319" r:id="rId3"/>
    <p:sldId id="313" r:id="rId4"/>
    <p:sldId id="315" r:id="rId5"/>
    <p:sldId id="316" r:id="rId6"/>
    <p:sldId id="317" r:id="rId7"/>
    <p:sldId id="331" r:id="rId8"/>
    <p:sldId id="320" r:id="rId9"/>
    <p:sldId id="321" r:id="rId10"/>
    <p:sldId id="322" r:id="rId11"/>
    <p:sldId id="323" r:id="rId12"/>
    <p:sldId id="324" r:id="rId13"/>
    <p:sldId id="330" r:id="rId14"/>
    <p:sldId id="326" r:id="rId15"/>
    <p:sldId id="289" r:id="rId16"/>
    <p:sldId id="328" r:id="rId17"/>
    <p:sldId id="329" r:id="rId18"/>
    <p:sldId id="259" r:id="rId19"/>
  </p:sldIdLst>
  <p:sldSz cx="9144000" cy="5143500" type="screen16x9"/>
  <p:notesSz cx="6858000" cy="9144000"/>
  <p:embeddedFontLst>
    <p:embeddedFont>
      <p:font typeface="Outfit Medium" charset="0"/>
      <p:regular r:id="rId21"/>
      <p:bold r:id="rId22"/>
    </p:embeddedFont>
    <p:embeddedFont>
      <p:font typeface="DM Sans" charset="0"/>
      <p:regular r:id="rId23"/>
      <p:bold r:id="rId24"/>
      <p:italic r:id="rId25"/>
      <p:boldItalic r:id="rId26"/>
    </p:embeddedFont>
    <p:embeddedFont>
      <p:font typeface="DM Sans Medium" charset="0"/>
      <p:regular r:id="rId27"/>
      <p:bold r:id="rId28"/>
      <p:italic r:id="rId29"/>
      <p:boldItalic r:id="rId30"/>
    </p:embeddedFont>
    <p:embeddedFont>
      <p:font typeface="Outfit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60B0775-24C3-4159-90FD-848E76B5F3B3}">
  <a:tblStyle styleId="{860B0775-24C3-4159-90FD-848E76B5F3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99901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e71a4a866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e71a4a866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e71a4a866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e71a4a866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e71a4a866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e71a4a866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 flipH="1">
              <a:off x="-125473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 flipH="1">
              <a:off x="-125483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 flipH="1">
              <a:off x="8424002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3992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rot="10800000" flipH="1">
              <a:off x="-129123" y="44966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10800000" flipH="1">
              <a:off x="-548808" y="4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63" r:id="rId5"/>
    <p:sldLayoutId id="214748367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4" y="1156000"/>
            <a:ext cx="4722872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/>
              <a:t>Data </a:t>
            </a:r>
            <a:r>
              <a:rPr lang="en" sz="4300" b="1" dirty="0" smtClean="0"/>
              <a:t>Collection and Analysis</a:t>
            </a:r>
            <a:r>
              <a:rPr lang="en" b="1" dirty="0" smtClean="0"/>
              <a:t> </a:t>
            </a:r>
            <a:br>
              <a:rPr lang="en" b="1" dirty="0" smtClean="0"/>
            </a:br>
            <a:endParaRPr sz="4800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843335" y="2852238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/>
              <a:t>Loan Data Analysis</a:t>
            </a:r>
            <a:br>
              <a:rPr lang="en" sz="2000" b="1" dirty="0"/>
            </a:br>
            <a:endParaRPr sz="1800" b="1"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776062"/>
            <a:ext cx="94026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15616" y="3531229"/>
            <a:ext cx="2160240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Outfit" charset="0"/>
              </a:rPr>
              <a:t>Avaiya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Outfit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Outfit" charset="0"/>
              </a:rPr>
              <a:t>Jensi</a:t>
            </a:r>
            <a:endParaRPr lang="en-IN" dirty="0">
              <a:solidFill>
                <a:schemeClr val="bg2">
                  <a:lumMod val="25000"/>
                </a:schemeClr>
              </a:solidFill>
              <a:latin typeface="Outfi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95486"/>
            <a:ext cx="7704000" cy="572700"/>
          </a:xfrm>
        </p:spPr>
        <p:txBody>
          <a:bodyPr/>
          <a:lstStyle/>
          <a:p>
            <a:r>
              <a:rPr lang="en-US" dirty="0" smtClean="0"/>
              <a:t>Remove Outliers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15566"/>
            <a:ext cx="5936494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4101"/>
            <a:ext cx="7704000" cy="572700"/>
          </a:xfrm>
        </p:spPr>
        <p:txBody>
          <a:bodyPr/>
          <a:lstStyle/>
          <a:p>
            <a:r>
              <a:rPr lang="en-US" dirty="0" smtClean="0"/>
              <a:t>Categorical Data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692846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utfit" charset="0"/>
              </a:rPr>
              <a:t>Categorical data refers to data that represents categories or </a:t>
            </a:r>
            <a:r>
              <a:rPr lang="en-US" dirty="0" smtClean="0">
                <a:latin typeface="Outfit" charset="0"/>
              </a:rPr>
              <a:t>groups.</a:t>
            </a:r>
            <a:endParaRPr lang="en-IN" dirty="0">
              <a:latin typeface="Outfi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63994"/>
            <a:ext cx="7487816" cy="390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23478"/>
            <a:ext cx="7704000" cy="572700"/>
          </a:xfrm>
        </p:spPr>
        <p:txBody>
          <a:bodyPr/>
          <a:lstStyle/>
          <a:p>
            <a:r>
              <a:rPr lang="en-US" dirty="0" smtClean="0"/>
              <a:t>Ordinal Data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99846" y="853430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utfit" charset="0"/>
              </a:rPr>
              <a:t>Ordinal data is categorical data with a natural order or ranking.</a:t>
            </a:r>
            <a:endParaRPr lang="en-IN" dirty="0">
              <a:latin typeface="Outfi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646"/>
            <a:ext cx="9144000" cy="289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 Status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75606"/>
            <a:ext cx="563166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7494"/>
            <a:ext cx="7704000" cy="5727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53952" y="2355726"/>
            <a:ext cx="6636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Outfit" charset="0"/>
              </a:rPr>
              <a:t>Gender , Married , Dependents , self employed ,Loan amount , Loan amount term</a:t>
            </a:r>
          </a:p>
          <a:p>
            <a:r>
              <a:rPr lang="en-US" dirty="0" smtClean="0">
                <a:solidFill>
                  <a:schemeClr val="tx1"/>
                </a:solidFill>
                <a:latin typeface="Outfit" charset="0"/>
              </a:rPr>
              <a:t>,Credit History , Property Area , Loan Status , Total Income</a:t>
            </a:r>
          </a:p>
          <a:p>
            <a:endParaRPr lang="en-IN" dirty="0">
              <a:solidFill>
                <a:schemeClr val="tx1"/>
              </a:solidFill>
              <a:latin typeface="Outfit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10683"/>
              </p:ext>
            </p:extLst>
          </p:nvPr>
        </p:nvGraphicFramePr>
        <p:xfrm>
          <a:off x="712788" y="2510155"/>
          <a:ext cx="7718425" cy="274320"/>
        </p:xfrm>
        <a:graphic>
          <a:graphicData uri="http://schemas.openxmlformats.org/drawingml/2006/table">
            <a:tbl>
              <a:tblPr/>
              <a:tblGrid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  <a:gridCol w="701675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31169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Outfit" charset="0"/>
              </a:rPr>
              <a:t>Target </a:t>
            </a:r>
            <a:r>
              <a:rPr lang="en-US" sz="1800" b="1" dirty="0" err="1" smtClean="0">
                <a:solidFill>
                  <a:schemeClr val="tx1"/>
                </a:solidFill>
                <a:latin typeface="Outfit" charset="0"/>
              </a:rPr>
              <a:t>Variable:y</a:t>
            </a:r>
            <a:endParaRPr lang="en-IN" sz="1800" b="1" dirty="0">
              <a:solidFill>
                <a:schemeClr val="tx1"/>
              </a:solidFill>
              <a:latin typeface="Outfi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8341" y="344660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Outfit" charset="0"/>
              </a:rPr>
              <a:t>Loan Status</a:t>
            </a:r>
            <a:endParaRPr lang="en-IN" dirty="0">
              <a:solidFill>
                <a:schemeClr val="tx1"/>
              </a:solidFill>
              <a:latin typeface="Outfi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982" y="192367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Outfit" charset="0"/>
              </a:rPr>
              <a:t>   Dependent Variable: X</a:t>
            </a:r>
            <a:endParaRPr lang="en-IN" sz="1800" b="1" dirty="0">
              <a:solidFill>
                <a:schemeClr val="tx1"/>
              </a:solidFill>
              <a:latin typeface="Outfi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2884" y="1050149"/>
            <a:ext cx="588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Outfit" charset="0"/>
              </a:rPr>
              <a:t>Logistic regression is a </a:t>
            </a:r>
            <a:r>
              <a:rPr lang="en-US" b="1" dirty="0">
                <a:solidFill>
                  <a:schemeClr val="tx1"/>
                </a:solidFill>
                <a:latin typeface="Outfit" charset="0"/>
              </a:rPr>
              <a:t>supervised machine learning algorithm</a:t>
            </a:r>
            <a:r>
              <a:rPr lang="en-US" dirty="0">
                <a:solidFill>
                  <a:schemeClr val="tx1"/>
                </a:solidFill>
                <a:latin typeface="Outfit" charset="0"/>
              </a:rPr>
              <a:t> used for </a:t>
            </a:r>
            <a:r>
              <a:rPr lang="en-US" b="1" dirty="0">
                <a:solidFill>
                  <a:schemeClr val="tx1"/>
                </a:solidFill>
                <a:latin typeface="Outfit" charset="0"/>
              </a:rPr>
              <a:t>binary classification tasks</a:t>
            </a:r>
            <a:r>
              <a:rPr lang="en-US" dirty="0">
                <a:solidFill>
                  <a:schemeClr val="tx1"/>
                </a:solidFill>
                <a:latin typeface="Outfit" charset="0"/>
              </a:rPr>
              <a:t>.</a:t>
            </a:r>
            <a:endParaRPr lang="en-IN" dirty="0">
              <a:solidFill>
                <a:schemeClr val="tx1"/>
              </a:solidFill>
              <a:latin typeface="Outf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9"/>
          <p:cNvSpPr txBox="1"/>
          <p:nvPr/>
        </p:nvSpPr>
        <p:spPr>
          <a:xfrm>
            <a:off x="1070125" y="2218350"/>
            <a:ext cx="3452100" cy="53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</a:t>
            </a:r>
            <a:r>
              <a:rPr lang="en" sz="2400" b="1" dirty="0" smtClean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rain test split</a:t>
            </a:r>
            <a:endParaRPr sz="2400" b="1" dirty="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050" name="Google Shape;1050;p69"/>
          <p:cNvSpPr txBox="1"/>
          <p:nvPr/>
        </p:nvSpPr>
        <p:spPr>
          <a:xfrm>
            <a:off x="4857100" y="2218350"/>
            <a:ext cx="3452100" cy="53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Standard Scalar</a:t>
            </a:r>
            <a:endParaRPr sz="2400" b="1" dirty="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051" name="Google Shape;1051;p69"/>
          <p:cNvSpPr txBox="1"/>
          <p:nvPr/>
        </p:nvSpPr>
        <p:spPr>
          <a:xfrm>
            <a:off x="1070100" y="3675375"/>
            <a:ext cx="345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Divide Data, assess model with train/test </a:t>
            </a:r>
            <a:r>
              <a:rPr lang="en-US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sets,ensure</a:t>
            </a:r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accuracy.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2" name="Google Shape;1052;p69"/>
          <p:cNvSpPr txBox="1"/>
          <p:nvPr/>
        </p:nvSpPr>
        <p:spPr>
          <a:xfrm>
            <a:off x="1070112" y="3321325"/>
            <a:ext cx="3452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b="1" dirty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from </a:t>
            </a:r>
            <a:r>
              <a:rPr lang="en-IN" b="1" dirty="0" err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sklearn.model_selection</a:t>
            </a:r>
            <a:r>
              <a:rPr lang="en-IN" b="1" dirty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import </a:t>
            </a:r>
            <a:r>
              <a:rPr lang="en-IN" b="1" dirty="0" err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train_test_split</a:t>
            </a:r>
            <a:endParaRPr b="1" dirty="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053" name="Google Shape;1053;p69"/>
          <p:cNvSpPr txBox="1"/>
          <p:nvPr/>
        </p:nvSpPr>
        <p:spPr>
          <a:xfrm>
            <a:off x="4857088" y="3675375"/>
            <a:ext cx="345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Normalize Feautures ,center data to mean,scale to variance.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4" name="Google Shape;1054;p69"/>
          <p:cNvSpPr txBox="1"/>
          <p:nvPr/>
        </p:nvSpPr>
        <p:spPr>
          <a:xfrm>
            <a:off x="4857088" y="3321325"/>
            <a:ext cx="3452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b="1" dirty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from </a:t>
            </a:r>
            <a:r>
              <a:rPr lang="en-IN" b="1" dirty="0" err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sklearn.preprocessing</a:t>
            </a:r>
            <a:r>
              <a:rPr lang="en-IN" b="1" dirty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import </a:t>
            </a:r>
            <a:r>
              <a:rPr lang="en-IN" b="1" dirty="0" err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StandardScaler</a:t>
            </a:r>
            <a:endParaRPr b="1" dirty="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1055" name="Google Shape;1055;p69"/>
          <p:cNvCxnSpPr>
            <a:stCxn id="1049" idx="2"/>
            <a:endCxn id="1052" idx="0"/>
          </p:cNvCxnSpPr>
          <p:nvPr/>
        </p:nvCxnSpPr>
        <p:spPr>
          <a:xfrm flipH="1">
            <a:off x="2796162" y="2748750"/>
            <a:ext cx="13" cy="5725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6" name="Google Shape;1056;p69"/>
          <p:cNvCxnSpPr>
            <a:stCxn id="1050" idx="2"/>
            <a:endCxn id="1054" idx="0"/>
          </p:cNvCxnSpPr>
          <p:nvPr/>
        </p:nvCxnSpPr>
        <p:spPr>
          <a:xfrm>
            <a:off x="6583150" y="2748750"/>
            <a:ext cx="0" cy="57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7" name="Google Shape;1057;p69"/>
          <p:cNvSpPr/>
          <p:nvPr/>
        </p:nvSpPr>
        <p:spPr>
          <a:xfrm>
            <a:off x="2414100" y="1179613"/>
            <a:ext cx="764100" cy="76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8" name="Google Shape;1058;p69"/>
          <p:cNvSpPr/>
          <p:nvPr/>
        </p:nvSpPr>
        <p:spPr>
          <a:xfrm>
            <a:off x="6201100" y="1179613"/>
            <a:ext cx="764100" cy="76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60" name="Google Shape;1060;p69"/>
          <p:cNvCxnSpPr>
            <a:stCxn id="1057" idx="4"/>
            <a:endCxn id="1049" idx="0"/>
          </p:cNvCxnSpPr>
          <p:nvPr/>
        </p:nvCxnSpPr>
        <p:spPr>
          <a:xfrm>
            <a:off x="2796150" y="1943713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1" name="Google Shape;1061;p69"/>
          <p:cNvCxnSpPr>
            <a:stCxn id="1058" idx="4"/>
            <a:endCxn id="1050" idx="0"/>
          </p:cNvCxnSpPr>
          <p:nvPr/>
        </p:nvCxnSpPr>
        <p:spPr>
          <a:xfrm>
            <a:off x="6583150" y="1943713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2" name="Google Shape;1062;p69"/>
          <p:cNvGrpSpPr/>
          <p:nvPr/>
        </p:nvGrpSpPr>
        <p:grpSpPr>
          <a:xfrm>
            <a:off x="6387076" y="1365606"/>
            <a:ext cx="392155" cy="392133"/>
            <a:chOff x="3966275" y="1999856"/>
            <a:chExt cx="392155" cy="392133"/>
          </a:xfrm>
        </p:grpSpPr>
        <p:sp>
          <p:nvSpPr>
            <p:cNvPr id="1063" name="Google Shape;1063;p69"/>
            <p:cNvSpPr/>
            <p:nvPr/>
          </p:nvSpPr>
          <p:spPr>
            <a:xfrm>
              <a:off x="4019950" y="2091861"/>
              <a:ext cx="283720" cy="208123"/>
            </a:xfrm>
            <a:custGeom>
              <a:avLst/>
              <a:gdLst/>
              <a:ahLst/>
              <a:cxnLst/>
              <a:rect l="l" t="t" r="r" b="b"/>
              <a:pathLst>
                <a:path w="12554" h="9209" extrusionOk="0">
                  <a:moveTo>
                    <a:pt x="6301" y="1018"/>
                  </a:moveTo>
                  <a:lnTo>
                    <a:pt x="6737" y="1066"/>
                  </a:lnTo>
                  <a:lnTo>
                    <a:pt x="7173" y="1163"/>
                  </a:lnTo>
                  <a:lnTo>
                    <a:pt x="7610" y="1309"/>
                  </a:lnTo>
                  <a:lnTo>
                    <a:pt x="7997" y="1454"/>
                  </a:lnTo>
                  <a:lnTo>
                    <a:pt x="8434" y="1696"/>
                  </a:lnTo>
                  <a:lnTo>
                    <a:pt x="8821" y="1939"/>
                  </a:lnTo>
                  <a:lnTo>
                    <a:pt x="9548" y="2472"/>
                  </a:lnTo>
                  <a:lnTo>
                    <a:pt x="10178" y="3102"/>
                  </a:lnTo>
                  <a:lnTo>
                    <a:pt x="10711" y="3683"/>
                  </a:lnTo>
                  <a:lnTo>
                    <a:pt x="11148" y="4217"/>
                  </a:lnTo>
                  <a:lnTo>
                    <a:pt x="11438" y="4604"/>
                  </a:lnTo>
                  <a:lnTo>
                    <a:pt x="11148" y="5040"/>
                  </a:lnTo>
                  <a:lnTo>
                    <a:pt x="10711" y="5574"/>
                  </a:lnTo>
                  <a:lnTo>
                    <a:pt x="10178" y="6155"/>
                  </a:lnTo>
                  <a:lnTo>
                    <a:pt x="9548" y="6737"/>
                  </a:lnTo>
                  <a:lnTo>
                    <a:pt x="8821" y="7318"/>
                  </a:lnTo>
                  <a:lnTo>
                    <a:pt x="8434" y="7561"/>
                  </a:lnTo>
                  <a:lnTo>
                    <a:pt x="7997" y="7754"/>
                  </a:lnTo>
                  <a:lnTo>
                    <a:pt x="7610" y="7948"/>
                  </a:lnTo>
                  <a:lnTo>
                    <a:pt x="7173" y="8094"/>
                  </a:lnTo>
                  <a:lnTo>
                    <a:pt x="6737" y="8191"/>
                  </a:lnTo>
                  <a:lnTo>
                    <a:pt x="5816" y="8191"/>
                  </a:lnTo>
                  <a:lnTo>
                    <a:pt x="5380" y="8094"/>
                  </a:lnTo>
                  <a:lnTo>
                    <a:pt x="4944" y="7948"/>
                  </a:lnTo>
                  <a:lnTo>
                    <a:pt x="4556" y="7754"/>
                  </a:lnTo>
                  <a:lnTo>
                    <a:pt x="4169" y="7561"/>
                  </a:lnTo>
                  <a:lnTo>
                    <a:pt x="3781" y="7318"/>
                  </a:lnTo>
                  <a:lnTo>
                    <a:pt x="3054" y="6737"/>
                  </a:lnTo>
                  <a:lnTo>
                    <a:pt x="2424" y="6155"/>
                  </a:lnTo>
                  <a:lnTo>
                    <a:pt x="1842" y="5574"/>
                  </a:lnTo>
                  <a:lnTo>
                    <a:pt x="1455" y="5040"/>
                  </a:lnTo>
                  <a:lnTo>
                    <a:pt x="1115" y="4604"/>
                  </a:lnTo>
                  <a:lnTo>
                    <a:pt x="1455" y="4217"/>
                  </a:lnTo>
                  <a:lnTo>
                    <a:pt x="1842" y="3683"/>
                  </a:lnTo>
                  <a:lnTo>
                    <a:pt x="2424" y="3102"/>
                  </a:lnTo>
                  <a:lnTo>
                    <a:pt x="3054" y="2472"/>
                  </a:lnTo>
                  <a:lnTo>
                    <a:pt x="3781" y="1939"/>
                  </a:lnTo>
                  <a:lnTo>
                    <a:pt x="4169" y="1696"/>
                  </a:lnTo>
                  <a:lnTo>
                    <a:pt x="4556" y="1454"/>
                  </a:lnTo>
                  <a:lnTo>
                    <a:pt x="4944" y="1309"/>
                  </a:lnTo>
                  <a:lnTo>
                    <a:pt x="5380" y="1163"/>
                  </a:lnTo>
                  <a:lnTo>
                    <a:pt x="5816" y="1066"/>
                  </a:lnTo>
                  <a:lnTo>
                    <a:pt x="6301" y="1018"/>
                  </a:lnTo>
                  <a:close/>
                  <a:moveTo>
                    <a:pt x="6301" y="0"/>
                  </a:moveTo>
                  <a:lnTo>
                    <a:pt x="5671" y="49"/>
                  </a:lnTo>
                  <a:lnTo>
                    <a:pt x="5041" y="194"/>
                  </a:lnTo>
                  <a:lnTo>
                    <a:pt x="4459" y="388"/>
                  </a:lnTo>
                  <a:lnTo>
                    <a:pt x="3878" y="679"/>
                  </a:lnTo>
                  <a:lnTo>
                    <a:pt x="3345" y="969"/>
                  </a:lnTo>
                  <a:lnTo>
                    <a:pt x="2860" y="1357"/>
                  </a:lnTo>
                  <a:lnTo>
                    <a:pt x="2375" y="1696"/>
                  </a:lnTo>
                  <a:lnTo>
                    <a:pt x="1939" y="2133"/>
                  </a:lnTo>
                  <a:lnTo>
                    <a:pt x="1212" y="2908"/>
                  </a:lnTo>
                  <a:lnTo>
                    <a:pt x="631" y="3587"/>
                  </a:lnTo>
                  <a:lnTo>
                    <a:pt x="243" y="4120"/>
                  </a:lnTo>
                  <a:lnTo>
                    <a:pt x="98" y="4362"/>
                  </a:lnTo>
                  <a:lnTo>
                    <a:pt x="49" y="4459"/>
                  </a:lnTo>
                  <a:lnTo>
                    <a:pt x="1" y="4604"/>
                  </a:lnTo>
                  <a:lnTo>
                    <a:pt x="49" y="4750"/>
                  </a:lnTo>
                  <a:lnTo>
                    <a:pt x="98" y="4895"/>
                  </a:lnTo>
                  <a:lnTo>
                    <a:pt x="243" y="5137"/>
                  </a:lnTo>
                  <a:lnTo>
                    <a:pt x="631" y="5622"/>
                  </a:lnTo>
                  <a:lnTo>
                    <a:pt x="1212" y="6349"/>
                  </a:lnTo>
                  <a:lnTo>
                    <a:pt x="1939" y="7124"/>
                  </a:lnTo>
                  <a:lnTo>
                    <a:pt x="2375" y="7512"/>
                  </a:lnTo>
                  <a:lnTo>
                    <a:pt x="2860" y="7900"/>
                  </a:lnTo>
                  <a:lnTo>
                    <a:pt x="3345" y="8239"/>
                  </a:lnTo>
                  <a:lnTo>
                    <a:pt x="3878" y="8578"/>
                  </a:lnTo>
                  <a:lnTo>
                    <a:pt x="4459" y="8821"/>
                  </a:lnTo>
                  <a:lnTo>
                    <a:pt x="5041" y="9063"/>
                  </a:lnTo>
                  <a:lnTo>
                    <a:pt x="5671" y="9160"/>
                  </a:lnTo>
                  <a:lnTo>
                    <a:pt x="6301" y="9208"/>
                  </a:lnTo>
                  <a:lnTo>
                    <a:pt x="6931" y="9160"/>
                  </a:lnTo>
                  <a:lnTo>
                    <a:pt x="7513" y="9063"/>
                  </a:lnTo>
                  <a:lnTo>
                    <a:pt x="8094" y="8821"/>
                  </a:lnTo>
                  <a:lnTo>
                    <a:pt x="8676" y="8578"/>
                  </a:lnTo>
                  <a:lnTo>
                    <a:pt x="9209" y="8239"/>
                  </a:lnTo>
                  <a:lnTo>
                    <a:pt x="9694" y="7900"/>
                  </a:lnTo>
                  <a:lnTo>
                    <a:pt x="10178" y="7512"/>
                  </a:lnTo>
                  <a:lnTo>
                    <a:pt x="10614" y="7124"/>
                  </a:lnTo>
                  <a:lnTo>
                    <a:pt x="11341" y="6349"/>
                  </a:lnTo>
                  <a:lnTo>
                    <a:pt x="11923" y="5622"/>
                  </a:lnTo>
                  <a:lnTo>
                    <a:pt x="12311" y="5137"/>
                  </a:lnTo>
                  <a:lnTo>
                    <a:pt x="12456" y="4895"/>
                  </a:lnTo>
                  <a:lnTo>
                    <a:pt x="12505" y="4750"/>
                  </a:lnTo>
                  <a:lnTo>
                    <a:pt x="12553" y="4604"/>
                  </a:lnTo>
                  <a:lnTo>
                    <a:pt x="12505" y="4459"/>
                  </a:lnTo>
                  <a:lnTo>
                    <a:pt x="12456" y="4362"/>
                  </a:lnTo>
                  <a:lnTo>
                    <a:pt x="12311" y="4120"/>
                  </a:lnTo>
                  <a:lnTo>
                    <a:pt x="11923" y="3587"/>
                  </a:lnTo>
                  <a:lnTo>
                    <a:pt x="11341" y="2908"/>
                  </a:lnTo>
                  <a:lnTo>
                    <a:pt x="10614" y="2133"/>
                  </a:lnTo>
                  <a:lnTo>
                    <a:pt x="10178" y="1696"/>
                  </a:lnTo>
                  <a:lnTo>
                    <a:pt x="9694" y="1357"/>
                  </a:lnTo>
                  <a:lnTo>
                    <a:pt x="9209" y="969"/>
                  </a:lnTo>
                  <a:lnTo>
                    <a:pt x="8676" y="679"/>
                  </a:lnTo>
                  <a:lnTo>
                    <a:pt x="8094" y="388"/>
                  </a:lnTo>
                  <a:lnTo>
                    <a:pt x="7513" y="194"/>
                  </a:lnTo>
                  <a:lnTo>
                    <a:pt x="6931" y="49"/>
                  </a:lnTo>
                  <a:lnTo>
                    <a:pt x="6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9"/>
            <p:cNvSpPr/>
            <p:nvPr/>
          </p:nvSpPr>
          <p:spPr>
            <a:xfrm>
              <a:off x="4103186" y="2136767"/>
              <a:ext cx="117226" cy="118311"/>
            </a:xfrm>
            <a:custGeom>
              <a:avLst/>
              <a:gdLst/>
              <a:ahLst/>
              <a:cxnLst/>
              <a:rect l="l" t="t" r="r" b="b"/>
              <a:pathLst>
                <a:path w="5187" h="5235" extrusionOk="0">
                  <a:moveTo>
                    <a:pt x="2618" y="1018"/>
                  </a:moveTo>
                  <a:lnTo>
                    <a:pt x="2909" y="1066"/>
                  </a:lnTo>
                  <a:lnTo>
                    <a:pt x="3200" y="1163"/>
                  </a:lnTo>
                  <a:lnTo>
                    <a:pt x="3490" y="1309"/>
                  </a:lnTo>
                  <a:lnTo>
                    <a:pt x="3733" y="1503"/>
                  </a:lnTo>
                  <a:lnTo>
                    <a:pt x="3927" y="1745"/>
                  </a:lnTo>
                  <a:lnTo>
                    <a:pt x="4072" y="2036"/>
                  </a:lnTo>
                  <a:lnTo>
                    <a:pt x="4169" y="2326"/>
                  </a:lnTo>
                  <a:lnTo>
                    <a:pt x="4169" y="2617"/>
                  </a:lnTo>
                  <a:lnTo>
                    <a:pt x="4169" y="2957"/>
                  </a:lnTo>
                  <a:lnTo>
                    <a:pt x="4072" y="3247"/>
                  </a:lnTo>
                  <a:lnTo>
                    <a:pt x="3927" y="3538"/>
                  </a:lnTo>
                  <a:lnTo>
                    <a:pt x="3733" y="3780"/>
                  </a:lnTo>
                  <a:lnTo>
                    <a:pt x="3490" y="3974"/>
                  </a:lnTo>
                  <a:lnTo>
                    <a:pt x="3200" y="4120"/>
                  </a:lnTo>
                  <a:lnTo>
                    <a:pt x="2909" y="4168"/>
                  </a:lnTo>
                  <a:lnTo>
                    <a:pt x="2618" y="4217"/>
                  </a:lnTo>
                  <a:lnTo>
                    <a:pt x="2279" y="4168"/>
                  </a:lnTo>
                  <a:lnTo>
                    <a:pt x="1988" y="4120"/>
                  </a:lnTo>
                  <a:lnTo>
                    <a:pt x="1697" y="3974"/>
                  </a:lnTo>
                  <a:lnTo>
                    <a:pt x="1455" y="3780"/>
                  </a:lnTo>
                  <a:lnTo>
                    <a:pt x="1261" y="3538"/>
                  </a:lnTo>
                  <a:lnTo>
                    <a:pt x="1116" y="3247"/>
                  </a:lnTo>
                  <a:lnTo>
                    <a:pt x="1019" y="2957"/>
                  </a:lnTo>
                  <a:lnTo>
                    <a:pt x="1019" y="2617"/>
                  </a:lnTo>
                  <a:lnTo>
                    <a:pt x="1019" y="2326"/>
                  </a:lnTo>
                  <a:lnTo>
                    <a:pt x="1116" y="2036"/>
                  </a:lnTo>
                  <a:lnTo>
                    <a:pt x="1261" y="1745"/>
                  </a:lnTo>
                  <a:lnTo>
                    <a:pt x="1455" y="1503"/>
                  </a:lnTo>
                  <a:lnTo>
                    <a:pt x="1697" y="1309"/>
                  </a:lnTo>
                  <a:lnTo>
                    <a:pt x="1988" y="1163"/>
                  </a:lnTo>
                  <a:lnTo>
                    <a:pt x="2279" y="1066"/>
                  </a:lnTo>
                  <a:lnTo>
                    <a:pt x="2618" y="1018"/>
                  </a:lnTo>
                  <a:close/>
                  <a:moveTo>
                    <a:pt x="2618" y="0"/>
                  </a:moveTo>
                  <a:lnTo>
                    <a:pt x="2085" y="97"/>
                  </a:lnTo>
                  <a:lnTo>
                    <a:pt x="1600" y="242"/>
                  </a:lnTo>
                  <a:lnTo>
                    <a:pt x="1164" y="485"/>
                  </a:lnTo>
                  <a:lnTo>
                    <a:pt x="776" y="776"/>
                  </a:lnTo>
                  <a:lnTo>
                    <a:pt x="437" y="1163"/>
                  </a:lnTo>
                  <a:lnTo>
                    <a:pt x="195" y="1600"/>
                  </a:lnTo>
                  <a:lnTo>
                    <a:pt x="49" y="2084"/>
                  </a:lnTo>
                  <a:lnTo>
                    <a:pt x="1" y="2617"/>
                  </a:lnTo>
                  <a:lnTo>
                    <a:pt x="49" y="3150"/>
                  </a:lnTo>
                  <a:lnTo>
                    <a:pt x="195" y="3635"/>
                  </a:lnTo>
                  <a:lnTo>
                    <a:pt x="437" y="4071"/>
                  </a:lnTo>
                  <a:lnTo>
                    <a:pt x="776" y="4459"/>
                  </a:lnTo>
                  <a:lnTo>
                    <a:pt x="1164" y="4798"/>
                  </a:lnTo>
                  <a:lnTo>
                    <a:pt x="1600" y="5041"/>
                  </a:lnTo>
                  <a:lnTo>
                    <a:pt x="2085" y="5186"/>
                  </a:lnTo>
                  <a:lnTo>
                    <a:pt x="2618" y="5234"/>
                  </a:lnTo>
                  <a:lnTo>
                    <a:pt x="3103" y="5186"/>
                  </a:lnTo>
                  <a:lnTo>
                    <a:pt x="3636" y="5041"/>
                  </a:lnTo>
                  <a:lnTo>
                    <a:pt x="4072" y="4798"/>
                  </a:lnTo>
                  <a:lnTo>
                    <a:pt x="4460" y="4459"/>
                  </a:lnTo>
                  <a:lnTo>
                    <a:pt x="4751" y="4071"/>
                  </a:lnTo>
                  <a:lnTo>
                    <a:pt x="4993" y="3635"/>
                  </a:lnTo>
                  <a:lnTo>
                    <a:pt x="5138" y="3150"/>
                  </a:lnTo>
                  <a:lnTo>
                    <a:pt x="5187" y="2617"/>
                  </a:lnTo>
                  <a:lnTo>
                    <a:pt x="5138" y="2084"/>
                  </a:lnTo>
                  <a:lnTo>
                    <a:pt x="4993" y="1600"/>
                  </a:lnTo>
                  <a:lnTo>
                    <a:pt x="4751" y="1163"/>
                  </a:lnTo>
                  <a:lnTo>
                    <a:pt x="4460" y="776"/>
                  </a:lnTo>
                  <a:lnTo>
                    <a:pt x="4072" y="485"/>
                  </a:lnTo>
                  <a:lnTo>
                    <a:pt x="3636" y="242"/>
                  </a:lnTo>
                  <a:lnTo>
                    <a:pt x="3103" y="97"/>
                  </a:lnTo>
                  <a:lnTo>
                    <a:pt x="2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9"/>
            <p:cNvSpPr/>
            <p:nvPr/>
          </p:nvSpPr>
          <p:spPr>
            <a:xfrm>
              <a:off x="4228051" y="2045847"/>
              <a:ext cx="130379" cy="46036"/>
            </a:xfrm>
            <a:custGeom>
              <a:avLst/>
              <a:gdLst/>
              <a:ahLst/>
              <a:cxnLst/>
              <a:rect l="l" t="t" r="r" b="b"/>
              <a:pathLst>
                <a:path w="5769" h="2037" extrusionOk="0">
                  <a:moveTo>
                    <a:pt x="1503" y="1"/>
                  </a:moveTo>
                  <a:lnTo>
                    <a:pt x="1310" y="49"/>
                  </a:lnTo>
                  <a:lnTo>
                    <a:pt x="1164" y="146"/>
                  </a:lnTo>
                  <a:lnTo>
                    <a:pt x="146" y="1164"/>
                  </a:lnTo>
                  <a:lnTo>
                    <a:pt x="1" y="1358"/>
                  </a:lnTo>
                  <a:lnTo>
                    <a:pt x="1" y="1551"/>
                  </a:lnTo>
                  <a:lnTo>
                    <a:pt x="1" y="1745"/>
                  </a:lnTo>
                  <a:lnTo>
                    <a:pt x="146" y="1891"/>
                  </a:lnTo>
                  <a:lnTo>
                    <a:pt x="292" y="1988"/>
                  </a:lnTo>
                  <a:lnTo>
                    <a:pt x="486" y="2036"/>
                  </a:lnTo>
                  <a:lnTo>
                    <a:pt x="679" y="1988"/>
                  </a:lnTo>
                  <a:lnTo>
                    <a:pt x="873" y="1891"/>
                  </a:lnTo>
                  <a:lnTo>
                    <a:pt x="1697" y="1018"/>
                  </a:lnTo>
                  <a:lnTo>
                    <a:pt x="5235" y="1018"/>
                  </a:lnTo>
                  <a:lnTo>
                    <a:pt x="5429" y="970"/>
                  </a:lnTo>
                  <a:lnTo>
                    <a:pt x="5574" y="873"/>
                  </a:lnTo>
                  <a:lnTo>
                    <a:pt x="5720" y="728"/>
                  </a:lnTo>
                  <a:lnTo>
                    <a:pt x="5768" y="534"/>
                  </a:lnTo>
                  <a:lnTo>
                    <a:pt x="5720" y="340"/>
                  </a:lnTo>
                  <a:lnTo>
                    <a:pt x="5574" y="146"/>
                  </a:lnTo>
                  <a:lnTo>
                    <a:pt x="5429" y="49"/>
                  </a:lnTo>
                  <a:lnTo>
                    <a:pt x="5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9"/>
            <p:cNvSpPr/>
            <p:nvPr/>
          </p:nvSpPr>
          <p:spPr>
            <a:xfrm>
              <a:off x="4251057" y="1999856"/>
              <a:ext cx="107373" cy="23007"/>
            </a:xfrm>
            <a:custGeom>
              <a:avLst/>
              <a:gdLst/>
              <a:ahLst/>
              <a:cxnLst/>
              <a:rect l="l" t="t" r="r" b="b"/>
              <a:pathLst>
                <a:path w="4751" h="1018" extrusionOk="0">
                  <a:moveTo>
                    <a:pt x="485" y="0"/>
                  </a:moveTo>
                  <a:lnTo>
                    <a:pt x="292" y="49"/>
                  </a:lnTo>
                  <a:lnTo>
                    <a:pt x="146" y="145"/>
                  </a:lnTo>
                  <a:lnTo>
                    <a:pt x="49" y="339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2"/>
                  </a:lnTo>
                  <a:lnTo>
                    <a:pt x="292" y="1018"/>
                  </a:lnTo>
                  <a:lnTo>
                    <a:pt x="4411" y="1018"/>
                  </a:lnTo>
                  <a:lnTo>
                    <a:pt x="4556" y="872"/>
                  </a:lnTo>
                  <a:lnTo>
                    <a:pt x="4702" y="727"/>
                  </a:lnTo>
                  <a:lnTo>
                    <a:pt x="4750" y="533"/>
                  </a:lnTo>
                  <a:lnTo>
                    <a:pt x="4702" y="339"/>
                  </a:lnTo>
                  <a:lnTo>
                    <a:pt x="4556" y="145"/>
                  </a:lnTo>
                  <a:lnTo>
                    <a:pt x="4411" y="49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9"/>
            <p:cNvSpPr/>
            <p:nvPr/>
          </p:nvSpPr>
          <p:spPr>
            <a:xfrm>
              <a:off x="3966275" y="2045847"/>
              <a:ext cx="130379" cy="46036"/>
            </a:xfrm>
            <a:custGeom>
              <a:avLst/>
              <a:gdLst/>
              <a:ahLst/>
              <a:cxnLst/>
              <a:rect l="l" t="t" r="r" b="b"/>
              <a:pathLst>
                <a:path w="5769" h="2037" extrusionOk="0">
                  <a:moveTo>
                    <a:pt x="485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5" y="1018"/>
                  </a:lnTo>
                  <a:lnTo>
                    <a:pt x="4023" y="1018"/>
                  </a:lnTo>
                  <a:lnTo>
                    <a:pt x="4896" y="1891"/>
                  </a:lnTo>
                  <a:lnTo>
                    <a:pt x="5041" y="1988"/>
                  </a:lnTo>
                  <a:lnTo>
                    <a:pt x="5235" y="2036"/>
                  </a:lnTo>
                  <a:lnTo>
                    <a:pt x="5429" y="1988"/>
                  </a:lnTo>
                  <a:lnTo>
                    <a:pt x="5574" y="1891"/>
                  </a:lnTo>
                  <a:lnTo>
                    <a:pt x="5720" y="1745"/>
                  </a:lnTo>
                  <a:lnTo>
                    <a:pt x="5768" y="1551"/>
                  </a:lnTo>
                  <a:lnTo>
                    <a:pt x="5720" y="1358"/>
                  </a:lnTo>
                  <a:lnTo>
                    <a:pt x="5574" y="1164"/>
                  </a:lnTo>
                  <a:lnTo>
                    <a:pt x="4605" y="146"/>
                  </a:lnTo>
                  <a:lnTo>
                    <a:pt x="4411" y="49"/>
                  </a:lnTo>
                  <a:lnTo>
                    <a:pt x="4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9"/>
            <p:cNvSpPr/>
            <p:nvPr/>
          </p:nvSpPr>
          <p:spPr>
            <a:xfrm>
              <a:off x="3966275" y="1999856"/>
              <a:ext cx="107373" cy="23007"/>
            </a:xfrm>
            <a:custGeom>
              <a:avLst/>
              <a:gdLst/>
              <a:ahLst/>
              <a:cxnLst/>
              <a:rect l="l" t="t" r="r" b="b"/>
              <a:pathLst>
                <a:path w="4751" h="1018" extrusionOk="0">
                  <a:moveTo>
                    <a:pt x="485" y="0"/>
                  </a:moveTo>
                  <a:lnTo>
                    <a:pt x="292" y="49"/>
                  </a:lnTo>
                  <a:lnTo>
                    <a:pt x="146" y="145"/>
                  </a:lnTo>
                  <a:lnTo>
                    <a:pt x="49" y="339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2"/>
                  </a:lnTo>
                  <a:lnTo>
                    <a:pt x="292" y="1018"/>
                  </a:lnTo>
                  <a:lnTo>
                    <a:pt x="4411" y="1018"/>
                  </a:lnTo>
                  <a:lnTo>
                    <a:pt x="4557" y="872"/>
                  </a:lnTo>
                  <a:lnTo>
                    <a:pt x="4702" y="727"/>
                  </a:lnTo>
                  <a:lnTo>
                    <a:pt x="4750" y="533"/>
                  </a:lnTo>
                  <a:lnTo>
                    <a:pt x="4702" y="339"/>
                  </a:lnTo>
                  <a:lnTo>
                    <a:pt x="4557" y="145"/>
                  </a:lnTo>
                  <a:lnTo>
                    <a:pt x="4411" y="49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9"/>
            <p:cNvSpPr/>
            <p:nvPr/>
          </p:nvSpPr>
          <p:spPr>
            <a:xfrm>
              <a:off x="4228051" y="2301046"/>
              <a:ext cx="130379" cy="44929"/>
            </a:xfrm>
            <a:custGeom>
              <a:avLst/>
              <a:gdLst/>
              <a:ahLst/>
              <a:cxnLst/>
              <a:rect l="l" t="t" r="r" b="b"/>
              <a:pathLst>
                <a:path w="5769" h="1988" extrusionOk="0">
                  <a:moveTo>
                    <a:pt x="292" y="1"/>
                  </a:moveTo>
                  <a:lnTo>
                    <a:pt x="146" y="146"/>
                  </a:lnTo>
                  <a:lnTo>
                    <a:pt x="1" y="292"/>
                  </a:lnTo>
                  <a:lnTo>
                    <a:pt x="1" y="486"/>
                  </a:lnTo>
                  <a:lnTo>
                    <a:pt x="1" y="679"/>
                  </a:lnTo>
                  <a:lnTo>
                    <a:pt x="146" y="825"/>
                  </a:lnTo>
                  <a:lnTo>
                    <a:pt x="1164" y="1843"/>
                  </a:lnTo>
                  <a:lnTo>
                    <a:pt x="1310" y="1988"/>
                  </a:lnTo>
                  <a:lnTo>
                    <a:pt x="5429" y="1988"/>
                  </a:lnTo>
                  <a:lnTo>
                    <a:pt x="5574" y="1843"/>
                  </a:lnTo>
                  <a:lnTo>
                    <a:pt x="5720" y="1697"/>
                  </a:lnTo>
                  <a:lnTo>
                    <a:pt x="5768" y="1503"/>
                  </a:lnTo>
                  <a:lnTo>
                    <a:pt x="5720" y="1309"/>
                  </a:lnTo>
                  <a:lnTo>
                    <a:pt x="5574" y="1116"/>
                  </a:lnTo>
                  <a:lnTo>
                    <a:pt x="5429" y="1019"/>
                  </a:lnTo>
                  <a:lnTo>
                    <a:pt x="5235" y="970"/>
                  </a:lnTo>
                  <a:lnTo>
                    <a:pt x="1697" y="970"/>
                  </a:lnTo>
                  <a:lnTo>
                    <a:pt x="873" y="14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9"/>
            <p:cNvSpPr/>
            <p:nvPr/>
          </p:nvSpPr>
          <p:spPr>
            <a:xfrm>
              <a:off x="4251057" y="2368959"/>
              <a:ext cx="107373" cy="23029"/>
            </a:xfrm>
            <a:custGeom>
              <a:avLst/>
              <a:gdLst/>
              <a:ahLst/>
              <a:cxnLst/>
              <a:rect l="l" t="t" r="r" b="b"/>
              <a:pathLst>
                <a:path w="4751" h="1019" extrusionOk="0">
                  <a:moveTo>
                    <a:pt x="485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5" y="1018"/>
                  </a:lnTo>
                  <a:lnTo>
                    <a:pt x="4217" y="1018"/>
                  </a:lnTo>
                  <a:lnTo>
                    <a:pt x="4411" y="970"/>
                  </a:lnTo>
                  <a:lnTo>
                    <a:pt x="4556" y="873"/>
                  </a:lnTo>
                  <a:lnTo>
                    <a:pt x="4702" y="728"/>
                  </a:lnTo>
                  <a:lnTo>
                    <a:pt x="4750" y="534"/>
                  </a:lnTo>
                  <a:lnTo>
                    <a:pt x="4702" y="340"/>
                  </a:lnTo>
                  <a:lnTo>
                    <a:pt x="4556" y="146"/>
                  </a:lnTo>
                  <a:lnTo>
                    <a:pt x="4411" y="49"/>
                  </a:lnTo>
                  <a:lnTo>
                    <a:pt x="4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9"/>
            <p:cNvSpPr/>
            <p:nvPr/>
          </p:nvSpPr>
          <p:spPr>
            <a:xfrm>
              <a:off x="3966275" y="2301046"/>
              <a:ext cx="130379" cy="44929"/>
            </a:xfrm>
            <a:custGeom>
              <a:avLst/>
              <a:gdLst/>
              <a:ahLst/>
              <a:cxnLst/>
              <a:rect l="l" t="t" r="r" b="b"/>
              <a:pathLst>
                <a:path w="5769" h="1988" extrusionOk="0">
                  <a:moveTo>
                    <a:pt x="5041" y="1"/>
                  </a:moveTo>
                  <a:lnTo>
                    <a:pt x="4896" y="146"/>
                  </a:lnTo>
                  <a:lnTo>
                    <a:pt x="4023" y="970"/>
                  </a:lnTo>
                  <a:lnTo>
                    <a:pt x="485" y="970"/>
                  </a:lnTo>
                  <a:lnTo>
                    <a:pt x="292" y="1019"/>
                  </a:lnTo>
                  <a:lnTo>
                    <a:pt x="146" y="1116"/>
                  </a:lnTo>
                  <a:lnTo>
                    <a:pt x="49" y="1309"/>
                  </a:lnTo>
                  <a:lnTo>
                    <a:pt x="1" y="1503"/>
                  </a:lnTo>
                  <a:lnTo>
                    <a:pt x="49" y="1697"/>
                  </a:lnTo>
                  <a:lnTo>
                    <a:pt x="146" y="1843"/>
                  </a:lnTo>
                  <a:lnTo>
                    <a:pt x="292" y="1988"/>
                  </a:lnTo>
                  <a:lnTo>
                    <a:pt x="4411" y="1988"/>
                  </a:lnTo>
                  <a:lnTo>
                    <a:pt x="4605" y="1843"/>
                  </a:lnTo>
                  <a:lnTo>
                    <a:pt x="5574" y="825"/>
                  </a:lnTo>
                  <a:lnTo>
                    <a:pt x="5720" y="679"/>
                  </a:lnTo>
                  <a:lnTo>
                    <a:pt x="5768" y="486"/>
                  </a:lnTo>
                  <a:lnTo>
                    <a:pt x="5720" y="292"/>
                  </a:lnTo>
                  <a:lnTo>
                    <a:pt x="5574" y="146"/>
                  </a:lnTo>
                  <a:lnTo>
                    <a:pt x="5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9"/>
            <p:cNvSpPr/>
            <p:nvPr/>
          </p:nvSpPr>
          <p:spPr>
            <a:xfrm>
              <a:off x="3966275" y="2368959"/>
              <a:ext cx="107373" cy="23029"/>
            </a:xfrm>
            <a:custGeom>
              <a:avLst/>
              <a:gdLst/>
              <a:ahLst/>
              <a:cxnLst/>
              <a:rect l="l" t="t" r="r" b="b"/>
              <a:pathLst>
                <a:path w="4751" h="1019" extrusionOk="0">
                  <a:moveTo>
                    <a:pt x="485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5" y="1018"/>
                  </a:lnTo>
                  <a:lnTo>
                    <a:pt x="4217" y="1018"/>
                  </a:lnTo>
                  <a:lnTo>
                    <a:pt x="4411" y="970"/>
                  </a:lnTo>
                  <a:lnTo>
                    <a:pt x="4557" y="873"/>
                  </a:lnTo>
                  <a:lnTo>
                    <a:pt x="4702" y="728"/>
                  </a:lnTo>
                  <a:lnTo>
                    <a:pt x="4750" y="534"/>
                  </a:lnTo>
                  <a:lnTo>
                    <a:pt x="4702" y="340"/>
                  </a:lnTo>
                  <a:lnTo>
                    <a:pt x="4557" y="146"/>
                  </a:lnTo>
                  <a:lnTo>
                    <a:pt x="4411" y="49"/>
                  </a:lnTo>
                  <a:lnTo>
                    <a:pt x="4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69"/>
          <p:cNvSpPr/>
          <p:nvPr/>
        </p:nvSpPr>
        <p:spPr>
          <a:xfrm>
            <a:off x="2614889" y="1365606"/>
            <a:ext cx="362572" cy="392133"/>
          </a:xfrm>
          <a:custGeom>
            <a:avLst/>
            <a:gdLst/>
            <a:ahLst/>
            <a:cxnLst/>
            <a:rect l="l" t="t" r="r" b="b"/>
            <a:pathLst>
              <a:path w="16043" h="17351" extrusionOk="0">
                <a:moveTo>
                  <a:pt x="8046" y="1018"/>
                </a:moveTo>
                <a:lnTo>
                  <a:pt x="8240" y="1066"/>
                </a:lnTo>
                <a:lnTo>
                  <a:pt x="8385" y="1163"/>
                </a:lnTo>
                <a:lnTo>
                  <a:pt x="8482" y="1357"/>
                </a:lnTo>
                <a:lnTo>
                  <a:pt x="8531" y="1551"/>
                </a:lnTo>
                <a:lnTo>
                  <a:pt x="8482" y="1745"/>
                </a:lnTo>
                <a:lnTo>
                  <a:pt x="8385" y="1890"/>
                </a:lnTo>
                <a:lnTo>
                  <a:pt x="8240" y="2036"/>
                </a:lnTo>
                <a:lnTo>
                  <a:pt x="7852" y="2036"/>
                </a:lnTo>
                <a:lnTo>
                  <a:pt x="7658" y="1890"/>
                </a:lnTo>
                <a:lnTo>
                  <a:pt x="7561" y="1745"/>
                </a:lnTo>
                <a:lnTo>
                  <a:pt x="7513" y="1551"/>
                </a:lnTo>
                <a:lnTo>
                  <a:pt x="7561" y="1357"/>
                </a:lnTo>
                <a:lnTo>
                  <a:pt x="7658" y="1163"/>
                </a:lnTo>
                <a:lnTo>
                  <a:pt x="7852" y="1066"/>
                </a:lnTo>
                <a:lnTo>
                  <a:pt x="8046" y="1018"/>
                </a:lnTo>
                <a:close/>
                <a:moveTo>
                  <a:pt x="1552" y="4604"/>
                </a:moveTo>
                <a:lnTo>
                  <a:pt x="1745" y="4653"/>
                </a:lnTo>
                <a:lnTo>
                  <a:pt x="1891" y="4750"/>
                </a:lnTo>
                <a:lnTo>
                  <a:pt x="1988" y="4895"/>
                </a:lnTo>
                <a:lnTo>
                  <a:pt x="2036" y="5137"/>
                </a:lnTo>
                <a:lnTo>
                  <a:pt x="1988" y="5331"/>
                </a:lnTo>
                <a:lnTo>
                  <a:pt x="1891" y="5477"/>
                </a:lnTo>
                <a:lnTo>
                  <a:pt x="1745" y="5574"/>
                </a:lnTo>
                <a:lnTo>
                  <a:pt x="1552" y="5622"/>
                </a:lnTo>
                <a:lnTo>
                  <a:pt x="1358" y="5574"/>
                </a:lnTo>
                <a:lnTo>
                  <a:pt x="1164" y="5477"/>
                </a:lnTo>
                <a:lnTo>
                  <a:pt x="1067" y="5331"/>
                </a:lnTo>
                <a:lnTo>
                  <a:pt x="1019" y="5137"/>
                </a:lnTo>
                <a:lnTo>
                  <a:pt x="1067" y="4895"/>
                </a:lnTo>
                <a:lnTo>
                  <a:pt x="1164" y="4750"/>
                </a:lnTo>
                <a:lnTo>
                  <a:pt x="1358" y="4653"/>
                </a:lnTo>
                <a:lnTo>
                  <a:pt x="1552" y="4604"/>
                </a:lnTo>
                <a:close/>
                <a:moveTo>
                  <a:pt x="14540" y="4604"/>
                </a:moveTo>
                <a:lnTo>
                  <a:pt x="14734" y="4653"/>
                </a:lnTo>
                <a:lnTo>
                  <a:pt x="14880" y="4750"/>
                </a:lnTo>
                <a:lnTo>
                  <a:pt x="15025" y="4895"/>
                </a:lnTo>
                <a:lnTo>
                  <a:pt x="15025" y="5137"/>
                </a:lnTo>
                <a:lnTo>
                  <a:pt x="15025" y="5331"/>
                </a:lnTo>
                <a:lnTo>
                  <a:pt x="14880" y="5477"/>
                </a:lnTo>
                <a:lnTo>
                  <a:pt x="14734" y="5574"/>
                </a:lnTo>
                <a:lnTo>
                  <a:pt x="14540" y="5622"/>
                </a:lnTo>
                <a:lnTo>
                  <a:pt x="14346" y="5574"/>
                </a:lnTo>
                <a:lnTo>
                  <a:pt x="14201" y="5477"/>
                </a:lnTo>
                <a:lnTo>
                  <a:pt x="14056" y="5331"/>
                </a:lnTo>
                <a:lnTo>
                  <a:pt x="14056" y="5137"/>
                </a:lnTo>
                <a:lnTo>
                  <a:pt x="14056" y="4895"/>
                </a:lnTo>
                <a:lnTo>
                  <a:pt x="14201" y="4750"/>
                </a:lnTo>
                <a:lnTo>
                  <a:pt x="14346" y="4653"/>
                </a:lnTo>
                <a:lnTo>
                  <a:pt x="14540" y="4604"/>
                </a:lnTo>
                <a:close/>
                <a:moveTo>
                  <a:pt x="7028" y="2666"/>
                </a:moveTo>
                <a:lnTo>
                  <a:pt x="7271" y="2859"/>
                </a:lnTo>
                <a:lnTo>
                  <a:pt x="7513" y="2956"/>
                </a:lnTo>
                <a:lnTo>
                  <a:pt x="7513" y="7270"/>
                </a:lnTo>
                <a:lnTo>
                  <a:pt x="7271" y="7367"/>
                </a:lnTo>
                <a:lnTo>
                  <a:pt x="7028" y="7561"/>
                </a:lnTo>
                <a:lnTo>
                  <a:pt x="3054" y="5331"/>
                </a:lnTo>
                <a:lnTo>
                  <a:pt x="3054" y="5137"/>
                </a:lnTo>
                <a:lnTo>
                  <a:pt x="3054" y="4847"/>
                </a:lnTo>
                <a:lnTo>
                  <a:pt x="7028" y="2666"/>
                </a:lnTo>
                <a:close/>
                <a:moveTo>
                  <a:pt x="9064" y="2666"/>
                </a:moveTo>
                <a:lnTo>
                  <a:pt x="13038" y="4847"/>
                </a:lnTo>
                <a:lnTo>
                  <a:pt x="13038" y="5137"/>
                </a:lnTo>
                <a:lnTo>
                  <a:pt x="13038" y="5380"/>
                </a:lnTo>
                <a:lnTo>
                  <a:pt x="9064" y="7561"/>
                </a:lnTo>
                <a:lnTo>
                  <a:pt x="8821" y="7367"/>
                </a:lnTo>
                <a:lnTo>
                  <a:pt x="8531" y="7270"/>
                </a:lnTo>
                <a:lnTo>
                  <a:pt x="8531" y="2956"/>
                </a:lnTo>
                <a:lnTo>
                  <a:pt x="8821" y="2859"/>
                </a:lnTo>
                <a:lnTo>
                  <a:pt x="9064" y="2666"/>
                </a:lnTo>
                <a:close/>
                <a:moveTo>
                  <a:pt x="8046" y="8191"/>
                </a:moveTo>
                <a:lnTo>
                  <a:pt x="8240" y="8239"/>
                </a:lnTo>
                <a:lnTo>
                  <a:pt x="8385" y="8336"/>
                </a:lnTo>
                <a:lnTo>
                  <a:pt x="8482" y="8481"/>
                </a:lnTo>
                <a:lnTo>
                  <a:pt x="8531" y="8675"/>
                </a:lnTo>
                <a:lnTo>
                  <a:pt x="8482" y="8869"/>
                </a:lnTo>
                <a:lnTo>
                  <a:pt x="8385" y="9063"/>
                </a:lnTo>
                <a:lnTo>
                  <a:pt x="8240" y="9160"/>
                </a:lnTo>
                <a:lnTo>
                  <a:pt x="8046" y="9208"/>
                </a:lnTo>
                <a:lnTo>
                  <a:pt x="7852" y="9160"/>
                </a:lnTo>
                <a:lnTo>
                  <a:pt x="7658" y="9063"/>
                </a:lnTo>
                <a:lnTo>
                  <a:pt x="7561" y="8869"/>
                </a:lnTo>
                <a:lnTo>
                  <a:pt x="7513" y="8675"/>
                </a:lnTo>
                <a:lnTo>
                  <a:pt x="7561" y="8481"/>
                </a:lnTo>
                <a:lnTo>
                  <a:pt x="7658" y="8336"/>
                </a:lnTo>
                <a:lnTo>
                  <a:pt x="7852" y="8239"/>
                </a:lnTo>
                <a:lnTo>
                  <a:pt x="8046" y="8191"/>
                </a:lnTo>
                <a:close/>
                <a:moveTo>
                  <a:pt x="13523" y="6252"/>
                </a:moveTo>
                <a:lnTo>
                  <a:pt x="13765" y="6446"/>
                </a:lnTo>
                <a:lnTo>
                  <a:pt x="14056" y="6543"/>
                </a:lnTo>
                <a:lnTo>
                  <a:pt x="14056" y="10808"/>
                </a:lnTo>
                <a:lnTo>
                  <a:pt x="13765" y="10953"/>
                </a:lnTo>
                <a:lnTo>
                  <a:pt x="13523" y="11099"/>
                </a:lnTo>
                <a:lnTo>
                  <a:pt x="9548" y="8918"/>
                </a:lnTo>
                <a:lnTo>
                  <a:pt x="9548" y="8675"/>
                </a:lnTo>
                <a:lnTo>
                  <a:pt x="9548" y="8433"/>
                </a:lnTo>
                <a:lnTo>
                  <a:pt x="13523" y="6252"/>
                </a:lnTo>
                <a:close/>
                <a:moveTo>
                  <a:pt x="2569" y="6252"/>
                </a:moveTo>
                <a:lnTo>
                  <a:pt x="6544" y="8433"/>
                </a:lnTo>
                <a:lnTo>
                  <a:pt x="6495" y="8675"/>
                </a:lnTo>
                <a:lnTo>
                  <a:pt x="6544" y="8918"/>
                </a:lnTo>
                <a:lnTo>
                  <a:pt x="2569" y="11147"/>
                </a:lnTo>
                <a:lnTo>
                  <a:pt x="2279" y="10953"/>
                </a:lnTo>
                <a:lnTo>
                  <a:pt x="1988" y="10808"/>
                </a:lnTo>
                <a:lnTo>
                  <a:pt x="1988" y="6543"/>
                </a:lnTo>
                <a:lnTo>
                  <a:pt x="2279" y="6446"/>
                </a:lnTo>
                <a:lnTo>
                  <a:pt x="2569" y="6252"/>
                </a:lnTo>
                <a:close/>
                <a:moveTo>
                  <a:pt x="1745" y="11777"/>
                </a:moveTo>
                <a:lnTo>
                  <a:pt x="1891" y="11922"/>
                </a:lnTo>
                <a:lnTo>
                  <a:pt x="1988" y="12068"/>
                </a:lnTo>
                <a:lnTo>
                  <a:pt x="2036" y="12262"/>
                </a:lnTo>
                <a:lnTo>
                  <a:pt x="1988" y="12456"/>
                </a:lnTo>
                <a:lnTo>
                  <a:pt x="1891" y="12601"/>
                </a:lnTo>
                <a:lnTo>
                  <a:pt x="1745" y="12746"/>
                </a:lnTo>
                <a:lnTo>
                  <a:pt x="1552" y="12795"/>
                </a:lnTo>
                <a:lnTo>
                  <a:pt x="1358" y="12746"/>
                </a:lnTo>
                <a:lnTo>
                  <a:pt x="1164" y="12601"/>
                </a:lnTo>
                <a:lnTo>
                  <a:pt x="1067" y="12456"/>
                </a:lnTo>
                <a:lnTo>
                  <a:pt x="1019" y="12262"/>
                </a:lnTo>
                <a:lnTo>
                  <a:pt x="1067" y="12068"/>
                </a:lnTo>
                <a:lnTo>
                  <a:pt x="1164" y="11922"/>
                </a:lnTo>
                <a:lnTo>
                  <a:pt x="1358" y="11777"/>
                </a:lnTo>
                <a:close/>
                <a:moveTo>
                  <a:pt x="14734" y="11777"/>
                </a:moveTo>
                <a:lnTo>
                  <a:pt x="14880" y="11922"/>
                </a:lnTo>
                <a:lnTo>
                  <a:pt x="15025" y="12068"/>
                </a:lnTo>
                <a:lnTo>
                  <a:pt x="15025" y="12262"/>
                </a:lnTo>
                <a:lnTo>
                  <a:pt x="15025" y="12456"/>
                </a:lnTo>
                <a:lnTo>
                  <a:pt x="14880" y="12601"/>
                </a:lnTo>
                <a:lnTo>
                  <a:pt x="14734" y="12746"/>
                </a:lnTo>
                <a:lnTo>
                  <a:pt x="14540" y="12795"/>
                </a:lnTo>
                <a:lnTo>
                  <a:pt x="14346" y="12746"/>
                </a:lnTo>
                <a:lnTo>
                  <a:pt x="14201" y="12601"/>
                </a:lnTo>
                <a:lnTo>
                  <a:pt x="14056" y="12456"/>
                </a:lnTo>
                <a:lnTo>
                  <a:pt x="14056" y="12262"/>
                </a:lnTo>
                <a:lnTo>
                  <a:pt x="14056" y="12068"/>
                </a:lnTo>
                <a:lnTo>
                  <a:pt x="14201" y="11922"/>
                </a:lnTo>
                <a:lnTo>
                  <a:pt x="14346" y="11777"/>
                </a:lnTo>
                <a:close/>
                <a:moveTo>
                  <a:pt x="7028" y="9838"/>
                </a:moveTo>
                <a:lnTo>
                  <a:pt x="7271" y="9984"/>
                </a:lnTo>
                <a:lnTo>
                  <a:pt x="7513" y="10129"/>
                </a:lnTo>
                <a:lnTo>
                  <a:pt x="7513" y="14394"/>
                </a:lnTo>
                <a:lnTo>
                  <a:pt x="7271" y="14540"/>
                </a:lnTo>
                <a:lnTo>
                  <a:pt x="7028" y="14685"/>
                </a:lnTo>
                <a:lnTo>
                  <a:pt x="3054" y="12504"/>
                </a:lnTo>
                <a:lnTo>
                  <a:pt x="3054" y="12262"/>
                </a:lnTo>
                <a:lnTo>
                  <a:pt x="3054" y="12019"/>
                </a:lnTo>
                <a:lnTo>
                  <a:pt x="7028" y="9838"/>
                </a:lnTo>
                <a:close/>
                <a:moveTo>
                  <a:pt x="9064" y="9838"/>
                </a:moveTo>
                <a:lnTo>
                  <a:pt x="13038" y="12019"/>
                </a:lnTo>
                <a:lnTo>
                  <a:pt x="13038" y="12262"/>
                </a:lnTo>
                <a:lnTo>
                  <a:pt x="13038" y="12504"/>
                </a:lnTo>
                <a:lnTo>
                  <a:pt x="9064" y="14685"/>
                </a:lnTo>
                <a:lnTo>
                  <a:pt x="8821" y="14540"/>
                </a:lnTo>
                <a:lnTo>
                  <a:pt x="8531" y="14394"/>
                </a:lnTo>
                <a:lnTo>
                  <a:pt x="8531" y="10129"/>
                </a:lnTo>
                <a:lnTo>
                  <a:pt x="8821" y="9984"/>
                </a:lnTo>
                <a:lnTo>
                  <a:pt x="9064" y="9838"/>
                </a:lnTo>
                <a:close/>
                <a:moveTo>
                  <a:pt x="8046" y="15315"/>
                </a:moveTo>
                <a:lnTo>
                  <a:pt x="8240" y="15363"/>
                </a:lnTo>
                <a:lnTo>
                  <a:pt x="8385" y="15460"/>
                </a:lnTo>
                <a:lnTo>
                  <a:pt x="8482" y="15654"/>
                </a:lnTo>
                <a:lnTo>
                  <a:pt x="8531" y="15848"/>
                </a:lnTo>
                <a:lnTo>
                  <a:pt x="8482" y="16042"/>
                </a:lnTo>
                <a:lnTo>
                  <a:pt x="8385" y="16187"/>
                </a:lnTo>
                <a:lnTo>
                  <a:pt x="8240" y="16284"/>
                </a:lnTo>
                <a:lnTo>
                  <a:pt x="8046" y="16333"/>
                </a:lnTo>
                <a:lnTo>
                  <a:pt x="7852" y="16284"/>
                </a:lnTo>
                <a:lnTo>
                  <a:pt x="7658" y="16187"/>
                </a:lnTo>
                <a:lnTo>
                  <a:pt x="7561" y="16042"/>
                </a:lnTo>
                <a:lnTo>
                  <a:pt x="7513" y="15848"/>
                </a:lnTo>
                <a:lnTo>
                  <a:pt x="7561" y="15654"/>
                </a:lnTo>
                <a:lnTo>
                  <a:pt x="7658" y="15460"/>
                </a:lnTo>
                <a:lnTo>
                  <a:pt x="7852" y="15363"/>
                </a:lnTo>
                <a:lnTo>
                  <a:pt x="8046" y="15315"/>
                </a:lnTo>
                <a:close/>
                <a:moveTo>
                  <a:pt x="8046" y="0"/>
                </a:moveTo>
                <a:lnTo>
                  <a:pt x="7707" y="49"/>
                </a:lnTo>
                <a:lnTo>
                  <a:pt x="7464" y="145"/>
                </a:lnTo>
                <a:lnTo>
                  <a:pt x="7174" y="291"/>
                </a:lnTo>
                <a:lnTo>
                  <a:pt x="6980" y="485"/>
                </a:lnTo>
                <a:lnTo>
                  <a:pt x="6786" y="679"/>
                </a:lnTo>
                <a:lnTo>
                  <a:pt x="6640" y="969"/>
                </a:lnTo>
                <a:lnTo>
                  <a:pt x="6544" y="1260"/>
                </a:lnTo>
                <a:lnTo>
                  <a:pt x="6495" y="1551"/>
                </a:lnTo>
                <a:lnTo>
                  <a:pt x="6544" y="1793"/>
                </a:lnTo>
                <a:lnTo>
                  <a:pt x="2521" y="3974"/>
                </a:lnTo>
                <a:lnTo>
                  <a:pt x="2327" y="3829"/>
                </a:lnTo>
                <a:lnTo>
                  <a:pt x="2085" y="3683"/>
                </a:lnTo>
                <a:lnTo>
                  <a:pt x="1794" y="3635"/>
                </a:lnTo>
                <a:lnTo>
                  <a:pt x="1552" y="3586"/>
                </a:lnTo>
                <a:lnTo>
                  <a:pt x="1212" y="3635"/>
                </a:lnTo>
                <a:lnTo>
                  <a:pt x="922" y="3732"/>
                </a:lnTo>
                <a:lnTo>
                  <a:pt x="679" y="3877"/>
                </a:lnTo>
                <a:lnTo>
                  <a:pt x="437" y="4023"/>
                </a:lnTo>
                <a:lnTo>
                  <a:pt x="292" y="4265"/>
                </a:lnTo>
                <a:lnTo>
                  <a:pt x="146" y="4507"/>
                </a:lnTo>
                <a:lnTo>
                  <a:pt x="49" y="4798"/>
                </a:lnTo>
                <a:lnTo>
                  <a:pt x="1" y="5137"/>
                </a:lnTo>
                <a:lnTo>
                  <a:pt x="49" y="5331"/>
                </a:lnTo>
                <a:lnTo>
                  <a:pt x="98" y="5574"/>
                </a:lnTo>
                <a:lnTo>
                  <a:pt x="146" y="5816"/>
                </a:lnTo>
                <a:lnTo>
                  <a:pt x="292" y="6010"/>
                </a:lnTo>
                <a:lnTo>
                  <a:pt x="437" y="6155"/>
                </a:lnTo>
                <a:lnTo>
                  <a:pt x="582" y="6300"/>
                </a:lnTo>
                <a:lnTo>
                  <a:pt x="776" y="6446"/>
                </a:lnTo>
                <a:lnTo>
                  <a:pt x="970" y="6543"/>
                </a:lnTo>
                <a:lnTo>
                  <a:pt x="970" y="10856"/>
                </a:lnTo>
                <a:lnTo>
                  <a:pt x="776" y="10953"/>
                </a:lnTo>
                <a:lnTo>
                  <a:pt x="582" y="11050"/>
                </a:lnTo>
                <a:lnTo>
                  <a:pt x="437" y="11195"/>
                </a:lnTo>
                <a:lnTo>
                  <a:pt x="292" y="11389"/>
                </a:lnTo>
                <a:lnTo>
                  <a:pt x="146" y="11583"/>
                </a:lnTo>
                <a:lnTo>
                  <a:pt x="98" y="11777"/>
                </a:lnTo>
                <a:lnTo>
                  <a:pt x="49" y="12019"/>
                </a:lnTo>
                <a:lnTo>
                  <a:pt x="1" y="12262"/>
                </a:lnTo>
                <a:lnTo>
                  <a:pt x="49" y="12552"/>
                </a:lnTo>
                <a:lnTo>
                  <a:pt x="146" y="12843"/>
                </a:lnTo>
                <a:lnTo>
                  <a:pt x="292" y="13134"/>
                </a:lnTo>
                <a:lnTo>
                  <a:pt x="437" y="13328"/>
                </a:lnTo>
                <a:lnTo>
                  <a:pt x="679" y="13522"/>
                </a:lnTo>
                <a:lnTo>
                  <a:pt x="922" y="13667"/>
                </a:lnTo>
                <a:lnTo>
                  <a:pt x="1212" y="13764"/>
                </a:lnTo>
                <a:lnTo>
                  <a:pt x="1794" y="13764"/>
                </a:lnTo>
                <a:lnTo>
                  <a:pt x="2085" y="13667"/>
                </a:lnTo>
                <a:lnTo>
                  <a:pt x="2327" y="13570"/>
                </a:lnTo>
                <a:lnTo>
                  <a:pt x="2521" y="13425"/>
                </a:lnTo>
                <a:lnTo>
                  <a:pt x="6544" y="15606"/>
                </a:lnTo>
                <a:lnTo>
                  <a:pt x="6495" y="15848"/>
                </a:lnTo>
                <a:lnTo>
                  <a:pt x="6544" y="16139"/>
                </a:lnTo>
                <a:lnTo>
                  <a:pt x="6640" y="16430"/>
                </a:lnTo>
                <a:lnTo>
                  <a:pt x="6786" y="16672"/>
                </a:lnTo>
                <a:lnTo>
                  <a:pt x="6980" y="16914"/>
                </a:lnTo>
                <a:lnTo>
                  <a:pt x="7174" y="17108"/>
                </a:lnTo>
                <a:lnTo>
                  <a:pt x="7464" y="17254"/>
                </a:lnTo>
                <a:lnTo>
                  <a:pt x="7707" y="17350"/>
                </a:lnTo>
                <a:lnTo>
                  <a:pt x="8337" y="17350"/>
                </a:lnTo>
                <a:lnTo>
                  <a:pt x="8628" y="17254"/>
                </a:lnTo>
                <a:lnTo>
                  <a:pt x="8870" y="17108"/>
                </a:lnTo>
                <a:lnTo>
                  <a:pt x="9112" y="16914"/>
                </a:lnTo>
                <a:lnTo>
                  <a:pt x="9306" y="16672"/>
                </a:lnTo>
                <a:lnTo>
                  <a:pt x="9451" y="16430"/>
                </a:lnTo>
                <a:lnTo>
                  <a:pt x="9548" y="16139"/>
                </a:lnTo>
                <a:lnTo>
                  <a:pt x="9548" y="15848"/>
                </a:lnTo>
                <a:lnTo>
                  <a:pt x="9548" y="15606"/>
                </a:lnTo>
                <a:lnTo>
                  <a:pt x="13523" y="13425"/>
                </a:lnTo>
                <a:lnTo>
                  <a:pt x="13765" y="13570"/>
                </a:lnTo>
                <a:lnTo>
                  <a:pt x="14007" y="13667"/>
                </a:lnTo>
                <a:lnTo>
                  <a:pt x="14249" y="13764"/>
                </a:lnTo>
                <a:lnTo>
                  <a:pt x="14831" y="13764"/>
                </a:lnTo>
                <a:lnTo>
                  <a:pt x="15122" y="13667"/>
                </a:lnTo>
                <a:lnTo>
                  <a:pt x="15413" y="13522"/>
                </a:lnTo>
                <a:lnTo>
                  <a:pt x="15606" y="13328"/>
                </a:lnTo>
                <a:lnTo>
                  <a:pt x="15800" y="13134"/>
                </a:lnTo>
                <a:lnTo>
                  <a:pt x="15946" y="12843"/>
                </a:lnTo>
                <a:lnTo>
                  <a:pt x="16043" y="12552"/>
                </a:lnTo>
                <a:lnTo>
                  <a:pt x="16043" y="12262"/>
                </a:lnTo>
                <a:lnTo>
                  <a:pt x="16043" y="12019"/>
                </a:lnTo>
                <a:lnTo>
                  <a:pt x="15994" y="11777"/>
                </a:lnTo>
                <a:lnTo>
                  <a:pt x="15897" y="11583"/>
                </a:lnTo>
                <a:lnTo>
                  <a:pt x="15800" y="11389"/>
                </a:lnTo>
                <a:lnTo>
                  <a:pt x="15655" y="11195"/>
                </a:lnTo>
                <a:lnTo>
                  <a:pt x="15461" y="11050"/>
                </a:lnTo>
                <a:lnTo>
                  <a:pt x="15267" y="10953"/>
                </a:lnTo>
                <a:lnTo>
                  <a:pt x="15073" y="10856"/>
                </a:lnTo>
                <a:lnTo>
                  <a:pt x="15073" y="6543"/>
                </a:lnTo>
                <a:lnTo>
                  <a:pt x="15267" y="6446"/>
                </a:lnTo>
                <a:lnTo>
                  <a:pt x="15461" y="6300"/>
                </a:lnTo>
                <a:lnTo>
                  <a:pt x="15655" y="6155"/>
                </a:lnTo>
                <a:lnTo>
                  <a:pt x="15800" y="6010"/>
                </a:lnTo>
                <a:lnTo>
                  <a:pt x="15897" y="5816"/>
                </a:lnTo>
                <a:lnTo>
                  <a:pt x="15994" y="5574"/>
                </a:lnTo>
                <a:lnTo>
                  <a:pt x="16043" y="5331"/>
                </a:lnTo>
                <a:lnTo>
                  <a:pt x="16043" y="5137"/>
                </a:lnTo>
                <a:lnTo>
                  <a:pt x="16043" y="4798"/>
                </a:lnTo>
                <a:lnTo>
                  <a:pt x="15946" y="4507"/>
                </a:lnTo>
                <a:lnTo>
                  <a:pt x="15800" y="4265"/>
                </a:lnTo>
                <a:lnTo>
                  <a:pt x="15606" y="4023"/>
                </a:lnTo>
                <a:lnTo>
                  <a:pt x="15413" y="3877"/>
                </a:lnTo>
                <a:lnTo>
                  <a:pt x="15122" y="3732"/>
                </a:lnTo>
                <a:lnTo>
                  <a:pt x="14831" y="3635"/>
                </a:lnTo>
                <a:lnTo>
                  <a:pt x="14540" y="3586"/>
                </a:lnTo>
                <a:lnTo>
                  <a:pt x="14249" y="3635"/>
                </a:lnTo>
                <a:lnTo>
                  <a:pt x="14007" y="3683"/>
                </a:lnTo>
                <a:lnTo>
                  <a:pt x="13765" y="3829"/>
                </a:lnTo>
                <a:lnTo>
                  <a:pt x="13523" y="3974"/>
                </a:lnTo>
                <a:lnTo>
                  <a:pt x="9548" y="1793"/>
                </a:lnTo>
                <a:lnTo>
                  <a:pt x="9548" y="1551"/>
                </a:lnTo>
                <a:lnTo>
                  <a:pt x="9548" y="1260"/>
                </a:lnTo>
                <a:lnTo>
                  <a:pt x="9451" y="969"/>
                </a:lnTo>
                <a:lnTo>
                  <a:pt x="9306" y="679"/>
                </a:lnTo>
                <a:lnTo>
                  <a:pt x="9112" y="485"/>
                </a:lnTo>
                <a:lnTo>
                  <a:pt x="8870" y="291"/>
                </a:lnTo>
                <a:lnTo>
                  <a:pt x="8628" y="145"/>
                </a:lnTo>
                <a:lnTo>
                  <a:pt x="8337" y="49"/>
                </a:lnTo>
                <a:lnTo>
                  <a:pt x="80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Sklearn Library </a:t>
            </a:r>
            <a:r>
              <a:rPr lang="en-US" dirty="0"/>
              <a:t>and Its Used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9"/>
          <p:cNvSpPr txBox="1"/>
          <p:nvPr/>
        </p:nvSpPr>
        <p:spPr>
          <a:xfrm>
            <a:off x="1070125" y="2218350"/>
            <a:ext cx="3452100" cy="53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Logistic Regression</a:t>
            </a:r>
            <a:endParaRPr sz="2400" b="1" dirty="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050" name="Google Shape;1050;p69"/>
          <p:cNvSpPr txBox="1"/>
          <p:nvPr/>
        </p:nvSpPr>
        <p:spPr>
          <a:xfrm>
            <a:off x="4857100" y="2218350"/>
            <a:ext cx="3452100" cy="53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Accuracy Score</a:t>
            </a:r>
            <a:endParaRPr sz="2400" b="1" dirty="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051" name="Google Shape;1051;p69"/>
          <p:cNvSpPr txBox="1"/>
          <p:nvPr/>
        </p:nvSpPr>
        <p:spPr>
          <a:xfrm>
            <a:off x="1070100" y="3651739"/>
            <a:ext cx="350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Statical</a:t>
            </a:r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Model for binary </a:t>
            </a:r>
            <a:r>
              <a:rPr lang="en-US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classification,estimating</a:t>
            </a:r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probability using logistic function.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2" name="Google Shape;1052;p69"/>
          <p:cNvSpPr txBox="1"/>
          <p:nvPr/>
        </p:nvSpPr>
        <p:spPr>
          <a:xfrm>
            <a:off x="1070112" y="3321325"/>
            <a:ext cx="3452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b="1" dirty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from </a:t>
            </a:r>
            <a:r>
              <a:rPr lang="en-IN" b="1" dirty="0" err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sklearn.linear_model</a:t>
            </a:r>
            <a:r>
              <a:rPr lang="en-IN" b="1" dirty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import </a:t>
            </a:r>
            <a:r>
              <a:rPr lang="en-IN" b="1" dirty="0" err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LogisticRegression</a:t>
            </a:r>
            <a:endParaRPr b="1" dirty="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053" name="Google Shape;1053;p69"/>
          <p:cNvSpPr txBox="1"/>
          <p:nvPr/>
        </p:nvSpPr>
        <p:spPr>
          <a:xfrm>
            <a:off x="4857088" y="3675375"/>
            <a:ext cx="345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Metrix</a:t>
            </a:r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assessing model </a:t>
            </a:r>
            <a:r>
              <a:rPr lang="en-US" dirty="0" err="1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perfomance</a:t>
            </a:r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by comparing predicted labels to actual.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4" name="Google Shape;1054;p69"/>
          <p:cNvSpPr txBox="1"/>
          <p:nvPr/>
        </p:nvSpPr>
        <p:spPr>
          <a:xfrm>
            <a:off x="4857088" y="3321325"/>
            <a:ext cx="3452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b="1" dirty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from </a:t>
            </a:r>
            <a:r>
              <a:rPr lang="en-IN" b="1" dirty="0" err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sklearn.metrics</a:t>
            </a:r>
            <a:r>
              <a:rPr lang="en-IN" b="1" dirty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import </a:t>
            </a:r>
            <a:r>
              <a:rPr lang="en-IN" b="1" dirty="0" err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accuracy_score</a:t>
            </a:r>
            <a:endParaRPr b="1" dirty="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1055" name="Google Shape;1055;p69"/>
          <p:cNvCxnSpPr>
            <a:stCxn id="1049" idx="2"/>
            <a:endCxn id="1052" idx="0"/>
          </p:cNvCxnSpPr>
          <p:nvPr/>
        </p:nvCxnSpPr>
        <p:spPr>
          <a:xfrm>
            <a:off x="2796175" y="2748750"/>
            <a:ext cx="0" cy="57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6" name="Google Shape;1056;p69"/>
          <p:cNvCxnSpPr>
            <a:stCxn id="1050" idx="2"/>
            <a:endCxn id="1054" idx="0"/>
          </p:cNvCxnSpPr>
          <p:nvPr/>
        </p:nvCxnSpPr>
        <p:spPr>
          <a:xfrm>
            <a:off x="6583150" y="2748750"/>
            <a:ext cx="0" cy="57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7" name="Google Shape;1057;p69"/>
          <p:cNvSpPr/>
          <p:nvPr/>
        </p:nvSpPr>
        <p:spPr>
          <a:xfrm>
            <a:off x="2414100" y="1179613"/>
            <a:ext cx="764100" cy="76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8" name="Google Shape;1058;p69"/>
          <p:cNvSpPr/>
          <p:nvPr/>
        </p:nvSpPr>
        <p:spPr>
          <a:xfrm>
            <a:off x="6201100" y="1179613"/>
            <a:ext cx="764100" cy="76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60" name="Google Shape;1060;p69"/>
          <p:cNvCxnSpPr>
            <a:stCxn id="1057" idx="4"/>
            <a:endCxn id="1049" idx="0"/>
          </p:cNvCxnSpPr>
          <p:nvPr/>
        </p:nvCxnSpPr>
        <p:spPr>
          <a:xfrm>
            <a:off x="2796150" y="1943713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1" name="Google Shape;1061;p69"/>
          <p:cNvCxnSpPr>
            <a:stCxn id="1058" idx="4"/>
            <a:endCxn id="1050" idx="0"/>
          </p:cNvCxnSpPr>
          <p:nvPr/>
        </p:nvCxnSpPr>
        <p:spPr>
          <a:xfrm>
            <a:off x="6583150" y="1943713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2" name="Google Shape;1062;p69"/>
          <p:cNvGrpSpPr/>
          <p:nvPr/>
        </p:nvGrpSpPr>
        <p:grpSpPr>
          <a:xfrm>
            <a:off x="6387076" y="1365606"/>
            <a:ext cx="392155" cy="392133"/>
            <a:chOff x="3966275" y="1999856"/>
            <a:chExt cx="392155" cy="392133"/>
          </a:xfrm>
        </p:grpSpPr>
        <p:sp>
          <p:nvSpPr>
            <p:cNvPr id="1063" name="Google Shape;1063;p69"/>
            <p:cNvSpPr/>
            <p:nvPr/>
          </p:nvSpPr>
          <p:spPr>
            <a:xfrm>
              <a:off x="4019950" y="2091861"/>
              <a:ext cx="283720" cy="208123"/>
            </a:xfrm>
            <a:custGeom>
              <a:avLst/>
              <a:gdLst/>
              <a:ahLst/>
              <a:cxnLst/>
              <a:rect l="l" t="t" r="r" b="b"/>
              <a:pathLst>
                <a:path w="12554" h="9209" extrusionOk="0">
                  <a:moveTo>
                    <a:pt x="6301" y="1018"/>
                  </a:moveTo>
                  <a:lnTo>
                    <a:pt x="6737" y="1066"/>
                  </a:lnTo>
                  <a:lnTo>
                    <a:pt x="7173" y="1163"/>
                  </a:lnTo>
                  <a:lnTo>
                    <a:pt x="7610" y="1309"/>
                  </a:lnTo>
                  <a:lnTo>
                    <a:pt x="7997" y="1454"/>
                  </a:lnTo>
                  <a:lnTo>
                    <a:pt x="8434" y="1696"/>
                  </a:lnTo>
                  <a:lnTo>
                    <a:pt x="8821" y="1939"/>
                  </a:lnTo>
                  <a:lnTo>
                    <a:pt x="9548" y="2472"/>
                  </a:lnTo>
                  <a:lnTo>
                    <a:pt x="10178" y="3102"/>
                  </a:lnTo>
                  <a:lnTo>
                    <a:pt x="10711" y="3683"/>
                  </a:lnTo>
                  <a:lnTo>
                    <a:pt x="11148" y="4217"/>
                  </a:lnTo>
                  <a:lnTo>
                    <a:pt x="11438" y="4604"/>
                  </a:lnTo>
                  <a:lnTo>
                    <a:pt x="11148" y="5040"/>
                  </a:lnTo>
                  <a:lnTo>
                    <a:pt x="10711" y="5574"/>
                  </a:lnTo>
                  <a:lnTo>
                    <a:pt x="10178" y="6155"/>
                  </a:lnTo>
                  <a:lnTo>
                    <a:pt x="9548" y="6737"/>
                  </a:lnTo>
                  <a:lnTo>
                    <a:pt x="8821" y="7318"/>
                  </a:lnTo>
                  <a:lnTo>
                    <a:pt x="8434" y="7561"/>
                  </a:lnTo>
                  <a:lnTo>
                    <a:pt x="7997" y="7754"/>
                  </a:lnTo>
                  <a:lnTo>
                    <a:pt x="7610" y="7948"/>
                  </a:lnTo>
                  <a:lnTo>
                    <a:pt x="7173" y="8094"/>
                  </a:lnTo>
                  <a:lnTo>
                    <a:pt x="6737" y="8191"/>
                  </a:lnTo>
                  <a:lnTo>
                    <a:pt x="5816" y="8191"/>
                  </a:lnTo>
                  <a:lnTo>
                    <a:pt x="5380" y="8094"/>
                  </a:lnTo>
                  <a:lnTo>
                    <a:pt x="4944" y="7948"/>
                  </a:lnTo>
                  <a:lnTo>
                    <a:pt x="4556" y="7754"/>
                  </a:lnTo>
                  <a:lnTo>
                    <a:pt x="4169" y="7561"/>
                  </a:lnTo>
                  <a:lnTo>
                    <a:pt x="3781" y="7318"/>
                  </a:lnTo>
                  <a:lnTo>
                    <a:pt x="3054" y="6737"/>
                  </a:lnTo>
                  <a:lnTo>
                    <a:pt x="2424" y="6155"/>
                  </a:lnTo>
                  <a:lnTo>
                    <a:pt x="1842" y="5574"/>
                  </a:lnTo>
                  <a:lnTo>
                    <a:pt x="1455" y="5040"/>
                  </a:lnTo>
                  <a:lnTo>
                    <a:pt x="1115" y="4604"/>
                  </a:lnTo>
                  <a:lnTo>
                    <a:pt x="1455" y="4217"/>
                  </a:lnTo>
                  <a:lnTo>
                    <a:pt x="1842" y="3683"/>
                  </a:lnTo>
                  <a:lnTo>
                    <a:pt x="2424" y="3102"/>
                  </a:lnTo>
                  <a:lnTo>
                    <a:pt x="3054" y="2472"/>
                  </a:lnTo>
                  <a:lnTo>
                    <a:pt x="3781" y="1939"/>
                  </a:lnTo>
                  <a:lnTo>
                    <a:pt x="4169" y="1696"/>
                  </a:lnTo>
                  <a:lnTo>
                    <a:pt x="4556" y="1454"/>
                  </a:lnTo>
                  <a:lnTo>
                    <a:pt x="4944" y="1309"/>
                  </a:lnTo>
                  <a:lnTo>
                    <a:pt x="5380" y="1163"/>
                  </a:lnTo>
                  <a:lnTo>
                    <a:pt x="5816" y="1066"/>
                  </a:lnTo>
                  <a:lnTo>
                    <a:pt x="6301" y="1018"/>
                  </a:lnTo>
                  <a:close/>
                  <a:moveTo>
                    <a:pt x="6301" y="0"/>
                  </a:moveTo>
                  <a:lnTo>
                    <a:pt x="5671" y="49"/>
                  </a:lnTo>
                  <a:lnTo>
                    <a:pt x="5041" y="194"/>
                  </a:lnTo>
                  <a:lnTo>
                    <a:pt x="4459" y="388"/>
                  </a:lnTo>
                  <a:lnTo>
                    <a:pt x="3878" y="679"/>
                  </a:lnTo>
                  <a:lnTo>
                    <a:pt x="3345" y="969"/>
                  </a:lnTo>
                  <a:lnTo>
                    <a:pt x="2860" y="1357"/>
                  </a:lnTo>
                  <a:lnTo>
                    <a:pt x="2375" y="1696"/>
                  </a:lnTo>
                  <a:lnTo>
                    <a:pt x="1939" y="2133"/>
                  </a:lnTo>
                  <a:lnTo>
                    <a:pt x="1212" y="2908"/>
                  </a:lnTo>
                  <a:lnTo>
                    <a:pt x="631" y="3587"/>
                  </a:lnTo>
                  <a:lnTo>
                    <a:pt x="243" y="4120"/>
                  </a:lnTo>
                  <a:lnTo>
                    <a:pt x="98" y="4362"/>
                  </a:lnTo>
                  <a:lnTo>
                    <a:pt x="49" y="4459"/>
                  </a:lnTo>
                  <a:lnTo>
                    <a:pt x="1" y="4604"/>
                  </a:lnTo>
                  <a:lnTo>
                    <a:pt x="49" y="4750"/>
                  </a:lnTo>
                  <a:lnTo>
                    <a:pt x="98" y="4895"/>
                  </a:lnTo>
                  <a:lnTo>
                    <a:pt x="243" y="5137"/>
                  </a:lnTo>
                  <a:lnTo>
                    <a:pt x="631" y="5622"/>
                  </a:lnTo>
                  <a:lnTo>
                    <a:pt x="1212" y="6349"/>
                  </a:lnTo>
                  <a:lnTo>
                    <a:pt x="1939" y="7124"/>
                  </a:lnTo>
                  <a:lnTo>
                    <a:pt x="2375" y="7512"/>
                  </a:lnTo>
                  <a:lnTo>
                    <a:pt x="2860" y="7900"/>
                  </a:lnTo>
                  <a:lnTo>
                    <a:pt x="3345" y="8239"/>
                  </a:lnTo>
                  <a:lnTo>
                    <a:pt x="3878" y="8578"/>
                  </a:lnTo>
                  <a:lnTo>
                    <a:pt x="4459" y="8821"/>
                  </a:lnTo>
                  <a:lnTo>
                    <a:pt x="5041" y="9063"/>
                  </a:lnTo>
                  <a:lnTo>
                    <a:pt x="5671" y="9160"/>
                  </a:lnTo>
                  <a:lnTo>
                    <a:pt x="6301" y="9208"/>
                  </a:lnTo>
                  <a:lnTo>
                    <a:pt x="6931" y="9160"/>
                  </a:lnTo>
                  <a:lnTo>
                    <a:pt x="7513" y="9063"/>
                  </a:lnTo>
                  <a:lnTo>
                    <a:pt x="8094" y="8821"/>
                  </a:lnTo>
                  <a:lnTo>
                    <a:pt x="8676" y="8578"/>
                  </a:lnTo>
                  <a:lnTo>
                    <a:pt x="9209" y="8239"/>
                  </a:lnTo>
                  <a:lnTo>
                    <a:pt x="9694" y="7900"/>
                  </a:lnTo>
                  <a:lnTo>
                    <a:pt x="10178" y="7512"/>
                  </a:lnTo>
                  <a:lnTo>
                    <a:pt x="10614" y="7124"/>
                  </a:lnTo>
                  <a:lnTo>
                    <a:pt x="11341" y="6349"/>
                  </a:lnTo>
                  <a:lnTo>
                    <a:pt x="11923" y="5622"/>
                  </a:lnTo>
                  <a:lnTo>
                    <a:pt x="12311" y="5137"/>
                  </a:lnTo>
                  <a:lnTo>
                    <a:pt x="12456" y="4895"/>
                  </a:lnTo>
                  <a:lnTo>
                    <a:pt x="12505" y="4750"/>
                  </a:lnTo>
                  <a:lnTo>
                    <a:pt x="12553" y="4604"/>
                  </a:lnTo>
                  <a:lnTo>
                    <a:pt x="12505" y="4459"/>
                  </a:lnTo>
                  <a:lnTo>
                    <a:pt x="12456" y="4362"/>
                  </a:lnTo>
                  <a:lnTo>
                    <a:pt x="12311" y="4120"/>
                  </a:lnTo>
                  <a:lnTo>
                    <a:pt x="11923" y="3587"/>
                  </a:lnTo>
                  <a:lnTo>
                    <a:pt x="11341" y="2908"/>
                  </a:lnTo>
                  <a:lnTo>
                    <a:pt x="10614" y="2133"/>
                  </a:lnTo>
                  <a:lnTo>
                    <a:pt x="10178" y="1696"/>
                  </a:lnTo>
                  <a:lnTo>
                    <a:pt x="9694" y="1357"/>
                  </a:lnTo>
                  <a:lnTo>
                    <a:pt x="9209" y="969"/>
                  </a:lnTo>
                  <a:lnTo>
                    <a:pt x="8676" y="679"/>
                  </a:lnTo>
                  <a:lnTo>
                    <a:pt x="8094" y="388"/>
                  </a:lnTo>
                  <a:lnTo>
                    <a:pt x="7513" y="194"/>
                  </a:lnTo>
                  <a:lnTo>
                    <a:pt x="6931" y="49"/>
                  </a:lnTo>
                  <a:lnTo>
                    <a:pt x="6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9"/>
            <p:cNvSpPr/>
            <p:nvPr/>
          </p:nvSpPr>
          <p:spPr>
            <a:xfrm>
              <a:off x="4103186" y="2136767"/>
              <a:ext cx="117226" cy="118311"/>
            </a:xfrm>
            <a:custGeom>
              <a:avLst/>
              <a:gdLst/>
              <a:ahLst/>
              <a:cxnLst/>
              <a:rect l="l" t="t" r="r" b="b"/>
              <a:pathLst>
                <a:path w="5187" h="5235" extrusionOk="0">
                  <a:moveTo>
                    <a:pt x="2618" y="1018"/>
                  </a:moveTo>
                  <a:lnTo>
                    <a:pt x="2909" y="1066"/>
                  </a:lnTo>
                  <a:lnTo>
                    <a:pt x="3200" y="1163"/>
                  </a:lnTo>
                  <a:lnTo>
                    <a:pt x="3490" y="1309"/>
                  </a:lnTo>
                  <a:lnTo>
                    <a:pt x="3733" y="1503"/>
                  </a:lnTo>
                  <a:lnTo>
                    <a:pt x="3927" y="1745"/>
                  </a:lnTo>
                  <a:lnTo>
                    <a:pt x="4072" y="2036"/>
                  </a:lnTo>
                  <a:lnTo>
                    <a:pt x="4169" y="2326"/>
                  </a:lnTo>
                  <a:lnTo>
                    <a:pt x="4169" y="2617"/>
                  </a:lnTo>
                  <a:lnTo>
                    <a:pt x="4169" y="2957"/>
                  </a:lnTo>
                  <a:lnTo>
                    <a:pt x="4072" y="3247"/>
                  </a:lnTo>
                  <a:lnTo>
                    <a:pt x="3927" y="3538"/>
                  </a:lnTo>
                  <a:lnTo>
                    <a:pt x="3733" y="3780"/>
                  </a:lnTo>
                  <a:lnTo>
                    <a:pt x="3490" y="3974"/>
                  </a:lnTo>
                  <a:lnTo>
                    <a:pt x="3200" y="4120"/>
                  </a:lnTo>
                  <a:lnTo>
                    <a:pt x="2909" y="4168"/>
                  </a:lnTo>
                  <a:lnTo>
                    <a:pt x="2618" y="4217"/>
                  </a:lnTo>
                  <a:lnTo>
                    <a:pt x="2279" y="4168"/>
                  </a:lnTo>
                  <a:lnTo>
                    <a:pt x="1988" y="4120"/>
                  </a:lnTo>
                  <a:lnTo>
                    <a:pt x="1697" y="3974"/>
                  </a:lnTo>
                  <a:lnTo>
                    <a:pt x="1455" y="3780"/>
                  </a:lnTo>
                  <a:lnTo>
                    <a:pt x="1261" y="3538"/>
                  </a:lnTo>
                  <a:lnTo>
                    <a:pt x="1116" y="3247"/>
                  </a:lnTo>
                  <a:lnTo>
                    <a:pt x="1019" y="2957"/>
                  </a:lnTo>
                  <a:lnTo>
                    <a:pt x="1019" y="2617"/>
                  </a:lnTo>
                  <a:lnTo>
                    <a:pt x="1019" y="2326"/>
                  </a:lnTo>
                  <a:lnTo>
                    <a:pt x="1116" y="2036"/>
                  </a:lnTo>
                  <a:lnTo>
                    <a:pt x="1261" y="1745"/>
                  </a:lnTo>
                  <a:lnTo>
                    <a:pt x="1455" y="1503"/>
                  </a:lnTo>
                  <a:lnTo>
                    <a:pt x="1697" y="1309"/>
                  </a:lnTo>
                  <a:lnTo>
                    <a:pt x="1988" y="1163"/>
                  </a:lnTo>
                  <a:lnTo>
                    <a:pt x="2279" y="1066"/>
                  </a:lnTo>
                  <a:lnTo>
                    <a:pt x="2618" y="1018"/>
                  </a:lnTo>
                  <a:close/>
                  <a:moveTo>
                    <a:pt x="2618" y="0"/>
                  </a:moveTo>
                  <a:lnTo>
                    <a:pt x="2085" y="97"/>
                  </a:lnTo>
                  <a:lnTo>
                    <a:pt x="1600" y="242"/>
                  </a:lnTo>
                  <a:lnTo>
                    <a:pt x="1164" y="485"/>
                  </a:lnTo>
                  <a:lnTo>
                    <a:pt x="776" y="776"/>
                  </a:lnTo>
                  <a:lnTo>
                    <a:pt x="437" y="1163"/>
                  </a:lnTo>
                  <a:lnTo>
                    <a:pt x="195" y="1600"/>
                  </a:lnTo>
                  <a:lnTo>
                    <a:pt x="49" y="2084"/>
                  </a:lnTo>
                  <a:lnTo>
                    <a:pt x="1" y="2617"/>
                  </a:lnTo>
                  <a:lnTo>
                    <a:pt x="49" y="3150"/>
                  </a:lnTo>
                  <a:lnTo>
                    <a:pt x="195" y="3635"/>
                  </a:lnTo>
                  <a:lnTo>
                    <a:pt x="437" y="4071"/>
                  </a:lnTo>
                  <a:lnTo>
                    <a:pt x="776" y="4459"/>
                  </a:lnTo>
                  <a:lnTo>
                    <a:pt x="1164" y="4798"/>
                  </a:lnTo>
                  <a:lnTo>
                    <a:pt x="1600" y="5041"/>
                  </a:lnTo>
                  <a:lnTo>
                    <a:pt x="2085" y="5186"/>
                  </a:lnTo>
                  <a:lnTo>
                    <a:pt x="2618" y="5234"/>
                  </a:lnTo>
                  <a:lnTo>
                    <a:pt x="3103" y="5186"/>
                  </a:lnTo>
                  <a:lnTo>
                    <a:pt x="3636" y="5041"/>
                  </a:lnTo>
                  <a:lnTo>
                    <a:pt x="4072" y="4798"/>
                  </a:lnTo>
                  <a:lnTo>
                    <a:pt x="4460" y="4459"/>
                  </a:lnTo>
                  <a:lnTo>
                    <a:pt x="4751" y="4071"/>
                  </a:lnTo>
                  <a:lnTo>
                    <a:pt x="4993" y="3635"/>
                  </a:lnTo>
                  <a:lnTo>
                    <a:pt x="5138" y="3150"/>
                  </a:lnTo>
                  <a:lnTo>
                    <a:pt x="5187" y="2617"/>
                  </a:lnTo>
                  <a:lnTo>
                    <a:pt x="5138" y="2084"/>
                  </a:lnTo>
                  <a:lnTo>
                    <a:pt x="4993" y="1600"/>
                  </a:lnTo>
                  <a:lnTo>
                    <a:pt x="4751" y="1163"/>
                  </a:lnTo>
                  <a:lnTo>
                    <a:pt x="4460" y="776"/>
                  </a:lnTo>
                  <a:lnTo>
                    <a:pt x="4072" y="485"/>
                  </a:lnTo>
                  <a:lnTo>
                    <a:pt x="3636" y="242"/>
                  </a:lnTo>
                  <a:lnTo>
                    <a:pt x="3103" y="97"/>
                  </a:lnTo>
                  <a:lnTo>
                    <a:pt x="2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9"/>
            <p:cNvSpPr/>
            <p:nvPr/>
          </p:nvSpPr>
          <p:spPr>
            <a:xfrm>
              <a:off x="4228051" y="2045847"/>
              <a:ext cx="130379" cy="46036"/>
            </a:xfrm>
            <a:custGeom>
              <a:avLst/>
              <a:gdLst/>
              <a:ahLst/>
              <a:cxnLst/>
              <a:rect l="l" t="t" r="r" b="b"/>
              <a:pathLst>
                <a:path w="5769" h="2037" extrusionOk="0">
                  <a:moveTo>
                    <a:pt x="1503" y="1"/>
                  </a:moveTo>
                  <a:lnTo>
                    <a:pt x="1310" y="49"/>
                  </a:lnTo>
                  <a:lnTo>
                    <a:pt x="1164" y="146"/>
                  </a:lnTo>
                  <a:lnTo>
                    <a:pt x="146" y="1164"/>
                  </a:lnTo>
                  <a:lnTo>
                    <a:pt x="1" y="1358"/>
                  </a:lnTo>
                  <a:lnTo>
                    <a:pt x="1" y="1551"/>
                  </a:lnTo>
                  <a:lnTo>
                    <a:pt x="1" y="1745"/>
                  </a:lnTo>
                  <a:lnTo>
                    <a:pt x="146" y="1891"/>
                  </a:lnTo>
                  <a:lnTo>
                    <a:pt x="292" y="1988"/>
                  </a:lnTo>
                  <a:lnTo>
                    <a:pt x="486" y="2036"/>
                  </a:lnTo>
                  <a:lnTo>
                    <a:pt x="679" y="1988"/>
                  </a:lnTo>
                  <a:lnTo>
                    <a:pt x="873" y="1891"/>
                  </a:lnTo>
                  <a:lnTo>
                    <a:pt x="1697" y="1018"/>
                  </a:lnTo>
                  <a:lnTo>
                    <a:pt x="5235" y="1018"/>
                  </a:lnTo>
                  <a:lnTo>
                    <a:pt x="5429" y="970"/>
                  </a:lnTo>
                  <a:lnTo>
                    <a:pt x="5574" y="873"/>
                  </a:lnTo>
                  <a:lnTo>
                    <a:pt x="5720" y="728"/>
                  </a:lnTo>
                  <a:lnTo>
                    <a:pt x="5768" y="534"/>
                  </a:lnTo>
                  <a:lnTo>
                    <a:pt x="5720" y="340"/>
                  </a:lnTo>
                  <a:lnTo>
                    <a:pt x="5574" y="146"/>
                  </a:lnTo>
                  <a:lnTo>
                    <a:pt x="5429" y="49"/>
                  </a:lnTo>
                  <a:lnTo>
                    <a:pt x="5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9"/>
            <p:cNvSpPr/>
            <p:nvPr/>
          </p:nvSpPr>
          <p:spPr>
            <a:xfrm>
              <a:off x="4251057" y="1999856"/>
              <a:ext cx="107373" cy="23007"/>
            </a:xfrm>
            <a:custGeom>
              <a:avLst/>
              <a:gdLst/>
              <a:ahLst/>
              <a:cxnLst/>
              <a:rect l="l" t="t" r="r" b="b"/>
              <a:pathLst>
                <a:path w="4751" h="1018" extrusionOk="0">
                  <a:moveTo>
                    <a:pt x="485" y="0"/>
                  </a:moveTo>
                  <a:lnTo>
                    <a:pt x="292" y="49"/>
                  </a:lnTo>
                  <a:lnTo>
                    <a:pt x="146" y="145"/>
                  </a:lnTo>
                  <a:lnTo>
                    <a:pt x="49" y="339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2"/>
                  </a:lnTo>
                  <a:lnTo>
                    <a:pt x="292" y="1018"/>
                  </a:lnTo>
                  <a:lnTo>
                    <a:pt x="4411" y="1018"/>
                  </a:lnTo>
                  <a:lnTo>
                    <a:pt x="4556" y="872"/>
                  </a:lnTo>
                  <a:lnTo>
                    <a:pt x="4702" y="727"/>
                  </a:lnTo>
                  <a:lnTo>
                    <a:pt x="4750" y="533"/>
                  </a:lnTo>
                  <a:lnTo>
                    <a:pt x="4702" y="339"/>
                  </a:lnTo>
                  <a:lnTo>
                    <a:pt x="4556" y="145"/>
                  </a:lnTo>
                  <a:lnTo>
                    <a:pt x="4411" y="49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9"/>
            <p:cNvSpPr/>
            <p:nvPr/>
          </p:nvSpPr>
          <p:spPr>
            <a:xfrm>
              <a:off x="3966275" y="2045847"/>
              <a:ext cx="130379" cy="46036"/>
            </a:xfrm>
            <a:custGeom>
              <a:avLst/>
              <a:gdLst/>
              <a:ahLst/>
              <a:cxnLst/>
              <a:rect l="l" t="t" r="r" b="b"/>
              <a:pathLst>
                <a:path w="5769" h="2037" extrusionOk="0">
                  <a:moveTo>
                    <a:pt x="485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5" y="1018"/>
                  </a:lnTo>
                  <a:lnTo>
                    <a:pt x="4023" y="1018"/>
                  </a:lnTo>
                  <a:lnTo>
                    <a:pt x="4896" y="1891"/>
                  </a:lnTo>
                  <a:lnTo>
                    <a:pt x="5041" y="1988"/>
                  </a:lnTo>
                  <a:lnTo>
                    <a:pt x="5235" y="2036"/>
                  </a:lnTo>
                  <a:lnTo>
                    <a:pt x="5429" y="1988"/>
                  </a:lnTo>
                  <a:lnTo>
                    <a:pt x="5574" y="1891"/>
                  </a:lnTo>
                  <a:lnTo>
                    <a:pt x="5720" y="1745"/>
                  </a:lnTo>
                  <a:lnTo>
                    <a:pt x="5768" y="1551"/>
                  </a:lnTo>
                  <a:lnTo>
                    <a:pt x="5720" y="1358"/>
                  </a:lnTo>
                  <a:lnTo>
                    <a:pt x="5574" y="1164"/>
                  </a:lnTo>
                  <a:lnTo>
                    <a:pt x="4605" y="146"/>
                  </a:lnTo>
                  <a:lnTo>
                    <a:pt x="4411" y="49"/>
                  </a:lnTo>
                  <a:lnTo>
                    <a:pt x="4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9"/>
            <p:cNvSpPr/>
            <p:nvPr/>
          </p:nvSpPr>
          <p:spPr>
            <a:xfrm>
              <a:off x="3966275" y="1999856"/>
              <a:ext cx="107373" cy="23007"/>
            </a:xfrm>
            <a:custGeom>
              <a:avLst/>
              <a:gdLst/>
              <a:ahLst/>
              <a:cxnLst/>
              <a:rect l="l" t="t" r="r" b="b"/>
              <a:pathLst>
                <a:path w="4751" h="1018" extrusionOk="0">
                  <a:moveTo>
                    <a:pt x="485" y="0"/>
                  </a:moveTo>
                  <a:lnTo>
                    <a:pt x="292" y="49"/>
                  </a:lnTo>
                  <a:lnTo>
                    <a:pt x="146" y="145"/>
                  </a:lnTo>
                  <a:lnTo>
                    <a:pt x="49" y="339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2"/>
                  </a:lnTo>
                  <a:lnTo>
                    <a:pt x="292" y="1018"/>
                  </a:lnTo>
                  <a:lnTo>
                    <a:pt x="4411" y="1018"/>
                  </a:lnTo>
                  <a:lnTo>
                    <a:pt x="4557" y="872"/>
                  </a:lnTo>
                  <a:lnTo>
                    <a:pt x="4702" y="727"/>
                  </a:lnTo>
                  <a:lnTo>
                    <a:pt x="4750" y="533"/>
                  </a:lnTo>
                  <a:lnTo>
                    <a:pt x="4702" y="339"/>
                  </a:lnTo>
                  <a:lnTo>
                    <a:pt x="4557" y="145"/>
                  </a:lnTo>
                  <a:lnTo>
                    <a:pt x="4411" y="49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9"/>
            <p:cNvSpPr/>
            <p:nvPr/>
          </p:nvSpPr>
          <p:spPr>
            <a:xfrm>
              <a:off x="4228051" y="2301046"/>
              <a:ext cx="130379" cy="44929"/>
            </a:xfrm>
            <a:custGeom>
              <a:avLst/>
              <a:gdLst/>
              <a:ahLst/>
              <a:cxnLst/>
              <a:rect l="l" t="t" r="r" b="b"/>
              <a:pathLst>
                <a:path w="5769" h="1988" extrusionOk="0">
                  <a:moveTo>
                    <a:pt x="292" y="1"/>
                  </a:moveTo>
                  <a:lnTo>
                    <a:pt x="146" y="146"/>
                  </a:lnTo>
                  <a:lnTo>
                    <a:pt x="1" y="292"/>
                  </a:lnTo>
                  <a:lnTo>
                    <a:pt x="1" y="486"/>
                  </a:lnTo>
                  <a:lnTo>
                    <a:pt x="1" y="679"/>
                  </a:lnTo>
                  <a:lnTo>
                    <a:pt x="146" y="825"/>
                  </a:lnTo>
                  <a:lnTo>
                    <a:pt x="1164" y="1843"/>
                  </a:lnTo>
                  <a:lnTo>
                    <a:pt x="1310" y="1988"/>
                  </a:lnTo>
                  <a:lnTo>
                    <a:pt x="5429" y="1988"/>
                  </a:lnTo>
                  <a:lnTo>
                    <a:pt x="5574" y="1843"/>
                  </a:lnTo>
                  <a:lnTo>
                    <a:pt x="5720" y="1697"/>
                  </a:lnTo>
                  <a:lnTo>
                    <a:pt x="5768" y="1503"/>
                  </a:lnTo>
                  <a:lnTo>
                    <a:pt x="5720" y="1309"/>
                  </a:lnTo>
                  <a:lnTo>
                    <a:pt x="5574" y="1116"/>
                  </a:lnTo>
                  <a:lnTo>
                    <a:pt x="5429" y="1019"/>
                  </a:lnTo>
                  <a:lnTo>
                    <a:pt x="5235" y="970"/>
                  </a:lnTo>
                  <a:lnTo>
                    <a:pt x="1697" y="970"/>
                  </a:lnTo>
                  <a:lnTo>
                    <a:pt x="873" y="14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9"/>
            <p:cNvSpPr/>
            <p:nvPr/>
          </p:nvSpPr>
          <p:spPr>
            <a:xfrm>
              <a:off x="4251057" y="2368959"/>
              <a:ext cx="107373" cy="23029"/>
            </a:xfrm>
            <a:custGeom>
              <a:avLst/>
              <a:gdLst/>
              <a:ahLst/>
              <a:cxnLst/>
              <a:rect l="l" t="t" r="r" b="b"/>
              <a:pathLst>
                <a:path w="4751" h="1019" extrusionOk="0">
                  <a:moveTo>
                    <a:pt x="485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5" y="1018"/>
                  </a:lnTo>
                  <a:lnTo>
                    <a:pt x="4217" y="1018"/>
                  </a:lnTo>
                  <a:lnTo>
                    <a:pt x="4411" y="970"/>
                  </a:lnTo>
                  <a:lnTo>
                    <a:pt x="4556" y="873"/>
                  </a:lnTo>
                  <a:lnTo>
                    <a:pt x="4702" y="728"/>
                  </a:lnTo>
                  <a:lnTo>
                    <a:pt x="4750" y="534"/>
                  </a:lnTo>
                  <a:lnTo>
                    <a:pt x="4702" y="340"/>
                  </a:lnTo>
                  <a:lnTo>
                    <a:pt x="4556" y="146"/>
                  </a:lnTo>
                  <a:lnTo>
                    <a:pt x="4411" y="49"/>
                  </a:lnTo>
                  <a:lnTo>
                    <a:pt x="4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9"/>
            <p:cNvSpPr/>
            <p:nvPr/>
          </p:nvSpPr>
          <p:spPr>
            <a:xfrm>
              <a:off x="3966275" y="2301046"/>
              <a:ext cx="130379" cy="44929"/>
            </a:xfrm>
            <a:custGeom>
              <a:avLst/>
              <a:gdLst/>
              <a:ahLst/>
              <a:cxnLst/>
              <a:rect l="l" t="t" r="r" b="b"/>
              <a:pathLst>
                <a:path w="5769" h="1988" extrusionOk="0">
                  <a:moveTo>
                    <a:pt x="5041" y="1"/>
                  </a:moveTo>
                  <a:lnTo>
                    <a:pt x="4896" y="146"/>
                  </a:lnTo>
                  <a:lnTo>
                    <a:pt x="4023" y="970"/>
                  </a:lnTo>
                  <a:lnTo>
                    <a:pt x="485" y="970"/>
                  </a:lnTo>
                  <a:lnTo>
                    <a:pt x="292" y="1019"/>
                  </a:lnTo>
                  <a:lnTo>
                    <a:pt x="146" y="1116"/>
                  </a:lnTo>
                  <a:lnTo>
                    <a:pt x="49" y="1309"/>
                  </a:lnTo>
                  <a:lnTo>
                    <a:pt x="1" y="1503"/>
                  </a:lnTo>
                  <a:lnTo>
                    <a:pt x="49" y="1697"/>
                  </a:lnTo>
                  <a:lnTo>
                    <a:pt x="146" y="1843"/>
                  </a:lnTo>
                  <a:lnTo>
                    <a:pt x="292" y="1988"/>
                  </a:lnTo>
                  <a:lnTo>
                    <a:pt x="4411" y="1988"/>
                  </a:lnTo>
                  <a:lnTo>
                    <a:pt x="4605" y="1843"/>
                  </a:lnTo>
                  <a:lnTo>
                    <a:pt x="5574" y="825"/>
                  </a:lnTo>
                  <a:lnTo>
                    <a:pt x="5720" y="679"/>
                  </a:lnTo>
                  <a:lnTo>
                    <a:pt x="5768" y="486"/>
                  </a:lnTo>
                  <a:lnTo>
                    <a:pt x="5720" y="292"/>
                  </a:lnTo>
                  <a:lnTo>
                    <a:pt x="5574" y="146"/>
                  </a:lnTo>
                  <a:lnTo>
                    <a:pt x="5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9"/>
            <p:cNvSpPr/>
            <p:nvPr/>
          </p:nvSpPr>
          <p:spPr>
            <a:xfrm>
              <a:off x="3966275" y="2368959"/>
              <a:ext cx="107373" cy="23029"/>
            </a:xfrm>
            <a:custGeom>
              <a:avLst/>
              <a:gdLst/>
              <a:ahLst/>
              <a:cxnLst/>
              <a:rect l="l" t="t" r="r" b="b"/>
              <a:pathLst>
                <a:path w="4751" h="1019" extrusionOk="0">
                  <a:moveTo>
                    <a:pt x="485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5" y="1018"/>
                  </a:lnTo>
                  <a:lnTo>
                    <a:pt x="4217" y="1018"/>
                  </a:lnTo>
                  <a:lnTo>
                    <a:pt x="4411" y="970"/>
                  </a:lnTo>
                  <a:lnTo>
                    <a:pt x="4557" y="873"/>
                  </a:lnTo>
                  <a:lnTo>
                    <a:pt x="4702" y="728"/>
                  </a:lnTo>
                  <a:lnTo>
                    <a:pt x="4750" y="534"/>
                  </a:lnTo>
                  <a:lnTo>
                    <a:pt x="4702" y="340"/>
                  </a:lnTo>
                  <a:lnTo>
                    <a:pt x="4557" y="146"/>
                  </a:lnTo>
                  <a:lnTo>
                    <a:pt x="4411" y="49"/>
                  </a:lnTo>
                  <a:lnTo>
                    <a:pt x="42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Sklearn </a:t>
            </a:r>
            <a:r>
              <a:rPr lang="en-US" dirty="0" smtClean="0"/>
              <a:t>Library </a:t>
            </a:r>
            <a:r>
              <a:rPr lang="en-US" dirty="0"/>
              <a:t>and Its Used</a:t>
            </a:r>
            <a:endParaRPr lang="en-IN" dirty="0"/>
          </a:p>
        </p:txBody>
      </p:sp>
      <p:grpSp>
        <p:nvGrpSpPr>
          <p:cNvPr id="27" name="Google Shape;580;p46"/>
          <p:cNvGrpSpPr/>
          <p:nvPr/>
        </p:nvGrpSpPr>
        <p:grpSpPr>
          <a:xfrm>
            <a:off x="2600083" y="1380451"/>
            <a:ext cx="392133" cy="392133"/>
            <a:chOff x="6727565" y="1999856"/>
            <a:chExt cx="392133" cy="392133"/>
          </a:xfrm>
        </p:grpSpPr>
        <p:sp>
          <p:nvSpPr>
            <p:cNvPr id="28" name="Google Shape;581;p46"/>
            <p:cNvSpPr/>
            <p:nvPr/>
          </p:nvSpPr>
          <p:spPr>
            <a:xfrm>
              <a:off x="6832701" y="2123614"/>
              <a:ext cx="181862" cy="268375"/>
            </a:xfrm>
            <a:custGeom>
              <a:avLst/>
              <a:gdLst/>
              <a:ahLst/>
              <a:cxnLst/>
              <a:rect l="l" t="t" r="r" b="b"/>
              <a:pathLst>
                <a:path w="8047" h="11875" extrusionOk="0">
                  <a:moveTo>
                    <a:pt x="4654" y="1018"/>
                  </a:moveTo>
                  <a:lnTo>
                    <a:pt x="5138" y="1067"/>
                  </a:lnTo>
                  <a:lnTo>
                    <a:pt x="5574" y="1212"/>
                  </a:lnTo>
                  <a:lnTo>
                    <a:pt x="6011" y="1406"/>
                  </a:lnTo>
                  <a:lnTo>
                    <a:pt x="6350" y="1697"/>
                  </a:lnTo>
                  <a:lnTo>
                    <a:pt x="6641" y="2036"/>
                  </a:lnTo>
                  <a:lnTo>
                    <a:pt x="6834" y="2424"/>
                  </a:lnTo>
                  <a:lnTo>
                    <a:pt x="6980" y="2860"/>
                  </a:lnTo>
                  <a:lnTo>
                    <a:pt x="7028" y="3296"/>
                  </a:lnTo>
                  <a:lnTo>
                    <a:pt x="7028" y="3781"/>
                  </a:lnTo>
                  <a:lnTo>
                    <a:pt x="6883" y="4217"/>
                  </a:lnTo>
                  <a:lnTo>
                    <a:pt x="6641" y="4653"/>
                  </a:lnTo>
                  <a:lnTo>
                    <a:pt x="6350" y="4992"/>
                  </a:lnTo>
                  <a:lnTo>
                    <a:pt x="6301" y="5041"/>
                  </a:lnTo>
                  <a:lnTo>
                    <a:pt x="6059" y="5332"/>
                  </a:lnTo>
                  <a:lnTo>
                    <a:pt x="5817" y="5623"/>
                  </a:lnTo>
                  <a:lnTo>
                    <a:pt x="5574" y="5962"/>
                  </a:lnTo>
                  <a:lnTo>
                    <a:pt x="5429" y="6301"/>
                  </a:lnTo>
                  <a:lnTo>
                    <a:pt x="5235" y="6640"/>
                  </a:lnTo>
                  <a:lnTo>
                    <a:pt x="5138" y="7028"/>
                  </a:lnTo>
                  <a:lnTo>
                    <a:pt x="5041" y="7416"/>
                  </a:lnTo>
                  <a:lnTo>
                    <a:pt x="4993" y="7803"/>
                  </a:lnTo>
                  <a:lnTo>
                    <a:pt x="4557" y="7803"/>
                  </a:lnTo>
                  <a:lnTo>
                    <a:pt x="4557" y="4944"/>
                  </a:lnTo>
                  <a:lnTo>
                    <a:pt x="4993" y="4799"/>
                  </a:lnTo>
                  <a:lnTo>
                    <a:pt x="5381" y="4556"/>
                  </a:lnTo>
                  <a:lnTo>
                    <a:pt x="5526" y="4411"/>
                  </a:lnTo>
                  <a:lnTo>
                    <a:pt x="5574" y="4217"/>
                  </a:lnTo>
                  <a:lnTo>
                    <a:pt x="5574" y="4023"/>
                  </a:lnTo>
                  <a:lnTo>
                    <a:pt x="5477" y="3829"/>
                  </a:lnTo>
                  <a:lnTo>
                    <a:pt x="5332" y="3732"/>
                  </a:lnTo>
                  <a:lnTo>
                    <a:pt x="5138" y="3635"/>
                  </a:lnTo>
                  <a:lnTo>
                    <a:pt x="4944" y="3635"/>
                  </a:lnTo>
                  <a:lnTo>
                    <a:pt x="4799" y="3732"/>
                  </a:lnTo>
                  <a:lnTo>
                    <a:pt x="4605" y="3829"/>
                  </a:lnTo>
                  <a:lnTo>
                    <a:pt x="4411" y="3926"/>
                  </a:lnTo>
                  <a:lnTo>
                    <a:pt x="4217" y="3975"/>
                  </a:lnTo>
                  <a:lnTo>
                    <a:pt x="3830" y="3975"/>
                  </a:lnTo>
                  <a:lnTo>
                    <a:pt x="3636" y="3926"/>
                  </a:lnTo>
                  <a:lnTo>
                    <a:pt x="3442" y="3829"/>
                  </a:lnTo>
                  <a:lnTo>
                    <a:pt x="3297" y="3732"/>
                  </a:lnTo>
                  <a:lnTo>
                    <a:pt x="3103" y="3635"/>
                  </a:lnTo>
                  <a:lnTo>
                    <a:pt x="2909" y="3635"/>
                  </a:lnTo>
                  <a:lnTo>
                    <a:pt x="2715" y="3732"/>
                  </a:lnTo>
                  <a:lnTo>
                    <a:pt x="2570" y="3829"/>
                  </a:lnTo>
                  <a:lnTo>
                    <a:pt x="2473" y="4023"/>
                  </a:lnTo>
                  <a:lnTo>
                    <a:pt x="2473" y="4217"/>
                  </a:lnTo>
                  <a:lnTo>
                    <a:pt x="2521" y="4411"/>
                  </a:lnTo>
                  <a:lnTo>
                    <a:pt x="2666" y="4556"/>
                  </a:lnTo>
                  <a:lnTo>
                    <a:pt x="3103" y="4799"/>
                  </a:lnTo>
                  <a:lnTo>
                    <a:pt x="3539" y="4944"/>
                  </a:lnTo>
                  <a:lnTo>
                    <a:pt x="3539" y="7803"/>
                  </a:lnTo>
                  <a:lnTo>
                    <a:pt x="3103" y="7803"/>
                  </a:lnTo>
                  <a:lnTo>
                    <a:pt x="3006" y="7416"/>
                  </a:lnTo>
                  <a:lnTo>
                    <a:pt x="2909" y="7028"/>
                  </a:lnTo>
                  <a:lnTo>
                    <a:pt x="2812" y="6640"/>
                  </a:lnTo>
                  <a:lnTo>
                    <a:pt x="2666" y="6301"/>
                  </a:lnTo>
                  <a:lnTo>
                    <a:pt x="2473" y="5962"/>
                  </a:lnTo>
                  <a:lnTo>
                    <a:pt x="2230" y="5623"/>
                  </a:lnTo>
                  <a:lnTo>
                    <a:pt x="1988" y="5283"/>
                  </a:lnTo>
                  <a:lnTo>
                    <a:pt x="1746" y="5041"/>
                  </a:lnTo>
                  <a:lnTo>
                    <a:pt x="1406" y="4653"/>
                  </a:lnTo>
                  <a:lnTo>
                    <a:pt x="1213" y="4265"/>
                  </a:lnTo>
                  <a:lnTo>
                    <a:pt x="1067" y="3829"/>
                  </a:lnTo>
                  <a:lnTo>
                    <a:pt x="1019" y="3345"/>
                  </a:lnTo>
                  <a:lnTo>
                    <a:pt x="1067" y="2908"/>
                  </a:lnTo>
                  <a:lnTo>
                    <a:pt x="1213" y="2472"/>
                  </a:lnTo>
                  <a:lnTo>
                    <a:pt x="1406" y="2036"/>
                  </a:lnTo>
                  <a:lnTo>
                    <a:pt x="1697" y="1697"/>
                  </a:lnTo>
                  <a:lnTo>
                    <a:pt x="2036" y="1406"/>
                  </a:lnTo>
                  <a:lnTo>
                    <a:pt x="2473" y="1164"/>
                  </a:lnTo>
                  <a:lnTo>
                    <a:pt x="2909" y="1067"/>
                  </a:lnTo>
                  <a:lnTo>
                    <a:pt x="3345" y="1018"/>
                  </a:lnTo>
                  <a:close/>
                  <a:moveTo>
                    <a:pt x="4944" y="8773"/>
                  </a:moveTo>
                  <a:lnTo>
                    <a:pt x="4944" y="9451"/>
                  </a:lnTo>
                  <a:lnTo>
                    <a:pt x="4896" y="9597"/>
                  </a:lnTo>
                  <a:lnTo>
                    <a:pt x="4847" y="9694"/>
                  </a:lnTo>
                  <a:lnTo>
                    <a:pt x="4702" y="9790"/>
                  </a:lnTo>
                  <a:lnTo>
                    <a:pt x="3345" y="9790"/>
                  </a:lnTo>
                  <a:lnTo>
                    <a:pt x="3248" y="9694"/>
                  </a:lnTo>
                  <a:lnTo>
                    <a:pt x="3151" y="9597"/>
                  </a:lnTo>
                  <a:lnTo>
                    <a:pt x="3103" y="9451"/>
                  </a:lnTo>
                  <a:lnTo>
                    <a:pt x="3103" y="8773"/>
                  </a:lnTo>
                  <a:close/>
                  <a:moveTo>
                    <a:pt x="3006" y="1"/>
                  </a:moveTo>
                  <a:lnTo>
                    <a:pt x="2715" y="49"/>
                  </a:lnTo>
                  <a:lnTo>
                    <a:pt x="2376" y="146"/>
                  </a:lnTo>
                  <a:lnTo>
                    <a:pt x="2085" y="243"/>
                  </a:lnTo>
                  <a:lnTo>
                    <a:pt x="1794" y="388"/>
                  </a:lnTo>
                  <a:lnTo>
                    <a:pt x="1503" y="534"/>
                  </a:lnTo>
                  <a:lnTo>
                    <a:pt x="1213" y="728"/>
                  </a:lnTo>
                  <a:lnTo>
                    <a:pt x="970" y="970"/>
                  </a:lnTo>
                  <a:lnTo>
                    <a:pt x="776" y="1212"/>
                  </a:lnTo>
                  <a:lnTo>
                    <a:pt x="582" y="1503"/>
                  </a:lnTo>
                  <a:lnTo>
                    <a:pt x="389" y="1745"/>
                  </a:lnTo>
                  <a:lnTo>
                    <a:pt x="243" y="2036"/>
                  </a:lnTo>
                  <a:lnTo>
                    <a:pt x="146" y="2375"/>
                  </a:lnTo>
                  <a:lnTo>
                    <a:pt x="49" y="2666"/>
                  </a:lnTo>
                  <a:lnTo>
                    <a:pt x="1" y="3005"/>
                  </a:lnTo>
                  <a:lnTo>
                    <a:pt x="1" y="3345"/>
                  </a:lnTo>
                  <a:lnTo>
                    <a:pt x="1" y="3684"/>
                  </a:lnTo>
                  <a:lnTo>
                    <a:pt x="49" y="4023"/>
                  </a:lnTo>
                  <a:lnTo>
                    <a:pt x="146" y="4314"/>
                  </a:lnTo>
                  <a:lnTo>
                    <a:pt x="243" y="4653"/>
                  </a:lnTo>
                  <a:lnTo>
                    <a:pt x="389" y="4944"/>
                  </a:lnTo>
                  <a:lnTo>
                    <a:pt x="582" y="5235"/>
                  </a:lnTo>
                  <a:lnTo>
                    <a:pt x="776" y="5477"/>
                  </a:lnTo>
                  <a:lnTo>
                    <a:pt x="1019" y="5768"/>
                  </a:lnTo>
                  <a:lnTo>
                    <a:pt x="1261" y="6010"/>
                  </a:lnTo>
                  <a:lnTo>
                    <a:pt x="1455" y="6301"/>
                  </a:lnTo>
                  <a:lnTo>
                    <a:pt x="1649" y="6592"/>
                  </a:lnTo>
                  <a:lnTo>
                    <a:pt x="1794" y="6931"/>
                  </a:lnTo>
                  <a:lnTo>
                    <a:pt x="1939" y="7270"/>
                  </a:lnTo>
                  <a:lnTo>
                    <a:pt x="2036" y="7610"/>
                  </a:lnTo>
                  <a:lnTo>
                    <a:pt x="2085" y="7949"/>
                  </a:lnTo>
                  <a:lnTo>
                    <a:pt x="2085" y="8288"/>
                  </a:lnTo>
                  <a:lnTo>
                    <a:pt x="2085" y="9451"/>
                  </a:lnTo>
                  <a:lnTo>
                    <a:pt x="2133" y="9742"/>
                  </a:lnTo>
                  <a:lnTo>
                    <a:pt x="2230" y="9984"/>
                  </a:lnTo>
                  <a:lnTo>
                    <a:pt x="2327" y="10227"/>
                  </a:lnTo>
                  <a:lnTo>
                    <a:pt x="2521" y="10421"/>
                  </a:lnTo>
                  <a:lnTo>
                    <a:pt x="2715" y="10614"/>
                  </a:lnTo>
                  <a:lnTo>
                    <a:pt x="2957" y="10711"/>
                  </a:lnTo>
                  <a:lnTo>
                    <a:pt x="3200" y="10808"/>
                  </a:lnTo>
                  <a:lnTo>
                    <a:pt x="3539" y="10808"/>
                  </a:lnTo>
                  <a:lnTo>
                    <a:pt x="3539" y="11390"/>
                  </a:lnTo>
                  <a:lnTo>
                    <a:pt x="3587" y="11584"/>
                  </a:lnTo>
                  <a:lnTo>
                    <a:pt x="3684" y="11729"/>
                  </a:lnTo>
                  <a:lnTo>
                    <a:pt x="3830" y="11826"/>
                  </a:lnTo>
                  <a:lnTo>
                    <a:pt x="4023" y="11874"/>
                  </a:lnTo>
                  <a:lnTo>
                    <a:pt x="4217" y="11826"/>
                  </a:lnTo>
                  <a:lnTo>
                    <a:pt x="4411" y="11729"/>
                  </a:lnTo>
                  <a:lnTo>
                    <a:pt x="4508" y="11584"/>
                  </a:lnTo>
                  <a:lnTo>
                    <a:pt x="4557" y="11390"/>
                  </a:lnTo>
                  <a:lnTo>
                    <a:pt x="4557" y="10808"/>
                  </a:lnTo>
                  <a:lnTo>
                    <a:pt x="4847" y="10808"/>
                  </a:lnTo>
                  <a:lnTo>
                    <a:pt x="5138" y="10711"/>
                  </a:lnTo>
                  <a:lnTo>
                    <a:pt x="5332" y="10614"/>
                  </a:lnTo>
                  <a:lnTo>
                    <a:pt x="5574" y="10421"/>
                  </a:lnTo>
                  <a:lnTo>
                    <a:pt x="5720" y="10227"/>
                  </a:lnTo>
                  <a:lnTo>
                    <a:pt x="5865" y="9984"/>
                  </a:lnTo>
                  <a:lnTo>
                    <a:pt x="5914" y="9742"/>
                  </a:lnTo>
                  <a:lnTo>
                    <a:pt x="5962" y="9451"/>
                  </a:lnTo>
                  <a:lnTo>
                    <a:pt x="5962" y="8288"/>
                  </a:lnTo>
                  <a:lnTo>
                    <a:pt x="5962" y="7949"/>
                  </a:lnTo>
                  <a:lnTo>
                    <a:pt x="6011" y="7561"/>
                  </a:lnTo>
                  <a:lnTo>
                    <a:pt x="6107" y="7222"/>
                  </a:lnTo>
                  <a:lnTo>
                    <a:pt x="6253" y="6931"/>
                  </a:lnTo>
                  <a:lnTo>
                    <a:pt x="6398" y="6592"/>
                  </a:lnTo>
                  <a:lnTo>
                    <a:pt x="6592" y="6301"/>
                  </a:lnTo>
                  <a:lnTo>
                    <a:pt x="6786" y="6010"/>
                  </a:lnTo>
                  <a:lnTo>
                    <a:pt x="7028" y="5768"/>
                  </a:lnTo>
                  <a:lnTo>
                    <a:pt x="7077" y="5719"/>
                  </a:lnTo>
                  <a:lnTo>
                    <a:pt x="7319" y="5477"/>
                  </a:lnTo>
                  <a:lnTo>
                    <a:pt x="7513" y="5186"/>
                  </a:lnTo>
                  <a:lnTo>
                    <a:pt x="7658" y="4896"/>
                  </a:lnTo>
                  <a:lnTo>
                    <a:pt x="7804" y="4605"/>
                  </a:lnTo>
                  <a:lnTo>
                    <a:pt x="7949" y="4314"/>
                  </a:lnTo>
                  <a:lnTo>
                    <a:pt x="7998" y="3975"/>
                  </a:lnTo>
                  <a:lnTo>
                    <a:pt x="8046" y="3635"/>
                  </a:lnTo>
                  <a:lnTo>
                    <a:pt x="8046" y="3296"/>
                  </a:lnTo>
                  <a:lnTo>
                    <a:pt x="8046" y="2957"/>
                  </a:lnTo>
                  <a:lnTo>
                    <a:pt x="7998" y="2618"/>
                  </a:lnTo>
                  <a:lnTo>
                    <a:pt x="7901" y="2327"/>
                  </a:lnTo>
                  <a:lnTo>
                    <a:pt x="7804" y="2036"/>
                  </a:lnTo>
                  <a:lnTo>
                    <a:pt x="7658" y="1745"/>
                  </a:lnTo>
                  <a:lnTo>
                    <a:pt x="7465" y="1455"/>
                  </a:lnTo>
                  <a:lnTo>
                    <a:pt x="7271" y="1212"/>
                  </a:lnTo>
                  <a:lnTo>
                    <a:pt x="7077" y="970"/>
                  </a:lnTo>
                  <a:lnTo>
                    <a:pt x="6834" y="728"/>
                  </a:lnTo>
                  <a:lnTo>
                    <a:pt x="6544" y="582"/>
                  </a:lnTo>
                  <a:lnTo>
                    <a:pt x="6253" y="388"/>
                  </a:lnTo>
                  <a:lnTo>
                    <a:pt x="5962" y="243"/>
                  </a:lnTo>
                  <a:lnTo>
                    <a:pt x="5671" y="146"/>
                  </a:lnTo>
                  <a:lnTo>
                    <a:pt x="5332" y="49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2;p46"/>
            <p:cNvSpPr/>
            <p:nvPr/>
          </p:nvSpPr>
          <p:spPr>
            <a:xfrm>
              <a:off x="6986064" y="1999856"/>
              <a:ext cx="133634" cy="133634"/>
            </a:xfrm>
            <a:custGeom>
              <a:avLst/>
              <a:gdLst/>
              <a:ahLst/>
              <a:cxnLst/>
              <a:rect l="l" t="t" r="r" b="b"/>
              <a:pathLst>
                <a:path w="5913" h="5913" extrusionOk="0">
                  <a:moveTo>
                    <a:pt x="4895" y="1018"/>
                  </a:moveTo>
                  <a:lnTo>
                    <a:pt x="4895" y="3199"/>
                  </a:lnTo>
                  <a:lnTo>
                    <a:pt x="4556" y="2811"/>
                  </a:lnTo>
                  <a:lnTo>
                    <a:pt x="4362" y="2714"/>
                  </a:lnTo>
                  <a:lnTo>
                    <a:pt x="4168" y="2666"/>
                  </a:lnTo>
                  <a:lnTo>
                    <a:pt x="3974" y="2714"/>
                  </a:lnTo>
                  <a:lnTo>
                    <a:pt x="3829" y="2811"/>
                  </a:lnTo>
                  <a:lnTo>
                    <a:pt x="1939" y="4701"/>
                  </a:lnTo>
                  <a:lnTo>
                    <a:pt x="1212" y="3974"/>
                  </a:lnTo>
                  <a:lnTo>
                    <a:pt x="3102" y="2133"/>
                  </a:lnTo>
                  <a:lnTo>
                    <a:pt x="3199" y="1939"/>
                  </a:lnTo>
                  <a:lnTo>
                    <a:pt x="3247" y="1745"/>
                  </a:lnTo>
                  <a:lnTo>
                    <a:pt x="3199" y="1551"/>
                  </a:lnTo>
                  <a:lnTo>
                    <a:pt x="3102" y="1406"/>
                  </a:lnTo>
                  <a:lnTo>
                    <a:pt x="2763" y="1018"/>
                  </a:lnTo>
                  <a:close/>
                  <a:moveTo>
                    <a:pt x="1502" y="0"/>
                  </a:moveTo>
                  <a:lnTo>
                    <a:pt x="1357" y="49"/>
                  </a:lnTo>
                  <a:lnTo>
                    <a:pt x="1212" y="97"/>
                  </a:lnTo>
                  <a:lnTo>
                    <a:pt x="1115" y="194"/>
                  </a:lnTo>
                  <a:lnTo>
                    <a:pt x="1066" y="339"/>
                  </a:lnTo>
                  <a:lnTo>
                    <a:pt x="1018" y="485"/>
                  </a:lnTo>
                  <a:lnTo>
                    <a:pt x="1018" y="630"/>
                  </a:lnTo>
                  <a:lnTo>
                    <a:pt x="1066" y="776"/>
                  </a:lnTo>
                  <a:lnTo>
                    <a:pt x="1163" y="872"/>
                  </a:lnTo>
                  <a:lnTo>
                    <a:pt x="2036" y="1745"/>
                  </a:lnTo>
                  <a:lnTo>
                    <a:pt x="145" y="3635"/>
                  </a:lnTo>
                  <a:lnTo>
                    <a:pt x="48" y="3780"/>
                  </a:lnTo>
                  <a:lnTo>
                    <a:pt x="0" y="3974"/>
                  </a:lnTo>
                  <a:lnTo>
                    <a:pt x="48" y="4168"/>
                  </a:lnTo>
                  <a:lnTo>
                    <a:pt x="145" y="4362"/>
                  </a:lnTo>
                  <a:lnTo>
                    <a:pt x="1599" y="5767"/>
                  </a:lnTo>
                  <a:lnTo>
                    <a:pt x="1745" y="5913"/>
                  </a:lnTo>
                  <a:lnTo>
                    <a:pt x="2132" y="5913"/>
                  </a:lnTo>
                  <a:lnTo>
                    <a:pt x="2326" y="5767"/>
                  </a:lnTo>
                  <a:lnTo>
                    <a:pt x="4168" y="3926"/>
                  </a:lnTo>
                  <a:lnTo>
                    <a:pt x="5040" y="4798"/>
                  </a:lnTo>
                  <a:lnTo>
                    <a:pt x="5186" y="4847"/>
                  </a:lnTo>
                  <a:lnTo>
                    <a:pt x="5331" y="4895"/>
                  </a:lnTo>
                  <a:lnTo>
                    <a:pt x="5477" y="4943"/>
                  </a:lnTo>
                  <a:lnTo>
                    <a:pt x="5622" y="4895"/>
                  </a:lnTo>
                  <a:lnTo>
                    <a:pt x="5719" y="4798"/>
                  </a:lnTo>
                  <a:lnTo>
                    <a:pt x="5816" y="4701"/>
                  </a:lnTo>
                  <a:lnTo>
                    <a:pt x="5913" y="4556"/>
                  </a:lnTo>
                  <a:lnTo>
                    <a:pt x="5913" y="4410"/>
                  </a:lnTo>
                  <a:lnTo>
                    <a:pt x="5913" y="533"/>
                  </a:lnTo>
                  <a:lnTo>
                    <a:pt x="5864" y="339"/>
                  </a:lnTo>
                  <a:lnTo>
                    <a:pt x="5767" y="145"/>
                  </a:lnTo>
                  <a:lnTo>
                    <a:pt x="5622" y="49"/>
                  </a:lnTo>
                  <a:lnTo>
                    <a:pt x="54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3;p46"/>
            <p:cNvSpPr/>
            <p:nvPr/>
          </p:nvSpPr>
          <p:spPr>
            <a:xfrm>
              <a:off x="6727565" y="1999856"/>
              <a:ext cx="133634" cy="133634"/>
            </a:xfrm>
            <a:custGeom>
              <a:avLst/>
              <a:gdLst/>
              <a:ahLst/>
              <a:cxnLst/>
              <a:rect l="l" t="t" r="r" b="b"/>
              <a:pathLst>
                <a:path w="5913" h="5913" extrusionOk="0">
                  <a:moveTo>
                    <a:pt x="3199" y="1018"/>
                  </a:moveTo>
                  <a:lnTo>
                    <a:pt x="2811" y="1406"/>
                  </a:lnTo>
                  <a:lnTo>
                    <a:pt x="2714" y="1551"/>
                  </a:lnTo>
                  <a:lnTo>
                    <a:pt x="2666" y="1745"/>
                  </a:lnTo>
                  <a:lnTo>
                    <a:pt x="2714" y="1939"/>
                  </a:lnTo>
                  <a:lnTo>
                    <a:pt x="2811" y="2133"/>
                  </a:lnTo>
                  <a:lnTo>
                    <a:pt x="4701" y="3974"/>
                  </a:lnTo>
                  <a:lnTo>
                    <a:pt x="3974" y="4701"/>
                  </a:lnTo>
                  <a:lnTo>
                    <a:pt x="2133" y="2811"/>
                  </a:lnTo>
                  <a:lnTo>
                    <a:pt x="1939" y="2714"/>
                  </a:lnTo>
                  <a:lnTo>
                    <a:pt x="1745" y="2666"/>
                  </a:lnTo>
                  <a:lnTo>
                    <a:pt x="1551" y="2714"/>
                  </a:lnTo>
                  <a:lnTo>
                    <a:pt x="1406" y="2811"/>
                  </a:lnTo>
                  <a:lnTo>
                    <a:pt x="1018" y="3199"/>
                  </a:lnTo>
                  <a:lnTo>
                    <a:pt x="1018" y="1018"/>
                  </a:lnTo>
                  <a:close/>
                  <a:moveTo>
                    <a:pt x="533" y="0"/>
                  </a:moveTo>
                  <a:lnTo>
                    <a:pt x="340" y="49"/>
                  </a:lnTo>
                  <a:lnTo>
                    <a:pt x="146" y="145"/>
                  </a:lnTo>
                  <a:lnTo>
                    <a:pt x="49" y="339"/>
                  </a:lnTo>
                  <a:lnTo>
                    <a:pt x="0" y="533"/>
                  </a:lnTo>
                  <a:lnTo>
                    <a:pt x="0" y="4410"/>
                  </a:lnTo>
                  <a:lnTo>
                    <a:pt x="49" y="4556"/>
                  </a:lnTo>
                  <a:lnTo>
                    <a:pt x="97" y="4701"/>
                  </a:lnTo>
                  <a:lnTo>
                    <a:pt x="194" y="4798"/>
                  </a:lnTo>
                  <a:lnTo>
                    <a:pt x="340" y="4895"/>
                  </a:lnTo>
                  <a:lnTo>
                    <a:pt x="485" y="4943"/>
                  </a:lnTo>
                  <a:lnTo>
                    <a:pt x="630" y="4895"/>
                  </a:lnTo>
                  <a:lnTo>
                    <a:pt x="776" y="4847"/>
                  </a:lnTo>
                  <a:lnTo>
                    <a:pt x="873" y="4798"/>
                  </a:lnTo>
                  <a:lnTo>
                    <a:pt x="1745" y="3926"/>
                  </a:lnTo>
                  <a:lnTo>
                    <a:pt x="3635" y="5767"/>
                  </a:lnTo>
                  <a:lnTo>
                    <a:pt x="3781" y="5913"/>
                  </a:lnTo>
                  <a:lnTo>
                    <a:pt x="4168" y="5913"/>
                  </a:lnTo>
                  <a:lnTo>
                    <a:pt x="4362" y="5767"/>
                  </a:lnTo>
                  <a:lnTo>
                    <a:pt x="5768" y="4362"/>
                  </a:lnTo>
                  <a:lnTo>
                    <a:pt x="5913" y="4168"/>
                  </a:lnTo>
                  <a:lnTo>
                    <a:pt x="5913" y="3974"/>
                  </a:lnTo>
                  <a:lnTo>
                    <a:pt x="5913" y="3780"/>
                  </a:lnTo>
                  <a:lnTo>
                    <a:pt x="5768" y="3635"/>
                  </a:lnTo>
                  <a:lnTo>
                    <a:pt x="3926" y="1745"/>
                  </a:lnTo>
                  <a:lnTo>
                    <a:pt x="4798" y="872"/>
                  </a:lnTo>
                  <a:lnTo>
                    <a:pt x="4847" y="776"/>
                  </a:lnTo>
                  <a:lnTo>
                    <a:pt x="4895" y="630"/>
                  </a:lnTo>
                  <a:lnTo>
                    <a:pt x="4944" y="485"/>
                  </a:lnTo>
                  <a:lnTo>
                    <a:pt x="4895" y="339"/>
                  </a:lnTo>
                  <a:lnTo>
                    <a:pt x="4798" y="194"/>
                  </a:lnTo>
                  <a:lnTo>
                    <a:pt x="4701" y="97"/>
                  </a:lnTo>
                  <a:lnTo>
                    <a:pt x="4556" y="49"/>
                  </a:lnTo>
                  <a:lnTo>
                    <a:pt x="4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4;p46"/>
            <p:cNvSpPr/>
            <p:nvPr/>
          </p:nvSpPr>
          <p:spPr>
            <a:xfrm>
              <a:off x="7037524" y="2182758"/>
              <a:ext cx="56997" cy="23029"/>
            </a:xfrm>
            <a:custGeom>
              <a:avLst/>
              <a:gdLst/>
              <a:ahLst/>
              <a:cxnLst/>
              <a:rect l="l" t="t" r="r" b="b"/>
              <a:pathLst>
                <a:path w="2522" h="1019" extrusionOk="0">
                  <a:moveTo>
                    <a:pt x="340" y="1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36" y="1018"/>
                  </a:lnTo>
                  <a:lnTo>
                    <a:pt x="2230" y="970"/>
                  </a:lnTo>
                  <a:lnTo>
                    <a:pt x="2376" y="873"/>
                  </a:lnTo>
                  <a:lnTo>
                    <a:pt x="2473" y="679"/>
                  </a:lnTo>
                  <a:lnTo>
                    <a:pt x="2521" y="485"/>
                  </a:lnTo>
                  <a:lnTo>
                    <a:pt x="2473" y="291"/>
                  </a:lnTo>
                  <a:lnTo>
                    <a:pt x="2376" y="146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85;p46"/>
            <p:cNvSpPr/>
            <p:nvPr/>
          </p:nvSpPr>
          <p:spPr>
            <a:xfrm>
              <a:off x="6752742" y="2182758"/>
              <a:ext cx="56997" cy="23029"/>
            </a:xfrm>
            <a:custGeom>
              <a:avLst/>
              <a:gdLst/>
              <a:ahLst/>
              <a:cxnLst/>
              <a:rect l="l" t="t" r="r" b="b"/>
              <a:pathLst>
                <a:path w="2522" h="1019" extrusionOk="0">
                  <a:moveTo>
                    <a:pt x="340" y="1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36" y="1018"/>
                  </a:lnTo>
                  <a:lnTo>
                    <a:pt x="2230" y="970"/>
                  </a:lnTo>
                  <a:lnTo>
                    <a:pt x="2376" y="873"/>
                  </a:lnTo>
                  <a:lnTo>
                    <a:pt x="2473" y="679"/>
                  </a:lnTo>
                  <a:lnTo>
                    <a:pt x="2521" y="485"/>
                  </a:lnTo>
                  <a:lnTo>
                    <a:pt x="2473" y="291"/>
                  </a:lnTo>
                  <a:lnTo>
                    <a:pt x="2376" y="146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86;p46"/>
            <p:cNvSpPr/>
            <p:nvPr/>
          </p:nvSpPr>
          <p:spPr>
            <a:xfrm>
              <a:off x="6766980" y="2232049"/>
              <a:ext cx="50421" cy="41652"/>
            </a:xfrm>
            <a:custGeom>
              <a:avLst/>
              <a:gdLst/>
              <a:ahLst/>
              <a:cxnLst/>
              <a:rect l="l" t="t" r="r" b="b"/>
              <a:pathLst>
                <a:path w="2231" h="1843" extrusionOk="0">
                  <a:moveTo>
                    <a:pt x="1649" y="1"/>
                  </a:moveTo>
                  <a:lnTo>
                    <a:pt x="1455" y="98"/>
                  </a:lnTo>
                  <a:lnTo>
                    <a:pt x="195" y="873"/>
                  </a:lnTo>
                  <a:lnTo>
                    <a:pt x="49" y="1018"/>
                  </a:lnTo>
                  <a:lnTo>
                    <a:pt x="1" y="1212"/>
                  </a:lnTo>
                  <a:lnTo>
                    <a:pt x="1" y="1406"/>
                  </a:lnTo>
                  <a:lnTo>
                    <a:pt x="49" y="1600"/>
                  </a:lnTo>
                  <a:lnTo>
                    <a:pt x="195" y="1745"/>
                  </a:lnTo>
                  <a:lnTo>
                    <a:pt x="389" y="1794"/>
                  </a:lnTo>
                  <a:lnTo>
                    <a:pt x="583" y="1842"/>
                  </a:lnTo>
                  <a:lnTo>
                    <a:pt x="776" y="1745"/>
                  </a:lnTo>
                  <a:lnTo>
                    <a:pt x="2037" y="921"/>
                  </a:lnTo>
                  <a:lnTo>
                    <a:pt x="2182" y="825"/>
                  </a:lnTo>
                  <a:lnTo>
                    <a:pt x="2230" y="631"/>
                  </a:lnTo>
                  <a:lnTo>
                    <a:pt x="2230" y="437"/>
                  </a:lnTo>
                  <a:lnTo>
                    <a:pt x="2182" y="243"/>
                  </a:lnTo>
                  <a:lnTo>
                    <a:pt x="2037" y="98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87;p46"/>
            <p:cNvSpPr/>
            <p:nvPr/>
          </p:nvSpPr>
          <p:spPr>
            <a:xfrm>
              <a:off x="7029863" y="2232049"/>
              <a:ext cx="51505" cy="41652"/>
            </a:xfrm>
            <a:custGeom>
              <a:avLst/>
              <a:gdLst/>
              <a:ahLst/>
              <a:cxnLst/>
              <a:rect l="l" t="t" r="r" b="b"/>
              <a:pathLst>
                <a:path w="2279" h="1843" extrusionOk="0">
                  <a:moveTo>
                    <a:pt x="388" y="1"/>
                  </a:moveTo>
                  <a:lnTo>
                    <a:pt x="194" y="98"/>
                  </a:lnTo>
                  <a:lnTo>
                    <a:pt x="98" y="243"/>
                  </a:lnTo>
                  <a:lnTo>
                    <a:pt x="1" y="437"/>
                  </a:lnTo>
                  <a:lnTo>
                    <a:pt x="1" y="631"/>
                  </a:lnTo>
                  <a:lnTo>
                    <a:pt x="98" y="825"/>
                  </a:lnTo>
                  <a:lnTo>
                    <a:pt x="243" y="921"/>
                  </a:lnTo>
                  <a:lnTo>
                    <a:pt x="1503" y="1745"/>
                  </a:lnTo>
                  <a:lnTo>
                    <a:pt x="1697" y="1842"/>
                  </a:lnTo>
                  <a:lnTo>
                    <a:pt x="1891" y="1794"/>
                  </a:lnTo>
                  <a:lnTo>
                    <a:pt x="2036" y="1745"/>
                  </a:lnTo>
                  <a:lnTo>
                    <a:pt x="2182" y="1600"/>
                  </a:lnTo>
                  <a:lnTo>
                    <a:pt x="2278" y="1406"/>
                  </a:lnTo>
                  <a:lnTo>
                    <a:pt x="2278" y="1212"/>
                  </a:lnTo>
                  <a:lnTo>
                    <a:pt x="2182" y="1018"/>
                  </a:lnTo>
                  <a:lnTo>
                    <a:pt x="2036" y="873"/>
                  </a:lnTo>
                  <a:lnTo>
                    <a:pt x="776" y="9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07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9"/>
          <p:cNvSpPr txBox="1"/>
          <p:nvPr/>
        </p:nvSpPr>
        <p:spPr>
          <a:xfrm>
            <a:off x="1070125" y="2218350"/>
            <a:ext cx="3452100" cy="53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Confusion Matrix</a:t>
            </a:r>
            <a:endParaRPr sz="2400" b="1" dirty="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051" name="Google Shape;1051;p69"/>
          <p:cNvSpPr txBox="1"/>
          <p:nvPr/>
        </p:nvSpPr>
        <p:spPr>
          <a:xfrm>
            <a:off x="1057268" y="3740968"/>
            <a:ext cx="350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Classification Summery.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2" name="Google Shape;1052;p69"/>
          <p:cNvSpPr txBox="1"/>
          <p:nvPr/>
        </p:nvSpPr>
        <p:spPr>
          <a:xfrm>
            <a:off x="1070112" y="3321325"/>
            <a:ext cx="3452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b="1" dirty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from </a:t>
            </a:r>
            <a:r>
              <a:rPr lang="en-IN" b="1" dirty="0" err="1" smtClean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sklearn.metrix</a:t>
            </a:r>
            <a:r>
              <a:rPr lang="en-IN" b="1" dirty="0" smtClean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 import</a:t>
            </a:r>
          </a:p>
          <a:p>
            <a:pPr lvl="0" algn="ctr"/>
            <a:r>
              <a:rPr lang="en-IN" b="1" dirty="0" smtClean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Accuracy score</a:t>
            </a:r>
            <a:endParaRPr b="1" dirty="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1055" name="Google Shape;1055;p69"/>
          <p:cNvCxnSpPr>
            <a:stCxn id="1049" idx="2"/>
            <a:endCxn id="1052" idx="0"/>
          </p:cNvCxnSpPr>
          <p:nvPr/>
        </p:nvCxnSpPr>
        <p:spPr>
          <a:xfrm>
            <a:off x="2796175" y="2748750"/>
            <a:ext cx="0" cy="57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7" name="Google Shape;1057;p69"/>
          <p:cNvSpPr/>
          <p:nvPr/>
        </p:nvSpPr>
        <p:spPr>
          <a:xfrm>
            <a:off x="2414100" y="1179613"/>
            <a:ext cx="764100" cy="76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60" name="Google Shape;1060;p69"/>
          <p:cNvCxnSpPr>
            <a:stCxn id="1057" idx="4"/>
            <a:endCxn id="1049" idx="0"/>
          </p:cNvCxnSpPr>
          <p:nvPr/>
        </p:nvCxnSpPr>
        <p:spPr>
          <a:xfrm>
            <a:off x="2796150" y="1943713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Sklearn </a:t>
            </a:r>
            <a:r>
              <a:rPr lang="en-US" dirty="0" smtClean="0"/>
              <a:t>Library </a:t>
            </a:r>
            <a:r>
              <a:rPr lang="en-US" dirty="0"/>
              <a:t>and Its Used</a:t>
            </a:r>
            <a:endParaRPr lang="en-IN" dirty="0"/>
          </a:p>
        </p:txBody>
      </p:sp>
      <p:grpSp>
        <p:nvGrpSpPr>
          <p:cNvPr id="27" name="Google Shape;609;p46"/>
          <p:cNvGrpSpPr/>
          <p:nvPr/>
        </p:nvGrpSpPr>
        <p:grpSpPr>
          <a:xfrm>
            <a:off x="2641701" y="1394820"/>
            <a:ext cx="308897" cy="392155"/>
            <a:chOff x="7492078" y="3987820"/>
            <a:chExt cx="308897" cy="392155"/>
          </a:xfrm>
        </p:grpSpPr>
        <p:sp>
          <p:nvSpPr>
            <p:cNvPr id="28" name="Google Shape;610;p46"/>
            <p:cNvSpPr/>
            <p:nvPr/>
          </p:nvSpPr>
          <p:spPr>
            <a:xfrm>
              <a:off x="7492078" y="3987820"/>
              <a:ext cx="308897" cy="392155"/>
            </a:xfrm>
            <a:custGeom>
              <a:avLst/>
              <a:gdLst/>
              <a:ahLst/>
              <a:cxnLst/>
              <a:rect l="l" t="t" r="r" b="b"/>
              <a:pathLst>
                <a:path w="13668" h="17352" extrusionOk="0">
                  <a:moveTo>
                    <a:pt x="10809" y="1745"/>
                  </a:moveTo>
                  <a:lnTo>
                    <a:pt x="11923" y="2909"/>
                  </a:lnTo>
                  <a:lnTo>
                    <a:pt x="10809" y="2909"/>
                  </a:lnTo>
                  <a:lnTo>
                    <a:pt x="10809" y="1745"/>
                  </a:lnTo>
                  <a:close/>
                  <a:moveTo>
                    <a:pt x="9791" y="1018"/>
                  </a:moveTo>
                  <a:lnTo>
                    <a:pt x="9791" y="3393"/>
                  </a:lnTo>
                  <a:lnTo>
                    <a:pt x="9839" y="3587"/>
                  </a:lnTo>
                  <a:lnTo>
                    <a:pt x="9936" y="3781"/>
                  </a:lnTo>
                  <a:lnTo>
                    <a:pt x="10082" y="3878"/>
                  </a:lnTo>
                  <a:lnTo>
                    <a:pt x="10275" y="3926"/>
                  </a:lnTo>
                  <a:lnTo>
                    <a:pt x="12650" y="3926"/>
                  </a:lnTo>
                  <a:lnTo>
                    <a:pt x="12650" y="16333"/>
                  </a:lnTo>
                  <a:lnTo>
                    <a:pt x="1019" y="16333"/>
                  </a:lnTo>
                  <a:lnTo>
                    <a:pt x="1019" y="1018"/>
                  </a:lnTo>
                  <a:close/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1" y="16866"/>
                  </a:lnTo>
                  <a:lnTo>
                    <a:pt x="49" y="17060"/>
                  </a:lnTo>
                  <a:lnTo>
                    <a:pt x="146" y="17206"/>
                  </a:lnTo>
                  <a:lnTo>
                    <a:pt x="292" y="17303"/>
                  </a:lnTo>
                  <a:lnTo>
                    <a:pt x="486" y="17351"/>
                  </a:lnTo>
                  <a:lnTo>
                    <a:pt x="13183" y="17351"/>
                  </a:lnTo>
                  <a:lnTo>
                    <a:pt x="13377" y="17303"/>
                  </a:lnTo>
                  <a:lnTo>
                    <a:pt x="13523" y="17206"/>
                  </a:lnTo>
                  <a:lnTo>
                    <a:pt x="13620" y="17060"/>
                  </a:lnTo>
                  <a:lnTo>
                    <a:pt x="13668" y="16866"/>
                  </a:lnTo>
                  <a:lnTo>
                    <a:pt x="13668" y="3345"/>
                  </a:lnTo>
                  <a:lnTo>
                    <a:pt x="13620" y="3199"/>
                  </a:lnTo>
                  <a:lnTo>
                    <a:pt x="13523" y="3054"/>
                  </a:lnTo>
                  <a:lnTo>
                    <a:pt x="10663" y="146"/>
                  </a:lnTo>
                  <a:lnTo>
                    <a:pt x="10469" y="49"/>
                  </a:lnTo>
                  <a:lnTo>
                    <a:pt x="10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1;p46"/>
            <p:cNvSpPr/>
            <p:nvPr/>
          </p:nvSpPr>
          <p:spPr>
            <a:xfrm>
              <a:off x="7538092" y="4205797"/>
              <a:ext cx="216892" cy="82174"/>
            </a:xfrm>
            <a:custGeom>
              <a:avLst/>
              <a:gdLst/>
              <a:ahLst/>
              <a:cxnLst/>
              <a:rect l="l" t="t" r="r" b="b"/>
              <a:pathLst>
                <a:path w="9597" h="3636" extrusionOk="0">
                  <a:moveTo>
                    <a:pt x="8579" y="1018"/>
                  </a:moveTo>
                  <a:lnTo>
                    <a:pt x="8579" y="2617"/>
                  </a:lnTo>
                  <a:lnTo>
                    <a:pt x="1018" y="2617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0" y="3150"/>
                  </a:lnTo>
                  <a:lnTo>
                    <a:pt x="49" y="3344"/>
                  </a:lnTo>
                  <a:lnTo>
                    <a:pt x="146" y="3490"/>
                  </a:lnTo>
                  <a:lnTo>
                    <a:pt x="291" y="3587"/>
                  </a:lnTo>
                  <a:lnTo>
                    <a:pt x="485" y="3635"/>
                  </a:lnTo>
                  <a:lnTo>
                    <a:pt x="9112" y="3635"/>
                  </a:lnTo>
                  <a:lnTo>
                    <a:pt x="9306" y="3587"/>
                  </a:lnTo>
                  <a:lnTo>
                    <a:pt x="9451" y="3490"/>
                  </a:lnTo>
                  <a:lnTo>
                    <a:pt x="9548" y="3344"/>
                  </a:lnTo>
                  <a:lnTo>
                    <a:pt x="9596" y="3150"/>
                  </a:lnTo>
                  <a:lnTo>
                    <a:pt x="9596" y="485"/>
                  </a:lnTo>
                  <a:lnTo>
                    <a:pt x="9548" y="291"/>
                  </a:lnTo>
                  <a:lnTo>
                    <a:pt x="9451" y="146"/>
                  </a:lnTo>
                  <a:lnTo>
                    <a:pt x="9306" y="49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2;p46"/>
            <p:cNvSpPr/>
            <p:nvPr/>
          </p:nvSpPr>
          <p:spPr>
            <a:xfrm>
              <a:off x="7538092" y="4310932"/>
              <a:ext cx="216892" cy="23029"/>
            </a:xfrm>
            <a:custGeom>
              <a:avLst/>
              <a:gdLst/>
              <a:ahLst/>
              <a:cxnLst/>
              <a:rect l="l" t="t" r="r" b="b"/>
              <a:pathLst>
                <a:path w="9597" h="1019" extrusionOk="0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9"/>
                  </a:lnTo>
                  <a:lnTo>
                    <a:pt x="9112" y="1019"/>
                  </a:lnTo>
                  <a:lnTo>
                    <a:pt x="9306" y="970"/>
                  </a:lnTo>
                  <a:lnTo>
                    <a:pt x="9451" y="873"/>
                  </a:lnTo>
                  <a:lnTo>
                    <a:pt x="9548" y="728"/>
                  </a:lnTo>
                  <a:lnTo>
                    <a:pt x="9596" y="534"/>
                  </a:lnTo>
                  <a:lnTo>
                    <a:pt x="9548" y="340"/>
                  </a:lnTo>
                  <a:lnTo>
                    <a:pt x="9451" y="146"/>
                  </a:lnTo>
                  <a:lnTo>
                    <a:pt x="9306" y="49"/>
                  </a:lnTo>
                  <a:lnTo>
                    <a:pt x="9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3;p46"/>
            <p:cNvSpPr/>
            <p:nvPr/>
          </p:nvSpPr>
          <p:spPr>
            <a:xfrm>
              <a:off x="7606005" y="4033834"/>
              <a:ext cx="81066" cy="102966"/>
            </a:xfrm>
            <a:custGeom>
              <a:avLst/>
              <a:gdLst/>
              <a:ahLst/>
              <a:cxnLst/>
              <a:rect l="l" t="t" r="r" b="b"/>
              <a:pathLst>
                <a:path w="3587" h="4556" extrusionOk="0">
                  <a:moveTo>
                    <a:pt x="1793" y="0"/>
                  </a:moveTo>
                  <a:lnTo>
                    <a:pt x="1454" y="49"/>
                  </a:lnTo>
                  <a:lnTo>
                    <a:pt x="1163" y="146"/>
                  </a:lnTo>
                  <a:lnTo>
                    <a:pt x="873" y="243"/>
                  </a:lnTo>
                  <a:lnTo>
                    <a:pt x="630" y="436"/>
                  </a:lnTo>
                  <a:lnTo>
                    <a:pt x="388" y="679"/>
                  </a:lnTo>
                  <a:lnTo>
                    <a:pt x="243" y="921"/>
                  </a:lnTo>
                  <a:lnTo>
                    <a:pt x="97" y="1212"/>
                  </a:lnTo>
                  <a:lnTo>
                    <a:pt x="49" y="1551"/>
                  </a:lnTo>
                  <a:lnTo>
                    <a:pt x="0" y="1793"/>
                  </a:lnTo>
                  <a:lnTo>
                    <a:pt x="49" y="1987"/>
                  </a:lnTo>
                  <a:lnTo>
                    <a:pt x="146" y="2133"/>
                  </a:lnTo>
                  <a:lnTo>
                    <a:pt x="339" y="2278"/>
                  </a:lnTo>
                  <a:lnTo>
                    <a:pt x="727" y="2278"/>
                  </a:lnTo>
                  <a:lnTo>
                    <a:pt x="873" y="2133"/>
                  </a:lnTo>
                  <a:lnTo>
                    <a:pt x="970" y="1987"/>
                  </a:lnTo>
                  <a:lnTo>
                    <a:pt x="1018" y="1793"/>
                  </a:lnTo>
                  <a:lnTo>
                    <a:pt x="1018" y="1696"/>
                  </a:lnTo>
                  <a:lnTo>
                    <a:pt x="1115" y="1406"/>
                  </a:lnTo>
                  <a:lnTo>
                    <a:pt x="1309" y="1212"/>
                  </a:lnTo>
                  <a:lnTo>
                    <a:pt x="1503" y="1066"/>
                  </a:lnTo>
                  <a:lnTo>
                    <a:pt x="1793" y="1018"/>
                  </a:lnTo>
                  <a:lnTo>
                    <a:pt x="2084" y="1066"/>
                  </a:lnTo>
                  <a:lnTo>
                    <a:pt x="2327" y="1260"/>
                  </a:lnTo>
                  <a:lnTo>
                    <a:pt x="2472" y="1454"/>
                  </a:lnTo>
                  <a:lnTo>
                    <a:pt x="2569" y="1745"/>
                  </a:lnTo>
                  <a:lnTo>
                    <a:pt x="2569" y="1890"/>
                  </a:lnTo>
                  <a:lnTo>
                    <a:pt x="2520" y="2036"/>
                  </a:lnTo>
                  <a:lnTo>
                    <a:pt x="2423" y="2181"/>
                  </a:lnTo>
                  <a:lnTo>
                    <a:pt x="2327" y="2327"/>
                  </a:lnTo>
                  <a:lnTo>
                    <a:pt x="2230" y="2423"/>
                  </a:lnTo>
                  <a:lnTo>
                    <a:pt x="2084" y="2472"/>
                  </a:lnTo>
                  <a:lnTo>
                    <a:pt x="1939" y="2520"/>
                  </a:lnTo>
                  <a:lnTo>
                    <a:pt x="1793" y="2569"/>
                  </a:lnTo>
                  <a:lnTo>
                    <a:pt x="1600" y="2617"/>
                  </a:lnTo>
                  <a:lnTo>
                    <a:pt x="1454" y="2714"/>
                  </a:lnTo>
                  <a:lnTo>
                    <a:pt x="1309" y="2860"/>
                  </a:lnTo>
                  <a:lnTo>
                    <a:pt x="1309" y="3053"/>
                  </a:lnTo>
                  <a:lnTo>
                    <a:pt x="1309" y="4071"/>
                  </a:lnTo>
                  <a:lnTo>
                    <a:pt x="1309" y="4265"/>
                  </a:lnTo>
                  <a:lnTo>
                    <a:pt x="1454" y="4410"/>
                  </a:lnTo>
                  <a:lnTo>
                    <a:pt x="1600" y="4507"/>
                  </a:lnTo>
                  <a:lnTo>
                    <a:pt x="1793" y="4556"/>
                  </a:lnTo>
                  <a:lnTo>
                    <a:pt x="1987" y="4507"/>
                  </a:lnTo>
                  <a:lnTo>
                    <a:pt x="2133" y="4410"/>
                  </a:lnTo>
                  <a:lnTo>
                    <a:pt x="2278" y="4265"/>
                  </a:lnTo>
                  <a:lnTo>
                    <a:pt x="2327" y="4071"/>
                  </a:lnTo>
                  <a:lnTo>
                    <a:pt x="2327" y="3490"/>
                  </a:lnTo>
                  <a:lnTo>
                    <a:pt x="2520" y="3441"/>
                  </a:lnTo>
                  <a:lnTo>
                    <a:pt x="2714" y="3296"/>
                  </a:lnTo>
                  <a:lnTo>
                    <a:pt x="2908" y="3199"/>
                  </a:lnTo>
                  <a:lnTo>
                    <a:pt x="3102" y="3005"/>
                  </a:lnTo>
                  <a:lnTo>
                    <a:pt x="3296" y="2714"/>
                  </a:lnTo>
                  <a:lnTo>
                    <a:pt x="3490" y="2423"/>
                  </a:lnTo>
                  <a:lnTo>
                    <a:pt x="3538" y="2084"/>
                  </a:lnTo>
                  <a:lnTo>
                    <a:pt x="3587" y="1696"/>
                  </a:lnTo>
                  <a:lnTo>
                    <a:pt x="3538" y="1357"/>
                  </a:lnTo>
                  <a:lnTo>
                    <a:pt x="3393" y="1066"/>
                  </a:lnTo>
                  <a:lnTo>
                    <a:pt x="3247" y="776"/>
                  </a:lnTo>
                  <a:lnTo>
                    <a:pt x="3054" y="533"/>
                  </a:lnTo>
                  <a:lnTo>
                    <a:pt x="2763" y="291"/>
                  </a:lnTo>
                  <a:lnTo>
                    <a:pt x="2472" y="146"/>
                  </a:lnTo>
                  <a:lnTo>
                    <a:pt x="2181" y="49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4;p46"/>
            <p:cNvSpPr/>
            <p:nvPr/>
          </p:nvSpPr>
          <p:spPr>
            <a:xfrm>
              <a:off x="7635566" y="4159783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485" y="1"/>
                  </a:moveTo>
                  <a:lnTo>
                    <a:pt x="292" y="49"/>
                  </a:lnTo>
                  <a:lnTo>
                    <a:pt x="146" y="195"/>
                  </a:lnTo>
                  <a:lnTo>
                    <a:pt x="1" y="340"/>
                  </a:lnTo>
                  <a:lnTo>
                    <a:pt x="1" y="534"/>
                  </a:lnTo>
                  <a:lnTo>
                    <a:pt x="1" y="728"/>
                  </a:lnTo>
                  <a:lnTo>
                    <a:pt x="146" y="873"/>
                  </a:lnTo>
                  <a:lnTo>
                    <a:pt x="292" y="1018"/>
                  </a:lnTo>
                  <a:lnTo>
                    <a:pt x="679" y="1018"/>
                  </a:lnTo>
                  <a:lnTo>
                    <a:pt x="825" y="873"/>
                  </a:lnTo>
                  <a:lnTo>
                    <a:pt x="970" y="728"/>
                  </a:lnTo>
                  <a:lnTo>
                    <a:pt x="1019" y="534"/>
                  </a:lnTo>
                  <a:lnTo>
                    <a:pt x="970" y="340"/>
                  </a:lnTo>
                  <a:lnTo>
                    <a:pt x="825" y="195"/>
                  </a:lnTo>
                  <a:lnTo>
                    <a:pt x="679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" name="Google Shape;1055;p69"/>
          <p:cNvCxnSpPr/>
          <p:nvPr/>
        </p:nvCxnSpPr>
        <p:spPr>
          <a:xfrm>
            <a:off x="4522225" y="2483550"/>
            <a:ext cx="6480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/>
          <p:cNvSpPr txBox="1"/>
          <p:nvPr/>
        </p:nvSpPr>
        <p:spPr>
          <a:xfrm>
            <a:off x="4583943" y="1729495"/>
            <a:ext cx="2138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tx1"/>
                </a:solidFill>
                <a:latin typeface="Outfit" charset="0"/>
              </a:rPr>
              <a:t>   [   ]</a:t>
            </a:r>
            <a:endParaRPr lang="en-IN" sz="7200" dirty="0">
              <a:solidFill>
                <a:schemeClr val="tx1"/>
              </a:solidFill>
              <a:latin typeface="Outfi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080963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Outfit" charset="0"/>
              </a:rPr>
              <a:t>[19  24],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Outfit" charset="0"/>
              </a:rPr>
              <a:t>[2  109]</a:t>
            </a:r>
            <a:endParaRPr lang="en-IN" sz="1600" dirty="0">
              <a:solidFill>
                <a:schemeClr val="tx1"/>
              </a:solidFill>
              <a:latin typeface="Outfi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4048" y="3325129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Outfit" charset="0"/>
              </a:rPr>
              <a:t>19 – Most Positive Value</a:t>
            </a:r>
          </a:p>
          <a:p>
            <a:r>
              <a:rPr lang="en-US" dirty="0" smtClean="0">
                <a:solidFill>
                  <a:schemeClr val="tx1"/>
                </a:solidFill>
                <a:latin typeface="Outfit" charset="0"/>
              </a:rPr>
              <a:t>24 – positive Negative value</a:t>
            </a:r>
          </a:p>
          <a:p>
            <a:r>
              <a:rPr lang="en-US" dirty="0" smtClean="0">
                <a:solidFill>
                  <a:schemeClr val="tx1"/>
                </a:solidFill>
                <a:latin typeface="Outfit" charset="0"/>
              </a:rPr>
              <a:t>  2 – Negative Positive Value</a:t>
            </a:r>
          </a:p>
          <a:p>
            <a:r>
              <a:rPr lang="en-US" dirty="0" smtClean="0">
                <a:solidFill>
                  <a:schemeClr val="tx1"/>
                </a:solidFill>
                <a:latin typeface="Outfit" charset="0"/>
              </a:rPr>
              <a:t>109-Most Negative Value</a:t>
            </a:r>
            <a:endParaRPr lang="en-IN" dirty="0">
              <a:solidFill>
                <a:schemeClr val="tx1"/>
              </a:solidFill>
              <a:latin typeface="Outfit" charset="0"/>
            </a:endParaRPr>
          </a:p>
        </p:txBody>
      </p:sp>
      <p:cxnSp>
        <p:nvCxnSpPr>
          <p:cNvPr id="45" name="Google Shape;1055;p69"/>
          <p:cNvCxnSpPr/>
          <p:nvPr/>
        </p:nvCxnSpPr>
        <p:spPr>
          <a:xfrm>
            <a:off x="5803364" y="2637437"/>
            <a:ext cx="0" cy="57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1055;p69"/>
          <p:cNvCxnSpPr/>
          <p:nvPr/>
        </p:nvCxnSpPr>
        <p:spPr>
          <a:xfrm flipV="1">
            <a:off x="6423630" y="2483549"/>
            <a:ext cx="596642" cy="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7164288" y="2329660"/>
            <a:ext cx="151216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Prediction=83%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5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mtClean="0"/>
              <a:t>Thanks!</a:t>
            </a:r>
            <a:endParaRPr dirty="0"/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3779912" y="2746974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dirty="0" smtClean="0">
                <a:latin typeface="DM Sans Medium"/>
                <a:ea typeface="DM Sans Medium"/>
                <a:cs typeface="DM Sans Medium"/>
                <a:sym typeface="DM Sans Medium"/>
              </a:rPr>
              <a:t>       Do </a:t>
            </a:r>
            <a:r>
              <a:rPr lang="en-US" b="1" dirty="0">
                <a:latin typeface="DM Sans Medium"/>
                <a:ea typeface="DM Sans Medium"/>
                <a:cs typeface="DM Sans Medium"/>
                <a:sym typeface="DM Sans Medium"/>
              </a:rPr>
              <a:t>you have any </a:t>
            </a:r>
            <a:r>
              <a:rPr lang="en-US" b="1" dirty="0" smtClean="0">
                <a:latin typeface="DM Sans Medium"/>
                <a:ea typeface="DM Sans Medium"/>
                <a:cs typeface="DM Sans Medium"/>
                <a:sym typeface="DM Sans Medium"/>
              </a:rPr>
              <a:t>question?</a:t>
            </a:r>
            <a:endParaRPr lang="en-US" b="1" dirty="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grpSp>
        <p:nvGrpSpPr>
          <p:cNvPr id="406" name="Google Shape;406;p39"/>
          <p:cNvGrpSpPr/>
          <p:nvPr/>
        </p:nvGrpSpPr>
        <p:grpSpPr>
          <a:xfrm>
            <a:off x="-541907" y="-622274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4" name="Google Shape;424;p39"/>
          <p:cNvCxnSpPr/>
          <p:nvPr/>
        </p:nvCxnSpPr>
        <p:spPr>
          <a:xfrm>
            <a:off x="3967400" y="1655488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"/>
          <p:cNvSpPr txBox="1">
            <a:spLocks noGrp="1"/>
          </p:cNvSpPr>
          <p:nvPr>
            <p:ph type="subTitle" idx="2"/>
          </p:nvPr>
        </p:nvSpPr>
        <p:spPr>
          <a:xfrm>
            <a:off x="3439054" y="2427734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Fill Null Value, Remove Outliers , Duplicate Value</a:t>
            </a:r>
            <a:endParaRPr dirty="0"/>
          </a:p>
        </p:txBody>
      </p:sp>
      <p:sp>
        <p:nvSpPr>
          <p:cNvPr id="568" name="Google Shape;568;p46"/>
          <p:cNvSpPr txBox="1">
            <a:spLocks noGrp="1"/>
          </p:cNvSpPr>
          <p:nvPr>
            <p:ph type="subTitle" idx="5"/>
          </p:nvPr>
        </p:nvSpPr>
        <p:spPr>
          <a:xfrm>
            <a:off x="5883482" y="2427734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Graphical representation of data insights.</a:t>
            </a:r>
            <a:endParaRPr dirty="0"/>
          </a:p>
        </p:txBody>
      </p:sp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720004" y="2674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 smtClean="0"/>
              <a:t>analysis</a:t>
            </a:r>
            <a:endParaRPr dirty="0"/>
          </a:p>
        </p:txBody>
      </p:sp>
      <p:sp>
        <p:nvSpPr>
          <p:cNvPr id="570" name="Google Shape;570;p46"/>
          <p:cNvSpPr txBox="1">
            <a:spLocks noGrp="1"/>
          </p:cNvSpPr>
          <p:nvPr>
            <p:ph type="subTitle" idx="1"/>
          </p:nvPr>
        </p:nvSpPr>
        <p:spPr>
          <a:xfrm>
            <a:off x="1030083" y="2499742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Prepare </a:t>
            </a:r>
            <a:r>
              <a:rPr lang="en-US" dirty="0" err="1" smtClean="0"/>
              <a:t>data,Collection</a:t>
            </a:r>
            <a:r>
              <a:rPr lang="en-US" dirty="0" smtClean="0"/>
              <a:t> Of data </a:t>
            </a:r>
            <a:endParaRPr dirty="0"/>
          </a:p>
        </p:txBody>
      </p:sp>
      <p:sp>
        <p:nvSpPr>
          <p:cNvPr id="571" name="Google Shape;571;p46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2" name="Google Shape;572;p46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46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4" name="Google Shape;574;p46"/>
          <p:cNvSpPr txBox="1">
            <a:spLocks noGrp="1"/>
          </p:cNvSpPr>
          <p:nvPr>
            <p:ph type="subTitle" idx="7"/>
          </p:nvPr>
        </p:nvSpPr>
        <p:spPr>
          <a:xfrm>
            <a:off x="1030083" y="2067694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Collection</a:t>
            </a:r>
            <a:endParaRPr dirty="0"/>
          </a:p>
        </p:txBody>
      </p:sp>
      <p:sp>
        <p:nvSpPr>
          <p:cNvPr id="575" name="Google Shape;575;p46"/>
          <p:cNvSpPr txBox="1">
            <a:spLocks noGrp="1"/>
          </p:cNvSpPr>
          <p:nvPr>
            <p:ph type="subTitle" idx="8"/>
          </p:nvPr>
        </p:nvSpPr>
        <p:spPr>
          <a:xfrm>
            <a:off x="3439054" y="2067694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</a:t>
            </a:r>
            <a:endParaRPr dirty="0"/>
          </a:p>
        </p:txBody>
      </p:sp>
      <p:sp>
        <p:nvSpPr>
          <p:cNvPr id="577" name="Google Shape;577;p46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46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0" name="Google Shape;580;p46"/>
          <p:cNvGrpSpPr/>
          <p:nvPr/>
        </p:nvGrpSpPr>
        <p:grpSpPr>
          <a:xfrm>
            <a:off x="4355315" y="1487624"/>
            <a:ext cx="392133" cy="392133"/>
            <a:chOff x="6727565" y="1999856"/>
            <a:chExt cx="392133" cy="392133"/>
          </a:xfrm>
        </p:grpSpPr>
        <p:sp>
          <p:nvSpPr>
            <p:cNvPr id="581" name="Google Shape;581;p46"/>
            <p:cNvSpPr/>
            <p:nvPr/>
          </p:nvSpPr>
          <p:spPr>
            <a:xfrm>
              <a:off x="6832701" y="2123614"/>
              <a:ext cx="181862" cy="268375"/>
            </a:xfrm>
            <a:custGeom>
              <a:avLst/>
              <a:gdLst/>
              <a:ahLst/>
              <a:cxnLst/>
              <a:rect l="l" t="t" r="r" b="b"/>
              <a:pathLst>
                <a:path w="8047" h="11875" extrusionOk="0">
                  <a:moveTo>
                    <a:pt x="4654" y="1018"/>
                  </a:moveTo>
                  <a:lnTo>
                    <a:pt x="5138" y="1067"/>
                  </a:lnTo>
                  <a:lnTo>
                    <a:pt x="5574" y="1212"/>
                  </a:lnTo>
                  <a:lnTo>
                    <a:pt x="6011" y="1406"/>
                  </a:lnTo>
                  <a:lnTo>
                    <a:pt x="6350" y="1697"/>
                  </a:lnTo>
                  <a:lnTo>
                    <a:pt x="6641" y="2036"/>
                  </a:lnTo>
                  <a:lnTo>
                    <a:pt x="6834" y="2424"/>
                  </a:lnTo>
                  <a:lnTo>
                    <a:pt x="6980" y="2860"/>
                  </a:lnTo>
                  <a:lnTo>
                    <a:pt x="7028" y="3296"/>
                  </a:lnTo>
                  <a:lnTo>
                    <a:pt x="7028" y="3781"/>
                  </a:lnTo>
                  <a:lnTo>
                    <a:pt x="6883" y="4217"/>
                  </a:lnTo>
                  <a:lnTo>
                    <a:pt x="6641" y="4653"/>
                  </a:lnTo>
                  <a:lnTo>
                    <a:pt x="6350" y="4992"/>
                  </a:lnTo>
                  <a:lnTo>
                    <a:pt x="6301" y="5041"/>
                  </a:lnTo>
                  <a:lnTo>
                    <a:pt x="6059" y="5332"/>
                  </a:lnTo>
                  <a:lnTo>
                    <a:pt x="5817" y="5623"/>
                  </a:lnTo>
                  <a:lnTo>
                    <a:pt x="5574" y="5962"/>
                  </a:lnTo>
                  <a:lnTo>
                    <a:pt x="5429" y="6301"/>
                  </a:lnTo>
                  <a:lnTo>
                    <a:pt x="5235" y="6640"/>
                  </a:lnTo>
                  <a:lnTo>
                    <a:pt x="5138" y="7028"/>
                  </a:lnTo>
                  <a:lnTo>
                    <a:pt x="5041" y="7416"/>
                  </a:lnTo>
                  <a:lnTo>
                    <a:pt x="4993" y="7803"/>
                  </a:lnTo>
                  <a:lnTo>
                    <a:pt x="4557" y="7803"/>
                  </a:lnTo>
                  <a:lnTo>
                    <a:pt x="4557" y="4944"/>
                  </a:lnTo>
                  <a:lnTo>
                    <a:pt x="4993" y="4799"/>
                  </a:lnTo>
                  <a:lnTo>
                    <a:pt x="5381" y="4556"/>
                  </a:lnTo>
                  <a:lnTo>
                    <a:pt x="5526" y="4411"/>
                  </a:lnTo>
                  <a:lnTo>
                    <a:pt x="5574" y="4217"/>
                  </a:lnTo>
                  <a:lnTo>
                    <a:pt x="5574" y="4023"/>
                  </a:lnTo>
                  <a:lnTo>
                    <a:pt x="5477" y="3829"/>
                  </a:lnTo>
                  <a:lnTo>
                    <a:pt x="5332" y="3732"/>
                  </a:lnTo>
                  <a:lnTo>
                    <a:pt x="5138" y="3635"/>
                  </a:lnTo>
                  <a:lnTo>
                    <a:pt x="4944" y="3635"/>
                  </a:lnTo>
                  <a:lnTo>
                    <a:pt x="4799" y="3732"/>
                  </a:lnTo>
                  <a:lnTo>
                    <a:pt x="4605" y="3829"/>
                  </a:lnTo>
                  <a:lnTo>
                    <a:pt x="4411" y="3926"/>
                  </a:lnTo>
                  <a:lnTo>
                    <a:pt x="4217" y="3975"/>
                  </a:lnTo>
                  <a:lnTo>
                    <a:pt x="3830" y="3975"/>
                  </a:lnTo>
                  <a:lnTo>
                    <a:pt x="3636" y="3926"/>
                  </a:lnTo>
                  <a:lnTo>
                    <a:pt x="3442" y="3829"/>
                  </a:lnTo>
                  <a:lnTo>
                    <a:pt x="3297" y="3732"/>
                  </a:lnTo>
                  <a:lnTo>
                    <a:pt x="3103" y="3635"/>
                  </a:lnTo>
                  <a:lnTo>
                    <a:pt x="2909" y="3635"/>
                  </a:lnTo>
                  <a:lnTo>
                    <a:pt x="2715" y="3732"/>
                  </a:lnTo>
                  <a:lnTo>
                    <a:pt x="2570" y="3829"/>
                  </a:lnTo>
                  <a:lnTo>
                    <a:pt x="2473" y="4023"/>
                  </a:lnTo>
                  <a:lnTo>
                    <a:pt x="2473" y="4217"/>
                  </a:lnTo>
                  <a:lnTo>
                    <a:pt x="2521" y="4411"/>
                  </a:lnTo>
                  <a:lnTo>
                    <a:pt x="2666" y="4556"/>
                  </a:lnTo>
                  <a:lnTo>
                    <a:pt x="3103" y="4799"/>
                  </a:lnTo>
                  <a:lnTo>
                    <a:pt x="3539" y="4944"/>
                  </a:lnTo>
                  <a:lnTo>
                    <a:pt x="3539" y="7803"/>
                  </a:lnTo>
                  <a:lnTo>
                    <a:pt x="3103" y="7803"/>
                  </a:lnTo>
                  <a:lnTo>
                    <a:pt x="3006" y="7416"/>
                  </a:lnTo>
                  <a:lnTo>
                    <a:pt x="2909" y="7028"/>
                  </a:lnTo>
                  <a:lnTo>
                    <a:pt x="2812" y="6640"/>
                  </a:lnTo>
                  <a:lnTo>
                    <a:pt x="2666" y="6301"/>
                  </a:lnTo>
                  <a:lnTo>
                    <a:pt x="2473" y="5962"/>
                  </a:lnTo>
                  <a:lnTo>
                    <a:pt x="2230" y="5623"/>
                  </a:lnTo>
                  <a:lnTo>
                    <a:pt x="1988" y="5283"/>
                  </a:lnTo>
                  <a:lnTo>
                    <a:pt x="1746" y="5041"/>
                  </a:lnTo>
                  <a:lnTo>
                    <a:pt x="1406" y="4653"/>
                  </a:lnTo>
                  <a:lnTo>
                    <a:pt x="1213" y="4265"/>
                  </a:lnTo>
                  <a:lnTo>
                    <a:pt x="1067" y="3829"/>
                  </a:lnTo>
                  <a:lnTo>
                    <a:pt x="1019" y="3345"/>
                  </a:lnTo>
                  <a:lnTo>
                    <a:pt x="1067" y="2908"/>
                  </a:lnTo>
                  <a:lnTo>
                    <a:pt x="1213" y="2472"/>
                  </a:lnTo>
                  <a:lnTo>
                    <a:pt x="1406" y="2036"/>
                  </a:lnTo>
                  <a:lnTo>
                    <a:pt x="1697" y="1697"/>
                  </a:lnTo>
                  <a:lnTo>
                    <a:pt x="2036" y="1406"/>
                  </a:lnTo>
                  <a:lnTo>
                    <a:pt x="2473" y="1164"/>
                  </a:lnTo>
                  <a:lnTo>
                    <a:pt x="2909" y="1067"/>
                  </a:lnTo>
                  <a:lnTo>
                    <a:pt x="3345" y="1018"/>
                  </a:lnTo>
                  <a:close/>
                  <a:moveTo>
                    <a:pt x="4944" y="8773"/>
                  </a:moveTo>
                  <a:lnTo>
                    <a:pt x="4944" y="9451"/>
                  </a:lnTo>
                  <a:lnTo>
                    <a:pt x="4896" y="9597"/>
                  </a:lnTo>
                  <a:lnTo>
                    <a:pt x="4847" y="9694"/>
                  </a:lnTo>
                  <a:lnTo>
                    <a:pt x="4702" y="9790"/>
                  </a:lnTo>
                  <a:lnTo>
                    <a:pt x="3345" y="9790"/>
                  </a:lnTo>
                  <a:lnTo>
                    <a:pt x="3248" y="9694"/>
                  </a:lnTo>
                  <a:lnTo>
                    <a:pt x="3151" y="9597"/>
                  </a:lnTo>
                  <a:lnTo>
                    <a:pt x="3103" y="9451"/>
                  </a:lnTo>
                  <a:lnTo>
                    <a:pt x="3103" y="8773"/>
                  </a:lnTo>
                  <a:close/>
                  <a:moveTo>
                    <a:pt x="3006" y="1"/>
                  </a:moveTo>
                  <a:lnTo>
                    <a:pt x="2715" y="49"/>
                  </a:lnTo>
                  <a:lnTo>
                    <a:pt x="2376" y="146"/>
                  </a:lnTo>
                  <a:lnTo>
                    <a:pt x="2085" y="243"/>
                  </a:lnTo>
                  <a:lnTo>
                    <a:pt x="1794" y="388"/>
                  </a:lnTo>
                  <a:lnTo>
                    <a:pt x="1503" y="534"/>
                  </a:lnTo>
                  <a:lnTo>
                    <a:pt x="1213" y="728"/>
                  </a:lnTo>
                  <a:lnTo>
                    <a:pt x="970" y="970"/>
                  </a:lnTo>
                  <a:lnTo>
                    <a:pt x="776" y="1212"/>
                  </a:lnTo>
                  <a:lnTo>
                    <a:pt x="582" y="1503"/>
                  </a:lnTo>
                  <a:lnTo>
                    <a:pt x="389" y="1745"/>
                  </a:lnTo>
                  <a:lnTo>
                    <a:pt x="243" y="2036"/>
                  </a:lnTo>
                  <a:lnTo>
                    <a:pt x="146" y="2375"/>
                  </a:lnTo>
                  <a:lnTo>
                    <a:pt x="49" y="2666"/>
                  </a:lnTo>
                  <a:lnTo>
                    <a:pt x="1" y="3005"/>
                  </a:lnTo>
                  <a:lnTo>
                    <a:pt x="1" y="3345"/>
                  </a:lnTo>
                  <a:lnTo>
                    <a:pt x="1" y="3684"/>
                  </a:lnTo>
                  <a:lnTo>
                    <a:pt x="49" y="4023"/>
                  </a:lnTo>
                  <a:lnTo>
                    <a:pt x="146" y="4314"/>
                  </a:lnTo>
                  <a:lnTo>
                    <a:pt x="243" y="4653"/>
                  </a:lnTo>
                  <a:lnTo>
                    <a:pt x="389" y="4944"/>
                  </a:lnTo>
                  <a:lnTo>
                    <a:pt x="582" y="5235"/>
                  </a:lnTo>
                  <a:lnTo>
                    <a:pt x="776" y="5477"/>
                  </a:lnTo>
                  <a:lnTo>
                    <a:pt x="1019" y="5768"/>
                  </a:lnTo>
                  <a:lnTo>
                    <a:pt x="1261" y="6010"/>
                  </a:lnTo>
                  <a:lnTo>
                    <a:pt x="1455" y="6301"/>
                  </a:lnTo>
                  <a:lnTo>
                    <a:pt x="1649" y="6592"/>
                  </a:lnTo>
                  <a:lnTo>
                    <a:pt x="1794" y="6931"/>
                  </a:lnTo>
                  <a:lnTo>
                    <a:pt x="1939" y="7270"/>
                  </a:lnTo>
                  <a:lnTo>
                    <a:pt x="2036" y="7610"/>
                  </a:lnTo>
                  <a:lnTo>
                    <a:pt x="2085" y="7949"/>
                  </a:lnTo>
                  <a:lnTo>
                    <a:pt x="2085" y="8288"/>
                  </a:lnTo>
                  <a:lnTo>
                    <a:pt x="2085" y="9451"/>
                  </a:lnTo>
                  <a:lnTo>
                    <a:pt x="2133" y="9742"/>
                  </a:lnTo>
                  <a:lnTo>
                    <a:pt x="2230" y="9984"/>
                  </a:lnTo>
                  <a:lnTo>
                    <a:pt x="2327" y="10227"/>
                  </a:lnTo>
                  <a:lnTo>
                    <a:pt x="2521" y="10421"/>
                  </a:lnTo>
                  <a:lnTo>
                    <a:pt x="2715" y="10614"/>
                  </a:lnTo>
                  <a:lnTo>
                    <a:pt x="2957" y="10711"/>
                  </a:lnTo>
                  <a:lnTo>
                    <a:pt x="3200" y="10808"/>
                  </a:lnTo>
                  <a:lnTo>
                    <a:pt x="3539" y="10808"/>
                  </a:lnTo>
                  <a:lnTo>
                    <a:pt x="3539" y="11390"/>
                  </a:lnTo>
                  <a:lnTo>
                    <a:pt x="3587" y="11584"/>
                  </a:lnTo>
                  <a:lnTo>
                    <a:pt x="3684" y="11729"/>
                  </a:lnTo>
                  <a:lnTo>
                    <a:pt x="3830" y="11826"/>
                  </a:lnTo>
                  <a:lnTo>
                    <a:pt x="4023" y="11874"/>
                  </a:lnTo>
                  <a:lnTo>
                    <a:pt x="4217" y="11826"/>
                  </a:lnTo>
                  <a:lnTo>
                    <a:pt x="4411" y="11729"/>
                  </a:lnTo>
                  <a:lnTo>
                    <a:pt x="4508" y="11584"/>
                  </a:lnTo>
                  <a:lnTo>
                    <a:pt x="4557" y="11390"/>
                  </a:lnTo>
                  <a:lnTo>
                    <a:pt x="4557" y="10808"/>
                  </a:lnTo>
                  <a:lnTo>
                    <a:pt x="4847" y="10808"/>
                  </a:lnTo>
                  <a:lnTo>
                    <a:pt x="5138" y="10711"/>
                  </a:lnTo>
                  <a:lnTo>
                    <a:pt x="5332" y="10614"/>
                  </a:lnTo>
                  <a:lnTo>
                    <a:pt x="5574" y="10421"/>
                  </a:lnTo>
                  <a:lnTo>
                    <a:pt x="5720" y="10227"/>
                  </a:lnTo>
                  <a:lnTo>
                    <a:pt x="5865" y="9984"/>
                  </a:lnTo>
                  <a:lnTo>
                    <a:pt x="5914" y="9742"/>
                  </a:lnTo>
                  <a:lnTo>
                    <a:pt x="5962" y="9451"/>
                  </a:lnTo>
                  <a:lnTo>
                    <a:pt x="5962" y="8288"/>
                  </a:lnTo>
                  <a:lnTo>
                    <a:pt x="5962" y="7949"/>
                  </a:lnTo>
                  <a:lnTo>
                    <a:pt x="6011" y="7561"/>
                  </a:lnTo>
                  <a:lnTo>
                    <a:pt x="6107" y="7222"/>
                  </a:lnTo>
                  <a:lnTo>
                    <a:pt x="6253" y="6931"/>
                  </a:lnTo>
                  <a:lnTo>
                    <a:pt x="6398" y="6592"/>
                  </a:lnTo>
                  <a:lnTo>
                    <a:pt x="6592" y="6301"/>
                  </a:lnTo>
                  <a:lnTo>
                    <a:pt x="6786" y="6010"/>
                  </a:lnTo>
                  <a:lnTo>
                    <a:pt x="7028" y="5768"/>
                  </a:lnTo>
                  <a:lnTo>
                    <a:pt x="7077" y="5719"/>
                  </a:lnTo>
                  <a:lnTo>
                    <a:pt x="7319" y="5477"/>
                  </a:lnTo>
                  <a:lnTo>
                    <a:pt x="7513" y="5186"/>
                  </a:lnTo>
                  <a:lnTo>
                    <a:pt x="7658" y="4896"/>
                  </a:lnTo>
                  <a:lnTo>
                    <a:pt x="7804" y="4605"/>
                  </a:lnTo>
                  <a:lnTo>
                    <a:pt x="7949" y="4314"/>
                  </a:lnTo>
                  <a:lnTo>
                    <a:pt x="7998" y="3975"/>
                  </a:lnTo>
                  <a:lnTo>
                    <a:pt x="8046" y="3635"/>
                  </a:lnTo>
                  <a:lnTo>
                    <a:pt x="8046" y="3296"/>
                  </a:lnTo>
                  <a:lnTo>
                    <a:pt x="8046" y="2957"/>
                  </a:lnTo>
                  <a:lnTo>
                    <a:pt x="7998" y="2618"/>
                  </a:lnTo>
                  <a:lnTo>
                    <a:pt x="7901" y="2327"/>
                  </a:lnTo>
                  <a:lnTo>
                    <a:pt x="7804" y="2036"/>
                  </a:lnTo>
                  <a:lnTo>
                    <a:pt x="7658" y="1745"/>
                  </a:lnTo>
                  <a:lnTo>
                    <a:pt x="7465" y="1455"/>
                  </a:lnTo>
                  <a:lnTo>
                    <a:pt x="7271" y="1212"/>
                  </a:lnTo>
                  <a:lnTo>
                    <a:pt x="7077" y="970"/>
                  </a:lnTo>
                  <a:lnTo>
                    <a:pt x="6834" y="728"/>
                  </a:lnTo>
                  <a:lnTo>
                    <a:pt x="6544" y="582"/>
                  </a:lnTo>
                  <a:lnTo>
                    <a:pt x="6253" y="388"/>
                  </a:lnTo>
                  <a:lnTo>
                    <a:pt x="5962" y="243"/>
                  </a:lnTo>
                  <a:lnTo>
                    <a:pt x="5671" y="146"/>
                  </a:lnTo>
                  <a:lnTo>
                    <a:pt x="5332" y="49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6986064" y="1999856"/>
              <a:ext cx="133634" cy="133634"/>
            </a:xfrm>
            <a:custGeom>
              <a:avLst/>
              <a:gdLst/>
              <a:ahLst/>
              <a:cxnLst/>
              <a:rect l="l" t="t" r="r" b="b"/>
              <a:pathLst>
                <a:path w="5913" h="5913" extrusionOk="0">
                  <a:moveTo>
                    <a:pt x="4895" y="1018"/>
                  </a:moveTo>
                  <a:lnTo>
                    <a:pt x="4895" y="3199"/>
                  </a:lnTo>
                  <a:lnTo>
                    <a:pt x="4556" y="2811"/>
                  </a:lnTo>
                  <a:lnTo>
                    <a:pt x="4362" y="2714"/>
                  </a:lnTo>
                  <a:lnTo>
                    <a:pt x="4168" y="2666"/>
                  </a:lnTo>
                  <a:lnTo>
                    <a:pt x="3974" y="2714"/>
                  </a:lnTo>
                  <a:lnTo>
                    <a:pt x="3829" y="2811"/>
                  </a:lnTo>
                  <a:lnTo>
                    <a:pt x="1939" y="4701"/>
                  </a:lnTo>
                  <a:lnTo>
                    <a:pt x="1212" y="3974"/>
                  </a:lnTo>
                  <a:lnTo>
                    <a:pt x="3102" y="2133"/>
                  </a:lnTo>
                  <a:lnTo>
                    <a:pt x="3199" y="1939"/>
                  </a:lnTo>
                  <a:lnTo>
                    <a:pt x="3247" y="1745"/>
                  </a:lnTo>
                  <a:lnTo>
                    <a:pt x="3199" y="1551"/>
                  </a:lnTo>
                  <a:lnTo>
                    <a:pt x="3102" y="1406"/>
                  </a:lnTo>
                  <a:lnTo>
                    <a:pt x="2763" y="1018"/>
                  </a:lnTo>
                  <a:close/>
                  <a:moveTo>
                    <a:pt x="1502" y="0"/>
                  </a:moveTo>
                  <a:lnTo>
                    <a:pt x="1357" y="49"/>
                  </a:lnTo>
                  <a:lnTo>
                    <a:pt x="1212" y="97"/>
                  </a:lnTo>
                  <a:lnTo>
                    <a:pt x="1115" y="194"/>
                  </a:lnTo>
                  <a:lnTo>
                    <a:pt x="1066" y="339"/>
                  </a:lnTo>
                  <a:lnTo>
                    <a:pt x="1018" y="485"/>
                  </a:lnTo>
                  <a:lnTo>
                    <a:pt x="1018" y="630"/>
                  </a:lnTo>
                  <a:lnTo>
                    <a:pt x="1066" y="776"/>
                  </a:lnTo>
                  <a:lnTo>
                    <a:pt x="1163" y="872"/>
                  </a:lnTo>
                  <a:lnTo>
                    <a:pt x="2036" y="1745"/>
                  </a:lnTo>
                  <a:lnTo>
                    <a:pt x="145" y="3635"/>
                  </a:lnTo>
                  <a:lnTo>
                    <a:pt x="48" y="3780"/>
                  </a:lnTo>
                  <a:lnTo>
                    <a:pt x="0" y="3974"/>
                  </a:lnTo>
                  <a:lnTo>
                    <a:pt x="48" y="4168"/>
                  </a:lnTo>
                  <a:lnTo>
                    <a:pt x="145" y="4362"/>
                  </a:lnTo>
                  <a:lnTo>
                    <a:pt x="1599" y="5767"/>
                  </a:lnTo>
                  <a:lnTo>
                    <a:pt x="1745" y="5913"/>
                  </a:lnTo>
                  <a:lnTo>
                    <a:pt x="2132" y="5913"/>
                  </a:lnTo>
                  <a:lnTo>
                    <a:pt x="2326" y="5767"/>
                  </a:lnTo>
                  <a:lnTo>
                    <a:pt x="4168" y="3926"/>
                  </a:lnTo>
                  <a:lnTo>
                    <a:pt x="5040" y="4798"/>
                  </a:lnTo>
                  <a:lnTo>
                    <a:pt x="5186" y="4847"/>
                  </a:lnTo>
                  <a:lnTo>
                    <a:pt x="5331" y="4895"/>
                  </a:lnTo>
                  <a:lnTo>
                    <a:pt x="5477" y="4943"/>
                  </a:lnTo>
                  <a:lnTo>
                    <a:pt x="5622" y="4895"/>
                  </a:lnTo>
                  <a:lnTo>
                    <a:pt x="5719" y="4798"/>
                  </a:lnTo>
                  <a:lnTo>
                    <a:pt x="5816" y="4701"/>
                  </a:lnTo>
                  <a:lnTo>
                    <a:pt x="5913" y="4556"/>
                  </a:lnTo>
                  <a:lnTo>
                    <a:pt x="5913" y="4410"/>
                  </a:lnTo>
                  <a:lnTo>
                    <a:pt x="5913" y="533"/>
                  </a:lnTo>
                  <a:lnTo>
                    <a:pt x="5864" y="339"/>
                  </a:lnTo>
                  <a:lnTo>
                    <a:pt x="5767" y="145"/>
                  </a:lnTo>
                  <a:lnTo>
                    <a:pt x="5622" y="49"/>
                  </a:lnTo>
                  <a:lnTo>
                    <a:pt x="54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6727565" y="1999856"/>
              <a:ext cx="133634" cy="133634"/>
            </a:xfrm>
            <a:custGeom>
              <a:avLst/>
              <a:gdLst/>
              <a:ahLst/>
              <a:cxnLst/>
              <a:rect l="l" t="t" r="r" b="b"/>
              <a:pathLst>
                <a:path w="5913" h="5913" extrusionOk="0">
                  <a:moveTo>
                    <a:pt x="3199" y="1018"/>
                  </a:moveTo>
                  <a:lnTo>
                    <a:pt x="2811" y="1406"/>
                  </a:lnTo>
                  <a:lnTo>
                    <a:pt x="2714" y="1551"/>
                  </a:lnTo>
                  <a:lnTo>
                    <a:pt x="2666" y="1745"/>
                  </a:lnTo>
                  <a:lnTo>
                    <a:pt x="2714" y="1939"/>
                  </a:lnTo>
                  <a:lnTo>
                    <a:pt x="2811" y="2133"/>
                  </a:lnTo>
                  <a:lnTo>
                    <a:pt x="4701" y="3974"/>
                  </a:lnTo>
                  <a:lnTo>
                    <a:pt x="3974" y="4701"/>
                  </a:lnTo>
                  <a:lnTo>
                    <a:pt x="2133" y="2811"/>
                  </a:lnTo>
                  <a:lnTo>
                    <a:pt x="1939" y="2714"/>
                  </a:lnTo>
                  <a:lnTo>
                    <a:pt x="1745" y="2666"/>
                  </a:lnTo>
                  <a:lnTo>
                    <a:pt x="1551" y="2714"/>
                  </a:lnTo>
                  <a:lnTo>
                    <a:pt x="1406" y="2811"/>
                  </a:lnTo>
                  <a:lnTo>
                    <a:pt x="1018" y="3199"/>
                  </a:lnTo>
                  <a:lnTo>
                    <a:pt x="1018" y="1018"/>
                  </a:lnTo>
                  <a:close/>
                  <a:moveTo>
                    <a:pt x="533" y="0"/>
                  </a:moveTo>
                  <a:lnTo>
                    <a:pt x="340" y="49"/>
                  </a:lnTo>
                  <a:lnTo>
                    <a:pt x="146" y="145"/>
                  </a:lnTo>
                  <a:lnTo>
                    <a:pt x="49" y="339"/>
                  </a:lnTo>
                  <a:lnTo>
                    <a:pt x="0" y="533"/>
                  </a:lnTo>
                  <a:lnTo>
                    <a:pt x="0" y="4410"/>
                  </a:lnTo>
                  <a:lnTo>
                    <a:pt x="49" y="4556"/>
                  </a:lnTo>
                  <a:lnTo>
                    <a:pt x="97" y="4701"/>
                  </a:lnTo>
                  <a:lnTo>
                    <a:pt x="194" y="4798"/>
                  </a:lnTo>
                  <a:lnTo>
                    <a:pt x="340" y="4895"/>
                  </a:lnTo>
                  <a:lnTo>
                    <a:pt x="485" y="4943"/>
                  </a:lnTo>
                  <a:lnTo>
                    <a:pt x="630" y="4895"/>
                  </a:lnTo>
                  <a:lnTo>
                    <a:pt x="776" y="4847"/>
                  </a:lnTo>
                  <a:lnTo>
                    <a:pt x="873" y="4798"/>
                  </a:lnTo>
                  <a:lnTo>
                    <a:pt x="1745" y="3926"/>
                  </a:lnTo>
                  <a:lnTo>
                    <a:pt x="3635" y="5767"/>
                  </a:lnTo>
                  <a:lnTo>
                    <a:pt x="3781" y="5913"/>
                  </a:lnTo>
                  <a:lnTo>
                    <a:pt x="4168" y="5913"/>
                  </a:lnTo>
                  <a:lnTo>
                    <a:pt x="4362" y="5767"/>
                  </a:lnTo>
                  <a:lnTo>
                    <a:pt x="5768" y="4362"/>
                  </a:lnTo>
                  <a:lnTo>
                    <a:pt x="5913" y="4168"/>
                  </a:lnTo>
                  <a:lnTo>
                    <a:pt x="5913" y="3974"/>
                  </a:lnTo>
                  <a:lnTo>
                    <a:pt x="5913" y="3780"/>
                  </a:lnTo>
                  <a:lnTo>
                    <a:pt x="5768" y="3635"/>
                  </a:lnTo>
                  <a:lnTo>
                    <a:pt x="3926" y="1745"/>
                  </a:lnTo>
                  <a:lnTo>
                    <a:pt x="4798" y="872"/>
                  </a:lnTo>
                  <a:lnTo>
                    <a:pt x="4847" y="776"/>
                  </a:lnTo>
                  <a:lnTo>
                    <a:pt x="4895" y="630"/>
                  </a:lnTo>
                  <a:lnTo>
                    <a:pt x="4944" y="485"/>
                  </a:lnTo>
                  <a:lnTo>
                    <a:pt x="4895" y="339"/>
                  </a:lnTo>
                  <a:lnTo>
                    <a:pt x="4798" y="194"/>
                  </a:lnTo>
                  <a:lnTo>
                    <a:pt x="4701" y="97"/>
                  </a:lnTo>
                  <a:lnTo>
                    <a:pt x="4556" y="49"/>
                  </a:lnTo>
                  <a:lnTo>
                    <a:pt x="4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7037524" y="2182758"/>
              <a:ext cx="56997" cy="23029"/>
            </a:xfrm>
            <a:custGeom>
              <a:avLst/>
              <a:gdLst/>
              <a:ahLst/>
              <a:cxnLst/>
              <a:rect l="l" t="t" r="r" b="b"/>
              <a:pathLst>
                <a:path w="2522" h="1019" extrusionOk="0">
                  <a:moveTo>
                    <a:pt x="340" y="1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36" y="1018"/>
                  </a:lnTo>
                  <a:lnTo>
                    <a:pt x="2230" y="970"/>
                  </a:lnTo>
                  <a:lnTo>
                    <a:pt x="2376" y="873"/>
                  </a:lnTo>
                  <a:lnTo>
                    <a:pt x="2473" y="679"/>
                  </a:lnTo>
                  <a:lnTo>
                    <a:pt x="2521" y="485"/>
                  </a:lnTo>
                  <a:lnTo>
                    <a:pt x="2473" y="291"/>
                  </a:lnTo>
                  <a:lnTo>
                    <a:pt x="2376" y="146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6752742" y="2182758"/>
              <a:ext cx="56997" cy="23029"/>
            </a:xfrm>
            <a:custGeom>
              <a:avLst/>
              <a:gdLst/>
              <a:ahLst/>
              <a:cxnLst/>
              <a:rect l="l" t="t" r="r" b="b"/>
              <a:pathLst>
                <a:path w="2522" h="1019" extrusionOk="0">
                  <a:moveTo>
                    <a:pt x="340" y="1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2036" y="1018"/>
                  </a:lnTo>
                  <a:lnTo>
                    <a:pt x="2230" y="970"/>
                  </a:lnTo>
                  <a:lnTo>
                    <a:pt x="2376" y="873"/>
                  </a:lnTo>
                  <a:lnTo>
                    <a:pt x="2473" y="679"/>
                  </a:lnTo>
                  <a:lnTo>
                    <a:pt x="2521" y="485"/>
                  </a:lnTo>
                  <a:lnTo>
                    <a:pt x="2473" y="291"/>
                  </a:lnTo>
                  <a:lnTo>
                    <a:pt x="2376" y="146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6766980" y="2232049"/>
              <a:ext cx="50421" cy="41652"/>
            </a:xfrm>
            <a:custGeom>
              <a:avLst/>
              <a:gdLst/>
              <a:ahLst/>
              <a:cxnLst/>
              <a:rect l="l" t="t" r="r" b="b"/>
              <a:pathLst>
                <a:path w="2231" h="1843" extrusionOk="0">
                  <a:moveTo>
                    <a:pt x="1649" y="1"/>
                  </a:moveTo>
                  <a:lnTo>
                    <a:pt x="1455" y="98"/>
                  </a:lnTo>
                  <a:lnTo>
                    <a:pt x="195" y="873"/>
                  </a:lnTo>
                  <a:lnTo>
                    <a:pt x="49" y="1018"/>
                  </a:lnTo>
                  <a:lnTo>
                    <a:pt x="1" y="1212"/>
                  </a:lnTo>
                  <a:lnTo>
                    <a:pt x="1" y="1406"/>
                  </a:lnTo>
                  <a:lnTo>
                    <a:pt x="49" y="1600"/>
                  </a:lnTo>
                  <a:lnTo>
                    <a:pt x="195" y="1745"/>
                  </a:lnTo>
                  <a:lnTo>
                    <a:pt x="389" y="1794"/>
                  </a:lnTo>
                  <a:lnTo>
                    <a:pt x="583" y="1842"/>
                  </a:lnTo>
                  <a:lnTo>
                    <a:pt x="776" y="1745"/>
                  </a:lnTo>
                  <a:lnTo>
                    <a:pt x="2037" y="921"/>
                  </a:lnTo>
                  <a:lnTo>
                    <a:pt x="2182" y="825"/>
                  </a:lnTo>
                  <a:lnTo>
                    <a:pt x="2230" y="631"/>
                  </a:lnTo>
                  <a:lnTo>
                    <a:pt x="2230" y="437"/>
                  </a:lnTo>
                  <a:lnTo>
                    <a:pt x="2182" y="243"/>
                  </a:lnTo>
                  <a:lnTo>
                    <a:pt x="2037" y="98"/>
                  </a:lnTo>
                  <a:lnTo>
                    <a:pt x="1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7029863" y="2232049"/>
              <a:ext cx="51505" cy="41652"/>
            </a:xfrm>
            <a:custGeom>
              <a:avLst/>
              <a:gdLst/>
              <a:ahLst/>
              <a:cxnLst/>
              <a:rect l="l" t="t" r="r" b="b"/>
              <a:pathLst>
                <a:path w="2279" h="1843" extrusionOk="0">
                  <a:moveTo>
                    <a:pt x="388" y="1"/>
                  </a:moveTo>
                  <a:lnTo>
                    <a:pt x="194" y="98"/>
                  </a:lnTo>
                  <a:lnTo>
                    <a:pt x="98" y="243"/>
                  </a:lnTo>
                  <a:lnTo>
                    <a:pt x="1" y="437"/>
                  </a:lnTo>
                  <a:lnTo>
                    <a:pt x="1" y="631"/>
                  </a:lnTo>
                  <a:lnTo>
                    <a:pt x="98" y="825"/>
                  </a:lnTo>
                  <a:lnTo>
                    <a:pt x="243" y="921"/>
                  </a:lnTo>
                  <a:lnTo>
                    <a:pt x="1503" y="1745"/>
                  </a:lnTo>
                  <a:lnTo>
                    <a:pt x="1697" y="1842"/>
                  </a:lnTo>
                  <a:lnTo>
                    <a:pt x="1891" y="1794"/>
                  </a:lnTo>
                  <a:lnTo>
                    <a:pt x="2036" y="1745"/>
                  </a:lnTo>
                  <a:lnTo>
                    <a:pt x="2182" y="1600"/>
                  </a:lnTo>
                  <a:lnTo>
                    <a:pt x="2278" y="1406"/>
                  </a:lnTo>
                  <a:lnTo>
                    <a:pt x="2278" y="1212"/>
                  </a:lnTo>
                  <a:lnTo>
                    <a:pt x="2182" y="1018"/>
                  </a:lnTo>
                  <a:lnTo>
                    <a:pt x="2036" y="873"/>
                  </a:lnTo>
                  <a:lnTo>
                    <a:pt x="776" y="98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46"/>
          <p:cNvGrpSpPr/>
          <p:nvPr/>
        </p:nvGrpSpPr>
        <p:grpSpPr>
          <a:xfrm>
            <a:off x="6832422" y="1524271"/>
            <a:ext cx="392133" cy="392155"/>
            <a:chOff x="6727565" y="2635120"/>
            <a:chExt cx="392133" cy="392155"/>
          </a:xfrm>
        </p:grpSpPr>
        <p:sp>
          <p:nvSpPr>
            <p:cNvPr id="589" name="Google Shape;589;p46"/>
            <p:cNvSpPr/>
            <p:nvPr/>
          </p:nvSpPr>
          <p:spPr>
            <a:xfrm>
              <a:off x="6727565" y="2635120"/>
              <a:ext cx="306705" cy="307812"/>
            </a:xfrm>
            <a:custGeom>
              <a:avLst/>
              <a:gdLst/>
              <a:ahLst/>
              <a:cxnLst/>
              <a:rect l="l" t="t" r="r" b="b"/>
              <a:pathLst>
                <a:path w="13571" h="13620" extrusionOk="0">
                  <a:moveTo>
                    <a:pt x="10614" y="1018"/>
                  </a:moveTo>
                  <a:lnTo>
                    <a:pt x="10808" y="1067"/>
                  </a:lnTo>
                  <a:lnTo>
                    <a:pt x="10953" y="1164"/>
                  </a:lnTo>
                  <a:lnTo>
                    <a:pt x="12407" y="2618"/>
                  </a:lnTo>
                  <a:lnTo>
                    <a:pt x="12553" y="2812"/>
                  </a:lnTo>
                  <a:lnTo>
                    <a:pt x="12553" y="2957"/>
                  </a:lnTo>
                  <a:lnTo>
                    <a:pt x="12553" y="3151"/>
                  </a:lnTo>
                  <a:lnTo>
                    <a:pt x="12407" y="3345"/>
                  </a:lnTo>
                  <a:lnTo>
                    <a:pt x="11826" y="3926"/>
                  </a:lnTo>
                  <a:lnTo>
                    <a:pt x="9645" y="1794"/>
                  </a:lnTo>
                  <a:lnTo>
                    <a:pt x="10275" y="1164"/>
                  </a:lnTo>
                  <a:lnTo>
                    <a:pt x="10420" y="1067"/>
                  </a:lnTo>
                  <a:lnTo>
                    <a:pt x="10614" y="1018"/>
                  </a:lnTo>
                  <a:close/>
                  <a:moveTo>
                    <a:pt x="8918" y="2521"/>
                  </a:moveTo>
                  <a:lnTo>
                    <a:pt x="9693" y="3248"/>
                  </a:lnTo>
                  <a:lnTo>
                    <a:pt x="3150" y="9742"/>
                  </a:lnTo>
                  <a:lnTo>
                    <a:pt x="2424" y="9015"/>
                  </a:lnTo>
                  <a:lnTo>
                    <a:pt x="8918" y="2521"/>
                  </a:lnTo>
                  <a:close/>
                  <a:moveTo>
                    <a:pt x="10372" y="3975"/>
                  </a:moveTo>
                  <a:lnTo>
                    <a:pt x="11099" y="4653"/>
                  </a:lnTo>
                  <a:lnTo>
                    <a:pt x="4556" y="11148"/>
                  </a:lnTo>
                  <a:lnTo>
                    <a:pt x="3877" y="10469"/>
                  </a:lnTo>
                  <a:lnTo>
                    <a:pt x="10372" y="3975"/>
                  </a:lnTo>
                  <a:close/>
                  <a:moveTo>
                    <a:pt x="1939" y="9984"/>
                  </a:moveTo>
                  <a:lnTo>
                    <a:pt x="3635" y="11632"/>
                  </a:lnTo>
                  <a:lnTo>
                    <a:pt x="1260" y="12359"/>
                  </a:lnTo>
                  <a:lnTo>
                    <a:pt x="1260" y="12359"/>
                  </a:lnTo>
                  <a:lnTo>
                    <a:pt x="1939" y="9984"/>
                  </a:lnTo>
                  <a:close/>
                  <a:moveTo>
                    <a:pt x="10614" y="1"/>
                  </a:moveTo>
                  <a:lnTo>
                    <a:pt x="10323" y="49"/>
                  </a:lnTo>
                  <a:lnTo>
                    <a:pt x="10033" y="98"/>
                  </a:lnTo>
                  <a:lnTo>
                    <a:pt x="9790" y="243"/>
                  </a:lnTo>
                  <a:lnTo>
                    <a:pt x="9548" y="437"/>
                  </a:lnTo>
                  <a:lnTo>
                    <a:pt x="8579" y="1406"/>
                  </a:lnTo>
                  <a:lnTo>
                    <a:pt x="1357" y="8676"/>
                  </a:lnTo>
                  <a:lnTo>
                    <a:pt x="1260" y="8773"/>
                  </a:lnTo>
                  <a:lnTo>
                    <a:pt x="1212" y="8870"/>
                  </a:lnTo>
                  <a:lnTo>
                    <a:pt x="49" y="12989"/>
                  </a:lnTo>
                  <a:lnTo>
                    <a:pt x="0" y="13086"/>
                  </a:lnTo>
                  <a:lnTo>
                    <a:pt x="49" y="13232"/>
                  </a:lnTo>
                  <a:lnTo>
                    <a:pt x="97" y="13377"/>
                  </a:lnTo>
                  <a:lnTo>
                    <a:pt x="194" y="13474"/>
                  </a:lnTo>
                  <a:lnTo>
                    <a:pt x="291" y="13571"/>
                  </a:lnTo>
                  <a:lnTo>
                    <a:pt x="388" y="13619"/>
                  </a:lnTo>
                  <a:lnTo>
                    <a:pt x="533" y="13619"/>
                  </a:lnTo>
                  <a:lnTo>
                    <a:pt x="679" y="13571"/>
                  </a:lnTo>
                  <a:lnTo>
                    <a:pt x="4701" y="12359"/>
                  </a:lnTo>
                  <a:lnTo>
                    <a:pt x="4798" y="12359"/>
                  </a:lnTo>
                  <a:lnTo>
                    <a:pt x="4944" y="12262"/>
                  </a:lnTo>
                  <a:lnTo>
                    <a:pt x="13134" y="4023"/>
                  </a:lnTo>
                  <a:lnTo>
                    <a:pt x="13328" y="3781"/>
                  </a:lnTo>
                  <a:lnTo>
                    <a:pt x="13474" y="3539"/>
                  </a:lnTo>
                  <a:lnTo>
                    <a:pt x="13570" y="3248"/>
                  </a:lnTo>
                  <a:lnTo>
                    <a:pt x="13570" y="2957"/>
                  </a:lnTo>
                  <a:lnTo>
                    <a:pt x="13570" y="2715"/>
                  </a:lnTo>
                  <a:lnTo>
                    <a:pt x="13474" y="2424"/>
                  </a:lnTo>
                  <a:lnTo>
                    <a:pt x="13328" y="2133"/>
                  </a:lnTo>
                  <a:lnTo>
                    <a:pt x="13134" y="1939"/>
                  </a:lnTo>
                  <a:lnTo>
                    <a:pt x="11680" y="437"/>
                  </a:lnTo>
                  <a:lnTo>
                    <a:pt x="11438" y="243"/>
                  </a:lnTo>
                  <a:lnTo>
                    <a:pt x="11196" y="98"/>
                  </a:lnTo>
                  <a:lnTo>
                    <a:pt x="10905" y="49"/>
                  </a:lnTo>
                  <a:lnTo>
                    <a:pt x="10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6911575" y="2816937"/>
              <a:ext cx="208123" cy="210338"/>
            </a:xfrm>
            <a:custGeom>
              <a:avLst/>
              <a:gdLst/>
              <a:ahLst/>
              <a:cxnLst/>
              <a:rect l="l" t="t" r="r" b="b"/>
              <a:pathLst>
                <a:path w="9209" h="9307" extrusionOk="0">
                  <a:moveTo>
                    <a:pt x="5138" y="1019"/>
                  </a:moveTo>
                  <a:lnTo>
                    <a:pt x="5138" y="1649"/>
                  </a:lnTo>
                  <a:lnTo>
                    <a:pt x="5138" y="1794"/>
                  </a:lnTo>
                  <a:lnTo>
                    <a:pt x="5235" y="1939"/>
                  </a:lnTo>
                  <a:lnTo>
                    <a:pt x="5332" y="2036"/>
                  </a:lnTo>
                  <a:lnTo>
                    <a:pt x="5477" y="2133"/>
                  </a:lnTo>
                  <a:lnTo>
                    <a:pt x="5962" y="2327"/>
                  </a:lnTo>
                  <a:lnTo>
                    <a:pt x="6349" y="2666"/>
                  </a:lnTo>
                  <a:lnTo>
                    <a:pt x="6495" y="2763"/>
                  </a:lnTo>
                  <a:lnTo>
                    <a:pt x="6834" y="2763"/>
                  </a:lnTo>
                  <a:lnTo>
                    <a:pt x="6979" y="2715"/>
                  </a:lnTo>
                  <a:lnTo>
                    <a:pt x="7512" y="2376"/>
                  </a:lnTo>
                  <a:lnTo>
                    <a:pt x="7997" y="3296"/>
                  </a:lnTo>
                  <a:lnTo>
                    <a:pt x="7464" y="3587"/>
                  </a:lnTo>
                  <a:lnTo>
                    <a:pt x="7367" y="3684"/>
                  </a:lnTo>
                  <a:lnTo>
                    <a:pt x="7270" y="3830"/>
                  </a:lnTo>
                  <a:lnTo>
                    <a:pt x="7222" y="3975"/>
                  </a:lnTo>
                  <a:lnTo>
                    <a:pt x="7222" y="4120"/>
                  </a:lnTo>
                  <a:lnTo>
                    <a:pt x="7270" y="4653"/>
                  </a:lnTo>
                  <a:lnTo>
                    <a:pt x="7222" y="5187"/>
                  </a:lnTo>
                  <a:lnTo>
                    <a:pt x="7222" y="5332"/>
                  </a:lnTo>
                  <a:lnTo>
                    <a:pt x="7270" y="5477"/>
                  </a:lnTo>
                  <a:lnTo>
                    <a:pt x="7367" y="5623"/>
                  </a:lnTo>
                  <a:lnTo>
                    <a:pt x="7464" y="5720"/>
                  </a:lnTo>
                  <a:lnTo>
                    <a:pt x="7997" y="6010"/>
                  </a:lnTo>
                  <a:lnTo>
                    <a:pt x="7512" y="6931"/>
                  </a:lnTo>
                  <a:lnTo>
                    <a:pt x="6979" y="6592"/>
                  </a:lnTo>
                  <a:lnTo>
                    <a:pt x="6834" y="6544"/>
                  </a:lnTo>
                  <a:lnTo>
                    <a:pt x="6495" y="6544"/>
                  </a:lnTo>
                  <a:lnTo>
                    <a:pt x="6349" y="6640"/>
                  </a:lnTo>
                  <a:lnTo>
                    <a:pt x="5962" y="6980"/>
                  </a:lnTo>
                  <a:lnTo>
                    <a:pt x="5477" y="7174"/>
                  </a:lnTo>
                  <a:lnTo>
                    <a:pt x="5332" y="7271"/>
                  </a:lnTo>
                  <a:lnTo>
                    <a:pt x="5235" y="7367"/>
                  </a:lnTo>
                  <a:lnTo>
                    <a:pt x="5138" y="7513"/>
                  </a:lnTo>
                  <a:lnTo>
                    <a:pt x="5138" y="7658"/>
                  </a:lnTo>
                  <a:lnTo>
                    <a:pt x="5138" y="8288"/>
                  </a:lnTo>
                  <a:lnTo>
                    <a:pt x="4120" y="8288"/>
                  </a:lnTo>
                  <a:lnTo>
                    <a:pt x="4120" y="7658"/>
                  </a:lnTo>
                  <a:lnTo>
                    <a:pt x="4071" y="7513"/>
                  </a:lnTo>
                  <a:lnTo>
                    <a:pt x="4023" y="7367"/>
                  </a:lnTo>
                  <a:lnTo>
                    <a:pt x="3926" y="7271"/>
                  </a:lnTo>
                  <a:lnTo>
                    <a:pt x="3781" y="7174"/>
                  </a:lnTo>
                  <a:lnTo>
                    <a:pt x="3296" y="6980"/>
                  </a:lnTo>
                  <a:lnTo>
                    <a:pt x="2860" y="6640"/>
                  </a:lnTo>
                  <a:lnTo>
                    <a:pt x="2714" y="6544"/>
                  </a:lnTo>
                  <a:lnTo>
                    <a:pt x="2424" y="6544"/>
                  </a:lnTo>
                  <a:lnTo>
                    <a:pt x="2278" y="6592"/>
                  </a:lnTo>
                  <a:lnTo>
                    <a:pt x="1745" y="6931"/>
                  </a:lnTo>
                  <a:lnTo>
                    <a:pt x="1212" y="6010"/>
                  </a:lnTo>
                  <a:lnTo>
                    <a:pt x="1745" y="5720"/>
                  </a:lnTo>
                  <a:lnTo>
                    <a:pt x="1891" y="5623"/>
                  </a:lnTo>
                  <a:lnTo>
                    <a:pt x="1987" y="5477"/>
                  </a:lnTo>
                  <a:lnTo>
                    <a:pt x="2036" y="5332"/>
                  </a:lnTo>
                  <a:lnTo>
                    <a:pt x="1987" y="5187"/>
                  </a:lnTo>
                  <a:lnTo>
                    <a:pt x="1939" y="4653"/>
                  </a:lnTo>
                  <a:lnTo>
                    <a:pt x="1987" y="4120"/>
                  </a:lnTo>
                  <a:lnTo>
                    <a:pt x="2036" y="3975"/>
                  </a:lnTo>
                  <a:lnTo>
                    <a:pt x="1987" y="3830"/>
                  </a:lnTo>
                  <a:lnTo>
                    <a:pt x="1891" y="3684"/>
                  </a:lnTo>
                  <a:lnTo>
                    <a:pt x="1745" y="3587"/>
                  </a:lnTo>
                  <a:lnTo>
                    <a:pt x="1212" y="3296"/>
                  </a:lnTo>
                  <a:lnTo>
                    <a:pt x="1745" y="2376"/>
                  </a:lnTo>
                  <a:lnTo>
                    <a:pt x="2278" y="2715"/>
                  </a:lnTo>
                  <a:lnTo>
                    <a:pt x="2424" y="2763"/>
                  </a:lnTo>
                  <a:lnTo>
                    <a:pt x="2714" y="2763"/>
                  </a:lnTo>
                  <a:lnTo>
                    <a:pt x="2860" y="2666"/>
                  </a:lnTo>
                  <a:lnTo>
                    <a:pt x="3296" y="2327"/>
                  </a:lnTo>
                  <a:lnTo>
                    <a:pt x="3781" y="2133"/>
                  </a:lnTo>
                  <a:lnTo>
                    <a:pt x="3926" y="2036"/>
                  </a:lnTo>
                  <a:lnTo>
                    <a:pt x="4023" y="1939"/>
                  </a:lnTo>
                  <a:lnTo>
                    <a:pt x="4071" y="1794"/>
                  </a:lnTo>
                  <a:lnTo>
                    <a:pt x="4120" y="1649"/>
                  </a:lnTo>
                  <a:lnTo>
                    <a:pt x="4120" y="1019"/>
                  </a:lnTo>
                  <a:close/>
                  <a:moveTo>
                    <a:pt x="3587" y="1"/>
                  </a:moveTo>
                  <a:lnTo>
                    <a:pt x="3393" y="49"/>
                  </a:lnTo>
                  <a:lnTo>
                    <a:pt x="3248" y="146"/>
                  </a:lnTo>
                  <a:lnTo>
                    <a:pt x="3151" y="292"/>
                  </a:lnTo>
                  <a:lnTo>
                    <a:pt x="3102" y="534"/>
                  </a:lnTo>
                  <a:lnTo>
                    <a:pt x="3102" y="1309"/>
                  </a:lnTo>
                  <a:lnTo>
                    <a:pt x="2763" y="1455"/>
                  </a:lnTo>
                  <a:lnTo>
                    <a:pt x="2472" y="1649"/>
                  </a:lnTo>
                  <a:lnTo>
                    <a:pt x="1794" y="1261"/>
                  </a:lnTo>
                  <a:lnTo>
                    <a:pt x="1600" y="1212"/>
                  </a:lnTo>
                  <a:lnTo>
                    <a:pt x="1406" y="1212"/>
                  </a:lnTo>
                  <a:lnTo>
                    <a:pt x="1212" y="1309"/>
                  </a:lnTo>
                  <a:lnTo>
                    <a:pt x="1115" y="1455"/>
                  </a:lnTo>
                  <a:lnTo>
                    <a:pt x="97" y="3199"/>
                  </a:lnTo>
                  <a:lnTo>
                    <a:pt x="0" y="3393"/>
                  </a:lnTo>
                  <a:lnTo>
                    <a:pt x="49" y="3587"/>
                  </a:lnTo>
                  <a:lnTo>
                    <a:pt x="97" y="3781"/>
                  </a:lnTo>
                  <a:lnTo>
                    <a:pt x="243" y="3926"/>
                  </a:lnTo>
                  <a:lnTo>
                    <a:pt x="970" y="4314"/>
                  </a:lnTo>
                  <a:lnTo>
                    <a:pt x="921" y="4653"/>
                  </a:lnTo>
                  <a:lnTo>
                    <a:pt x="970" y="4993"/>
                  </a:lnTo>
                  <a:lnTo>
                    <a:pt x="243" y="5429"/>
                  </a:lnTo>
                  <a:lnTo>
                    <a:pt x="97" y="5526"/>
                  </a:lnTo>
                  <a:lnTo>
                    <a:pt x="49" y="5720"/>
                  </a:lnTo>
                  <a:lnTo>
                    <a:pt x="0" y="5914"/>
                  </a:lnTo>
                  <a:lnTo>
                    <a:pt x="97" y="6107"/>
                  </a:lnTo>
                  <a:lnTo>
                    <a:pt x="1115" y="7852"/>
                  </a:lnTo>
                  <a:lnTo>
                    <a:pt x="1212" y="7997"/>
                  </a:lnTo>
                  <a:lnTo>
                    <a:pt x="1406" y="8094"/>
                  </a:lnTo>
                  <a:lnTo>
                    <a:pt x="1600" y="8094"/>
                  </a:lnTo>
                  <a:lnTo>
                    <a:pt x="1794" y="8046"/>
                  </a:lnTo>
                  <a:lnTo>
                    <a:pt x="2472" y="7658"/>
                  </a:lnTo>
                  <a:lnTo>
                    <a:pt x="2763" y="7852"/>
                  </a:lnTo>
                  <a:lnTo>
                    <a:pt x="3102" y="7997"/>
                  </a:lnTo>
                  <a:lnTo>
                    <a:pt x="3102" y="8773"/>
                  </a:lnTo>
                  <a:lnTo>
                    <a:pt x="3151" y="9015"/>
                  </a:lnTo>
                  <a:lnTo>
                    <a:pt x="3248" y="9161"/>
                  </a:lnTo>
                  <a:lnTo>
                    <a:pt x="3393" y="9258"/>
                  </a:lnTo>
                  <a:lnTo>
                    <a:pt x="3587" y="9306"/>
                  </a:lnTo>
                  <a:lnTo>
                    <a:pt x="5622" y="9306"/>
                  </a:lnTo>
                  <a:lnTo>
                    <a:pt x="5816" y="9258"/>
                  </a:lnTo>
                  <a:lnTo>
                    <a:pt x="6010" y="9161"/>
                  </a:lnTo>
                  <a:lnTo>
                    <a:pt x="6107" y="9015"/>
                  </a:lnTo>
                  <a:lnTo>
                    <a:pt x="6155" y="8773"/>
                  </a:lnTo>
                  <a:lnTo>
                    <a:pt x="6155" y="7997"/>
                  </a:lnTo>
                  <a:lnTo>
                    <a:pt x="6446" y="7852"/>
                  </a:lnTo>
                  <a:lnTo>
                    <a:pt x="6737" y="7658"/>
                  </a:lnTo>
                  <a:lnTo>
                    <a:pt x="7464" y="8046"/>
                  </a:lnTo>
                  <a:lnTo>
                    <a:pt x="7609" y="8094"/>
                  </a:lnTo>
                  <a:lnTo>
                    <a:pt x="7803" y="8094"/>
                  </a:lnTo>
                  <a:lnTo>
                    <a:pt x="7997" y="7997"/>
                  </a:lnTo>
                  <a:lnTo>
                    <a:pt x="8143" y="7852"/>
                  </a:lnTo>
                  <a:lnTo>
                    <a:pt x="9160" y="6107"/>
                  </a:lnTo>
                  <a:lnTo>
                    <a:pt x="9209" y="5914"/>
                  </a:lnTo>
                  <a:lnTo>
                    <a:pt x="9209" y="5720"/>
                  </a:lnTo>
                  <a:lnTo>
                    <a:pt x="9112" y="5526"/>
                  </a:lnTo>
                  <a:lnTo>
                    <a:pt x="8966" y="5429"/>
                  </a:lnTo>
                  <a:lnTo>
                    <a:pt x="8288" y="4993"/>
                  </a:lnTo>
                  <a:lnTo>
                    <a:pt x="8288" y="4653"/>
                  </a:lnTo>
                  <a:lnTo>
                    <a:pt x="8288" y="4314"/>
                  </a:lnTo>
                  <a:lnTo>
                    <a:pt x="8966" y="3926"/>
                  </a:lnTo>
                  <a:lnTo>
                    <a:pt x="9112" y="3781"/>
                  </a:lnTo>
                  <a:lnTo>
                    <a:pt x="9209" y="3587"/>
                  </a:lnTo>
                  <a:lnTo>
                    <a:pt x="9209" y="3393"/>
                  </a:lnTo>
                  <a:lnTo>
                    <a:pt x="9160" y="3199"/>
                  </a:lnTo>
                  <a:lnTo>
                    <a:pt x="8143" y="1455"/>
                  </a:lnTo>
                  <a:lnTo>
                    <a:pt x="7997" y="1309"/>
                  </a:lnTo>
                  <a:lnTo>
                    <a:pt x="7803" y="1212"/>
                  </a:lnTo>
                  <a:lnTo>
                    <a:pt x="7609" y="1212"/>
                  </a:lnTo>
                  <a:lnTo>
                    <a:pt x="7464" y="1261"/>
                  </a:lnTo>
                  <a:lnTo>
                    <a:pt x="6737" y="1649"/>
                  </a:lnTo>
                  <a:lnTo>
                    <a:pt x="6446" y="1455"/>
                  </a:lnTo>
                  <a:lnTo>
                    <a:pt x="6155" y="1309"/>
                  </a:lnTo>
                  <a:lnTo>
                    <a:pt x="6155" y="534"/>
                  </a:lnTo>
                  <a:lnTo>
                    <a:pt x="6107" y="292"/>
                  </a:lnTo>
                  <a:lnTo>
                    <a:pt x="6010" y="146"/>
                  </a:lnTo>
                  <a:lnTo>
                    <a:pt x="5816" y="49"/>
                  </a:lnTo>
                  <a:lnTo>
                    <a:pt x="5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6981680" y="2888149"/>
              <a:ext cx="69020" cy="67913"/>
            </a:xfrm>
            <a:custGeom>
              <a:avLst/>
              <a:gdLst/>
              <a:ahLst/>
              <a:cxnLst/>
              <a:rect l="l" t="t" r="r" b="b"/>
              <a:pathLst>
                <a:path w="3054" h="3005" extrusionOk="0">
                  <a:moveTo>
                    <a:pt x="1696" y="1018"/>
                  </a:moveTo>
                  <a:lnTo>
                    <a:pt x="1890" y="1163"/>
                  </a:lnTo>
                  <a:lnTo>
                    <a:pt x="1987" y="1309"/>
                  </a:lnTo>
                  <a:lnTo>
                    <a:pt x="2036" y="1502"/>
                  </a:lnTo>
                  <a:lnTo>
                    <a:pt x="1987" y="1696"/>
                  </a:lnTo>
                  <a:lnTo>
                    <a:pt x="1890" y="1842"/>
                  </a:lnTo>
                  <a:lnTo>
                    <a:pt x="1696" y="1987"/>
                  </a:lnTo>
                  <a:lnTo>
                    <a:pt x="1309" y="1987"/>
                  </a:lnTo>
                  <a:lnTo>
                    <a:pt x="1163" y="1842"/>
                  </a:lnTo>
                  <a:lnTo>
                    <a:pt x="1066" y="1696"/>
                  </a:lnTo>
                  <a:lnTo>
                    <a:pt x="1018" y="1502"/>
                  </a:lnTo>
                  <a:lnTo>
                    <a:pt x="1066" y="1309"/>
                  </a:lnTo>
                  <a:lnTo>
                    <a:pt x="1163" y="1163"/>
                  </a:lnTo>
                  <a:lnTo>
                    <a:pt x="1309" y="1018"/>
                  </a:lnTo>
                  <a:close/>
                  <a:moveTo>
                    <a:pt x="1212" y="0"/>
                  </a:moveTo>
                  <a:lnTo>
                    <a:pt x="921" y="97"/>
                  </a:lnTo>
                  <a:lnTo>
                    <a:pt x="679" y="242"/>
                  </a:lnTo>
                  <a:lnTo>
                    <a:pt x="436" y="436"/>
                  </a:lnTo>
                  <a:lnTo>
                    <a:pt x="242" y="630"/>
                  </a:lnTo>
                  <a:lnTo>
                    <a:pt x="97" y="921"/>
                  </a:lnTo>
                  <a:lnTo>
                    <a:pt x="0" y="1212"/>
                  </a:lnTo>
                  <a:lnTo>
                    <a:pt x="0" y="1502"/>
                  </a:lnTo>
                  <a:lnTo>
                    <a:pt x="0" y="1793"/>
                  </a:lnTo>
                  <a:lnTo>
                    <a:pt x="97" y="2084"/>
                  </a:lnTo>
                  <a:lnTo>
                    <a:pt x="242" y="2375"/>
                  </a:lnTo>
                  <a:lnTo>
                    <a:pt x="436" y="2569"/>
                  </a:lnTo>
                  <a:lnTo>
                    <a:pt x="679" y="2763"/>
                  </a:lnTo>
                  <a:lnTo>
                    <a:pt x="921" y="2908"/>
                  </a:lnTo>
                  <a:lnTo>
                    <a:pt x="1212" y="3005"/>
                  </a:lnTo>
                  <a:lnTo>
                    <a:pt x="1842" y="3005"/>
                  </a:lnTo>
                  <a:lnTo>
                    <a:pt x="2084" y="2908"/>
                  </a:lnTo>
                  <a:lnTo>
                    <a:pt x="2375" y="2763"/>
                  </a:lnTo>
                  <a:lnTo>
                    <a:pt x="2569" y="2569"/>
                  </a:lnTo>
                  <a:lnTo>
                    <a:pt x="2763" y="2375"/>
                  </a:lnTo>
                  <a:lnTo>
                    <a:pt x="2908" y="2084"/>
                  </a:lnTo>
                  <a:lnTo>
                    <a:pt x="3005" y="1793"/>
                  </a:lnTo>
                  <a:lnTo>
                    <a:pt x="3053" y="1502"/>
                  </a:lnTo>
                  <a:lnTo>
                    <a:pt x="3005" y="1212"/>
                  </a:lnTo>
                  <a:lnTo>
                    <a:pt x="2908" y="921"/>
                  </a:lnTo>
                  <a:lnTo>
                    <a:pt x="2763" y="630"/>
                  </a:lnTo>
                  <a:lnTo>
                    <a:pt x="2569" y="436"/>
                  </a:lnTo>
                  <a:lnTo>
                    <a:pt x="2375" y="242"/>
                  </a:lnTo>
                  <a:lnTo>
                    <a:pt x="2084" y="97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46"/>
          <p:cNvGrpSpPr/>
          <p:nvPr/>
        </p:nvGrpSpPr>
        <p:grpSpPr>
          <a:xfrm>
            <a:off x="1900277" y="1523622"/>
            <a:ext cx="308897" cy="392155"/>
            <a:chOff x="7492078" y="3987820"/>
            <a:chExt cx="308897" cy="392155"/>
          </a:xfrm>
        </p:grpSpPr>
        <p:sp>
          <p:nvSpPr>
            <p:cNvPr id="610" name="Google Shape;610;p46"/>
            <p:cNvSpPr/>
            <p:nvPr/>
          </p:nvSpPr>
          <p:spPr>
            <a:xfrm>
              <a:off x="7492078" y="3987820"/>
              <a:ext cx="308897" cy="392155"/>
            </a:xfrm>
            <a:custGeom>
              <a:avLst/>
              <a:gdLst/>
              <a:ahLst/>
              <a:cxnLst/>
              <a:rect l="l" t="t" r="r" b="b"/>
              <a:pathLst>
                <a:path w="13668" h="17352" extrusionOk="0">
                  <a:moveTo>
                    <a:pt x="10809" y="1745"/>
                  </a:moveTo>
                  <a:lnTo>
                    <a:pt x="11923" y="2909"/>
                  </a:lnTo>
                  <a:lnTo>
                    <a:pt x="10809" y="2909"/>
                  </a:lnTo>
                  <a:lnTo>
                    <a:pt x="10809" y="1745"/>
                  </a:lnTo>
                  <a:close/>
                  <a:moveTo>
                    <a:pt x="9791" y="1018"/>
                  </a:moveTo>
                  <a:lnTo>
                    <a:pt x="9791" y="3393"/>
                  </a:lnTo>
                  <a:lnTo>
                    <a:pt x="9839" y="3587"/>
                  </a:lnTo>
                  <a:lnTo>
                    <a:pt x="9936" y="3781"/>
                  </a:lnTo>
                  <a:lnTo>
                    <a:pt x="10082" y="3878"/>
                  </a:lnTo>
                  <a:lnTo>
                    <a:pt x="10275" y="3926"/>
                  </a:lnTo>
                  <a:lnTo>
                    <a:pt x="12650" y="3926"/>
                  </a:lnTo>
                  <a:lnTo>
                    <a:pt x="12650" y="16333"/>
                  </a:lnTo>
                  <a:lnTo>
                    <a:pt x="1019" y="16333"/>
                  </a:lnTo>
                  <a:lnTo>
                    <a:pt x="1019" y="1018"/>
                  </a:lnTo>
                  <a:close/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1" y="16866"/>
                  </a:lnTo>
                  <a:lnTo>
                    <a:pt x="49" y="17060"/>
                  </a:lnTo>
                  <a:lnTo>
                    <a:pt x="146" y="17206"/>
                  </a:lnTo>
                  <a:lnTo>
                    <a:pt x="292" y="17303"/>
                  </a:lnTo>
                  <a:lnTo>
                    <a:pt x="486" y="17351"/>
                  </a:lnTo>
                  <a:lnTo>
                    <a:pt x="13183" y="17351"/>
                  </a:lnTo>
                  <a:lnTo>
                    <a:pt x="13377" y="17303"/>
                  </a:lnTo>
                  <a:lnTo>
                    <a:pt x="13523" y="17206"/>
                  </a:lnTo>
                  <a:lnTo>
                    <a:pt x="13620" y="17060"/>
                  </a:lnTo>
                  <a:lnTo>
                    <a:pt x="13668" y="16866"/>
                  </a:lnTo>
                  <a:lnTo>
                    <a:pt x="13668" y="3345"/>
                  </a:lnTo>
                  <a:lnTo>
                    <a:pt x="13620" y="3199"/>
                  </a:lnTo>
                  <a:lnTo>
                    <a:pt x="13523" y="3054"/>
                  </a:lnTo>
                  <a:lnTo>
                    <a:pt x="10663" y="146"/>
                  </a:lnTo>
                  <a:lnTo>
                    <a:pt x="10469" y="49"/>
                  </a:lnTo>
                  <a:lnTo>
                    <a:pt x="10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7538092" y="4205797"/>
              <a:ext cx="216892" cy="82174"/>
            </a:xfrm>
            <a:custGeom>
              <a:avLst/>
              <a:gdLst/>
              <a:ahLst/>
              <a:cxnLst/>
              <a:rect l="l" t="t" r="r" b="b"/>
              <a:pathLst>
                <a:path w="9597" h="3636" extrusionOk="0">
                  <a:moveTo>
                    <a:pt x="8579" y="1018"/>
                  </a:moveTo>
                  <a:lnTo>
                    <a:pt x="8579" y="2617"/>
                  </a:lnTo>
                  <a:lnTo>
                    <a:pt x="1018" y="2617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0" y="3150"/>
                  </a:lnTo>
                  <a:lnTo>
                    <a:pt x="49" y="3344"/>
                  </a:lnTo>
                  <a:lnTo>
                    <a:pt x="146" y="3490"/>
                  </a:lnTo>
                  <a:lnTo>
                    <a:pt x="291" y="3587"/>
                  </a:lnTo>
                  <a:lnTo>
                    <a:pt x="485" y="3635"/>
                  </a:lnTo>
                  <a:lnTo>
                    <a:pt x="9112" y="3635"/>
                  </a:lnTo>
                  <a:lnTo>
                    <a:pt x="9306" y="3587"/>
                  </a:lnTo>
                  <a:lnTo>
                    <a:pt x="9451" y="3490"/>
                  </a:lnTo>
                  <a:lnTo>
                    <a:pt x="9548" y="3344"/>
                  </a:lnTo>
                  <a:lnTo>
                    <a:pt x="9596" y="3150"/>
                  </a:lnTo>
                  <a:lnTo>
                    <a:pt x="9596" y="485"/>
                  </a:lnTo>
                  <a:lnTo>
                    <a:pt x="9548" y="291"/>
                  </a:lnTo>
                  <a:lnTo>
                    <a:pt x="9451" y="146"/>
                  </a:lnTo>
                  <a:lnTo>
                    <a:pt x="9306" y="49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7538092" y="4310932"/>
              <a:ext cx="216892" cy="23029"/>
            </a:xfrm>
            <a:custGeom>
              <a:avLst/>
              <a:gdLst/>
              <a:ahLst/>
              <a:cxnLst/>
              <a:rect l="l" t="t" r="r" b="b"/>
              <a:pathLst>
                <a:path w="9597" h="1019" extrusionOk="0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9"/>
                  </a:lnTo>
                  <a:lnTo>
                    <a:pt x="9112" y="1019"/>
                  </a:lnTo>
                  <a:lnTo>
                    <a:pt x="9306" y="970"/>
                  </a:lnTo>
                  <a:lnTo>
                    <a:pt x="9451" y="873"/>
                  </a:lnTo>
                  <a:lnTo>
                    <a:pt x="9548" y="728"/>
                  </a:lnTo>
                  <a:lnTo>
                    <a:pt x="9596" y="534"/>
                  </a:lnTo>
                  <a:lnTo>
                    <a:pt x="9548" y="340"/>
                  </a:lnTo>
                  <a:lnTo>
                    <a:pt x="9451" y="146"/>
                  </a:lnTo>
                  <a:lnTo>
                    <a:pt x="9306" y="49"/>
                  </a:lnTo>
                  <a:lnTo>
                    <a:pt x="9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7606005" y="4033834"/>
              <a:ext cx="81066" cy="102966"/>
            </a:xfrm>
            <a:custGeom>
              <a:avLst/>
              <a:gdLst/>
              <a:ahLst/>
              <a:cxnLst/>
              <a:rect l="l" t="t" r="r" b="b"/>
              <a:pathLst>
                <a:path w="3587" h="4556" extrusionOk="0">
                  <a:moveTo>
                    <a:pt x="1793" y="0"/>
                  </a:moveTo>
                  <a:lnTo>
                    <a:pt x="1454" y="49"/>
                  </a:lnTo>
                  <a:lnTo>
                    <a:pt x="1163" y="146"/>
                  </a:lnTo>
                  <a:lnTo>
                    <a:pt x="873" y="243"/>
                  </a:lnTo>
                  <a:lnTo>
                    <a:pt x="630" y="436"/>
                  </a:lnTo>
                  <a:lnTo>
                    <a:pt x="388" y="679"/>
                  </a:lnTo>
                  <a:lnTo>
                    <a:pt x="243" y="921"/>
                  </a:lnTo>
                  <a:lnTo>
                    <a:pt x="97" y="1212"/>
                  </a:lnTo>
                  <a:lnTo>
                    <a:pt x="49" y="1551"/>
                  </a:lnTo>
                  <a:lnTo>
                    <a:pt x="0" y="1793"/>
                  </a:lnTo>
                  <a:lnTo>
                    <a:pt x="49" y="1987"/>
                  </a:lnTo>
                  <a:lnTo>
                    <a:pt x="146" y="2133"/>
                  </a:lnTo>
                  <a:lnTo>
                    <a:pt x="339" y="2278"/>
                  </a:lnTo>
                  <a:lnTo>
                    <a:pt x="727" y="2278"/>
                  </a:lnTo>
                  <a:lnTo>
                    <a:pt x="873" y="2133"/>
                  </a:lnTo>
                  <a:lnTo>
                    <a:pt x="970" y="1987"/>
                  </a:lnTo>
                  <a:lnTo>
                    <a:pt x="1018" y="1793"/>
                  </a:lnTo>
                  <a:lnTo>
                    <a:pt x="1018" y="1696"/>
                  </a:lnTo>
                  <a:lnTo>
                    <a:pt x="1115" y="1406"/>
                  </a:lnTo>
                  <a:lnTo>
                    <a:pt x="1309" y="1212"/>
                  </a:lnTo>
                  <a:lnTo>
                    <a:pt x="1503" y="1066"/>
                  </a:lnTo>
                  <a:lnTo>
                    <a:pt x="1793" y="1018"/>
                  </a:lnTo>
                  <a:lnTo>
                    <a:pt x="2084" y="1066"/>
                  </a:lnTo>
                  <a:lnTo>
                    <a:pt x="2327" y="1260"/>
                  </a:lnTo>
                  <a:lnTo>
                    <a:pt x="2472" y="1454"/>
                  </a:lnTo>
                  <a:lnTo>
                    <a:pt x="2569" y="1745"/>
                  </a:lnTo>
                  <a:lnTo>
                    <a:pt x="2569" y="1890"/>
                  </a:lnTo>
                  <a:lnTo>
                    <a:pt x="2520" y="2036"/>
                  </a:lnTo>
                  <a:lnTo>
                    <a:pt x="2423" y="2181"/>
                  </a:lnTo>
                  <a:lnTo>
                    <a:pt x="2327" y="2327"/>
                  </a:lnTo>
                  <a:lnTo>
                    <a:pt x="2230" y="2423"/>
                  </a:lnTo>
                  <a:lnTo>
                    <a:pt x="2084" y="2472"/>
                  </a:lnTo>
                  <a:lnTo>
                    <a:pt x="1939" y="2520"/>
                  </a:lnTo>
                  <a:lnTo>
                    <a:pt x="1793" y="2569"/>
                  </a:lnTo>
                  <a:lnTo>
                    <a:pt x="1600" y="2617"/>
                  </a:lnTo>
                  <a:lnTo>
                    <a:pt x="1454" y="2714"/>
                  </a:lnTo>
                  <a:lnTo>
                    <a:pt x="1309" y="2860"/>
                  </a:lnTo>
                  <a:lnTo>
                    <a:pt x="1309" y="3053"/>
                  </a:lnTo>
                  <a:lnTo>
                    <a:pt x="1309" y="4071"/>
                  </a:lnTo>
                  <a:lnTo>
                    <a:pt x="1309" y="4265"/>
                  </a:lnTo>
                  <a:lnTo>
                    <a:pt x="1454" y="4410"/>
                  </a:lnTo>
                  <a:lnTo>
                    <a:pt x="1600" y="4507"/>
                  </a:lnTo>
                  <a:lnTo>
                    <a:pt x="1793" y="4556"/>
                  </a:lnTo>
                  <a:lnTo>
                    <a:pt x="1987" y="4507"/>
                  </a:lnTo>
                  <a:lnTo>
                    <a:pt x="2133" y="4410"/>
                  </a:lnTo>
                  <a:lnTo>
                    <a:pt x="2278" y="4265"/>
                  </a:lnTo>
                  <a:lnTo>
                    <a:pt x="2327" y="4071"/>
                  </a:lnTo>
                  <a:lnTo>
                    <a:pt x="2327" y="3490"/>
                  </a:lnTo>
                  <a:lnTo>
                    <a:pt x="2520" y="3441"/>
                  </a:lnTo>
                  <a:lnTo>
                    <a:pt x="2714" y="3296"/>
                  </a:lnTo>
                  <a:lnTo>
                    <a:pt x="2908" y="3199"/>
                  </a:lnTo>
                  <a:lnTo>
                    <a:pt x="3102" y="3005"/>
                  </a:lnTo>
                  <a:lnTo>
                    <a:pt x="3296" y="2714"/>
                  </a:lnTo>
                  <a:lnTo>
                    <a:pt x="3490" y="2423"/>
                  </a:lnTo>
                  <a:lnTo>
                    <a:pt x="3538" y="2084"/>
                  </a:lnTo>
                  <a:lnTo>
                    <a:pt x="3587" y="1696"/>
                  </a:lnTo>
                  <a:lnTo>
                    <a:pt x="3538" y="1357"/>
                  </a:lnTo>
                  <a:lnTo>
                    <a:pt x="3393" y="1066"/>
                  </a:lnTo>
                  <a:lnTo>
                    <a:pt x="3247" y="776"/>
                  </a:lnTo>
                  <a:lnTo>
                    <a:pt x="3054" y="533"/>
                  </a:lnTo>
                  <a:lnTo>
                    <a:pt x="2763" y="291"/>
                  </a:lnTo>
                  <a:lnTo>
                    <a:pt x="2472" y="146"/>
                  </a:lnTo>
                  <a:lnTo>
                    <a:pt x="2181" y="49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7635566" y="4159783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485" y="1"/>
                  </a:moveTo>
                  <a:lnTo>
                    <a:pt x="292" y="49"/>
                  </a:lnTo>
                  <a:lnTo>
                    <a:pt x="146" y="195"/>
                  </a:lnTo>
                  <a:lnTo>
                    <a:pt x="1" y="340"/>
                  </a:lnTo>
                  <a:lnTo>
                    <a:pt x="1" y="534"/>
                  </a:lnTo>
                  <a:lnTo>
                    <a:pt x="1" y="728"/>
                  </a:lnTo>
                  <a:lnTo>
                    <a:pt x="146" y="873"/>
                  </a:lnTo>
                  <a:lnTo>
                    <a:pt x="292" y="1018"/>
                  </a:lnTo>
                  <a:lnTo>
                    <a:pt x="679" y="1018"/>
                  </a:lnTo>
                  <a:lnTo>
                    <a:pt x="825" y="873"/>
                  </a:lnTo>
                  <a:lnTo>
                    <a:pt x="970" y="728"/>
                  </a:lnTo>
                  <a:lnTo>
                    <a:pt x="1019" y="534"/>
                  </a:lnTo>
                  <a:lnTo>
                    <a:pt x="970" y="340"/>
                  </a:lnTo>
                  <a:lnTo>
                    <a:pt x="825" y="195"/>
                  </a:lnTo>
                  <a:lnTo>
                    <a:pt x="679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1" name="Google Shape;578;p46"/>
          <p:cNvSpPr txBox="1">
            <a:spLocks noGrp="1"/>
          </p:cNvSpPr>
          <p:nvPr>
            <p:ph type="subTitle" idx="9"/>
          </p:nvPr>
        </p:nvSpPr>
        <p:spPr>
          <a:xfrm>
            <a:off x="5882957" y="2067694"/>
            <a:ext cx="2266950" cy="49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0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1470"/>
            <a:ext cx="7704000" cy="572700"/>
          </a:xfrm>
        </p:spPr>
        <p:txBody>
          <a:bodyPr/>
          <a:lstStyle/>
          <a:p>
            <a:r>
              <a:rPr lang="en" sz="2400" dirty="0"/>
              <a:t>Understand Data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7784" y="483518"/>
            <a:ext cx="3240360" cy="39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Loan Data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861950"/>
              </p:ext>
            </p:extLst>
          </p:nvPr>
        </p:nvGraphicFramePr>
        <p:xfrm>
          <a:off x="2627784" y="9160994"/>
          <a:ext cx="3600400" cy="6228180"/>
        </p:xfrm>
        <a:graphic>
          <a:graphicData uri="http://schemas.openxmlformats.org/drawingml/2006/table">
            <a:tbl>
              <a:tblPr firstRow="1" bandRow="1">
                <a:tableStyleId>{860B0775-24C3-4159-90FD-848E76B5F3B3}</a:tableStyleId>
              </a:tblPr>
              <a:tblGrid>
                <a:gridCol w="1020699"/>
                <a:gridCol w="2579701"/>
              </a:tblGrid>
              <a:tr h="4152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52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52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52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52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52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52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52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52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52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52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52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52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52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52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45955"/>
              </p:ext>
            </p:extLst>
          </p:nvPr>
        </p:nvGraphicFramePr>
        <p:xfrm>
          <a:off x="971600" y="771550"/>
          <a:ext cx="7416824" cy="4196723"/>
        </p:xfrm>
        <a:graphic>
          <a:graphicData uri="http://schemas.openxmlformats.org/drawingml/2006/table">
            <a:tbl>
              <a:tblPr firstRow="1" bandRow="1">
                <a:tableStyleId>{860B0775-24C3-4159-90FD-848E76B5F3B3}</a:tableStyleId>
              </a:tblPr>
              <a:tblGrid>
                <a:gridCol w="1440160"/>
                <a:gridCol w="5976664"/>
              </a:tblGrid>
              <a:tr h="261757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Outfit" charset="0"/>
                        </a:rPr>
                        <a:t>Loan</a:t>
                      </a:r>
                      <a:r>
                        <a:rPr lang="en-US" sz="1000" baseline="0" dirty="0" smtClean="0">
                          <a:latin typeface="Outfit" charset="0"/>
                        </a:rPr>
                        <a:t> </a:t>
                      </a:r>
                      <a:r>
                        <a:rPr lang="en-US" sz="1000" dirty="0" smtClean="0">
                          <a:latin typeface="Outfit" charset="0"/>
                        </a:rPr>
                        <a:t>Id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The "Loan_ID" column likely contains unique identifiers assigned to each loan application in the dataset.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</a:tr>
              <a:tr h="23973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Outfit" charset="0"/>
                        </a:rPr>
                        <a:t>Gender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Outfit" charset="0"/>
                        </a:rPr>
                        <a:t>Male/Female</a:t>
                      </a:r>
                      <a:endParaRPr lang="en-IN" sz="1050" dirty="0">
                        <a:latin typeface="Outfit" charset="0"/>
                      </a:endParaRPr>
                    </a:p>
                  </a:txBody>
                  <a:tcPr/>
                </a:tc>
              </a:tr>
              <a:tr h="23973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Outfit" charset="0"/>
                        </a:rPr>
                        <a:t>Married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Outfit" charset="0"/>
                        </a:rPr>
                        <a:t>Married/Unmarried</a:t>
                      </a:r>
                      <a:r>
                        <a:rPr lang="en-US" sz="1000" baseline="0" dirty="0" smtClean="0">
                          <a:latin typeface="Outfit" charset="0"/>
                        </a:rPr>
                        <a:t> (Yes/No)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</a:tr>
              <a:tr h="23973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Outfit" charset="0"/>
                        </a:rPr>
                        <a:t>Dependents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The "Dependents" column likely denotes the number of dependents (such as children or other family members) the applicant financially supports</a:t>
                      </a:r>
                      <a:r>
                        <a:rPr lang="en-US" sz="105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IN" sz="1050" dirty="0">
                        <a:latin typeface="Outfit" charset="0"/>
                      </a:endParaRPr>
                    </a:p>
                  </a:txBody>
                  <a:tcPr/>
                </a:tc>
              </a:tr>
              <a:tr h="23973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Outfit" charset="0"/>
                        </a:rPr>
                        <a:t>Education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Graduate or Not Graduate.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</a:tr>
              <a:tr h="23973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Outfit" charset="0"/>
                        </a:rPr>
                        <a:t>Self</a:t>
                      </a:r>
                      <a:r>
                        <a:rPr lang="en-US" sz="1000" baseline="0" dirty="0" smtClean="0">
                          <a:latin typeface="Outfit" charset="0"/>
                        </a:rPr>
                        <a:t> </a:t>
                      </a:r>
                      <a:r>
                        <a:rPr lang="en-US" sz="1000" dirty="0" smtClean="0">
                          <a:latin typeface="Outfit" charset="0"/>
                        </a:rPr>
                        <a:t>imployed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The "Self_Employed" column typically denotes whether the loan applicant is self-employed or not</a:t>
                      </a:r>
                      <a:r>
                        <a:rPr lang="en-US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endParaRPr lang="en-IN" sz="900" dirty="0">
                        <a:latin typeface="Outfit" charset="0"/>
                      </a:endParaRPr>
                    </a:p>
                  </a:txBody>
                  <a:tcPr/>
                </a:tc>
              </a:tr>
              <a:tr h="27126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Outfit" charset="0"/>
                        </a:rPr>
                        <a:t>ApplicantIncome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The "ApplicantIncome" column contains the income of the primary applicant (in monetary units) for the loan application.</a:t>
                      </a:r>
                      <a:endParaRPr lang="en-IN" sz="700" dirty="0">
                        <a:latin typeface="Outfit" charset="0"/>
                      </a:endParaRPr>
                    </a:p>
                  </a:txBody>
                  <a:tcPr/>
                </a:tc>
              </a:tr>
              <a:tr h="27126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Outfit" charset="0"/>
                        </a:rPr>
                        <a:t>CoapplicantIncome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The "CoapplicantIncome" column typically represents the income of the co-applicant or secondary applicant (if any) for the loan application.</a:t>
                      </a:r>
                      <a:endParaRPr lang="en-IN" sz="700" dirty="0">
                        <a:latin typeface="Outfit" charset="0"/>
                      </a:endParaRPr>
                    </a:p>
                  </a:txBody>
                  <a:tcPr/>
                </a:tc>
              </a:tr>
              <a:tr h="239731"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LoanAmount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The "LoanAmount" column typically represents the amount of money requested by the applicant as a loan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IN" sz="1100" dirty="0">
                        <a:latin typeface="Outfit" charset="0"/>
                      </a:endParaRPr>
                    </a:p>
                  </a:txBody>
                  <a:tcPr/>
                </a:tc>
              </a:tr>
              <a:tr h="485783"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Loan_Amount_Term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The "Loan_Amount_Term" column indicates the duration, in months, for which the loan amount is borrowed. It specifies the agreed-upon time period for repayment of the loan</a:t>
                      </a:r>
                      <a:r>
                        <a:rPr 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/>
                </a:tc>
              </a:tr>
              <a:tr h="239731"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Credit_History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The "Credit_History" column typically denotes whether the loan applicant has a credit history, 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</a:tr>
              <a:tr h="239731">
                <a:tc>
                  <a:txBody>
                    <a:bodyPr/>
                    <a:lstStyle/>
                    <a:p>
                      <a:r>
                        <a:rPr lang="en-IN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Outfit" charset="0"/>
                          <a:ea typeface="Arial"/>
                          <a:cs typeface="Arial"/>
                          <a:sym typeface="Arial"/>
                        </a:rPr>
                        <a:t>Property_Area </a:t>
                      </a:r>
                      <a:endParaRPr lang="en-IN" sz="1050" dirty="0">
                        <a:latin typeface="Outfi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Outfit" charset="0"/>
                        </a:rPr>
                        <a:t>Urban,Semiurban</a:t>
                      </a:r>
                      <a:r>
                        <a:rPr lang="en-US" sz="1000" baseline="0" dirty="0" smtClean="0">
                          <a:latin typeface="Outfit" charset="0"/>
                        </a:rPr>
                        <a:t> or Rural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</a:tr>
              <a:tr h="23973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Outfit" charset="0"/>
                        </a:rPr>
                        <a:t>Loan_status</a:t>
                      </a:r>
                      <a:endParaRPr lang="en-IN" sz="1100" dirty="0">
                        <a:latin typeface="Outfi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Outfit" charset="0"/>
                        </a:rPr>
                        <a:t>Loan status is in Y or N.</a:t>
                      </a:r>
                      <a:endParaRPr lang="en-IN" sz="1000" dirty="0">
                        <a:latin typeface="Outfi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1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04" y="51470"/>
            <a:ext cx="7704000" cy="572700"/>
          </a:xfrm>
        </p:spPr>
        <p:txBody>
          <a:bodyPr/>
          <a:lstStyle/>
          <a:p>
            <a:r>
              <a:rPr lang="en-US" dirty="0" smtClean="0"/>
              <a:t>Loan Data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88" y="843558"/>
            <a:ext cx="7848872" cy="370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23478"/>
            <a:ext cx="7704000" cy="572700"/>
          </a:xfrm>
        </p:spPr>
        <p:txBody>
          <a:bodyPr/>
          <a:lstStyle/>
          <a:p>
            <a:r>
              <a:rPr lang="en-US" dirty="0" smtClean="0"/>
              <a:t>Null Value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347614"/>
            <a:ext cx="21602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utfit" charset="0"/>
              </a:rPr>
              <a:t>Loan_ID </a:t>
            </a:r>
            <a:r>
              <a:rPr lang="en-US" sz="1200" dirty="0" smtClean="0">
                <a:latin typeface="Outfit" charset="0"/>
              </a:rPr>
              <a:t>:0 </a:t>
            </a:r>
          </a:p>
          <a:p>
            <a:r>
              <a:rPr lang="en-US" sz="1200" dirty="0" smtClean="0">
                <a:latin typeface="Outfit" charset="0"/>
              </a:rPr>
              <a:t>Gender :13 </a:t>
            </a:r>
          </a:p>
          <a:p>
            <a:r>
              <a:rPr lang="en-US" sz="1200" dirty="0" smtClean="0">
                <a:latin typeface="Outfit" charset="0"/>
              </a:rPr>
              <a:t>Married :3 </a:t>
            </a:r>
          </a:p>
          <a:p>
            <a:r>
              <a:rPr lang="en-US" sz="1200" dirty="0" smtClean="0">
                <a:latin typeface="Outfit" charset="0"/>
              </a:rPr>
              <a:t>Dependents :15</a:t>
            </a:r>
          </a:p>
          <a:p>
            <a:r>
              <a:rPr lang="en-US" sz="1200" dirty="0" smtClean="0">
                <a:latin typeface="Outfit" charset="0"/>
              </a:rPr>
              <a:t> Education: </a:t>
            </a:r>
            <a:r>
              <a:rPr lang="en-US" sz="1200" dirty="0">
                <a:latin typeface="Outfit" charset="0"/>
              </a:rPr>
              <a:t>0 </a:t>
            </a:r>
            <a:endParaRPr lang="en-US" sz="1200" dirty="0" smtClean="0">
              <a:latin typeface="Outfit" charset="0"/>
            </a:endParaRPr>
          </a:p>
          <a:p>
            <a:r>
              <a:rPr lang="en-US" sz="1200" dirty="0" smtClean="0">
                <a:latin typeface="Outfit" charset="0"/>
              </a:rPr>
              <a:t>Self_Employed :32 </a:t>
            </a:r>
            <a:r>
              <a:rPr lang="en-US" sz="1200" dirty="0">
                <a:latin typeface="Outfit" charset="0"/>
              </a:rPr>
              <a:t>ApplicantIncome </a:t>
            </a:r>
            <a:r>
              <a:rPr lang="en-US" sz="1200" dirty="0" smtClean="0">
                <a:latin typeface="Outfit" charset="0"/>
              </a:rPr>
              <a:t>:0 CoapplicantIncome: </a:t>
            </a:r>
            <a:r>
              <a:rPr lang="en-US" sz="1200" dirty="0">
                <a:latin typeface="Outfit" charset="0"/>
              </a:rPr>
              <a:t>0 </a:t>
            </a:r>
            <a:r>
              <a:rPr lang="en-US" sz="1200" dirty="0" smtClean="0">
                <a:latin typeface="Outfit" charset="0"/>
              </a:rPr>
              <a:t>LoanAmount: </a:t>
            </a:r>
            <a:r>
              <a:rPr lang="en-US" sz="1200" dirty="0">
                <a:latin typeface="Outfit" charset="0"/>
              </a:rPr>
              <a:t>22 </a:t>
            </a:r>
            <a:r>
              <a:rPr lang="en-US" sz="1200" dirty="0" smtClean="0">
                <a:latin typeface="Outfit" charset="0"/>
              </a:rPr>
              <a:t>Loan_Amount_Term: </a:t>
            </a:r>
            <a:r>
              <a:rPr lang="en-US" sz="1200" dirty="0">
                <a:latin typeface="Outfit" charset="0"/>
              </a:rPr>
              <a:t>14 Credit_History </a:t>
            </a:r>
            <a:r>
              <a:rPr lang="en-US" sz="1200" dirty="0" smtClean="0">
                <a:latin typeface="Outfit" charset="0"/>
              </a:rPr>
              <a:t>: 50 Property_Area : </a:t>
            </a:r>
            <a:r>
              <a:rPr lang="en-US" sz="1200" dirty="0">
                <a:latin typeface="Outfit" charset="0"/>
              </a:rPr>
              <a:t>0 Loan_Status </a:t>
            </a:r>
            <a:r>
              <a:rPr lang="en-US" sz="1200" dirty="0" smtClean="0">
                <a:latin typeface="Outfit" charset="0"/>
              </a:rPr>
              <a:t>: 0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843558"/>
            <a:ext cx="5099203" cy="41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7704000" cy="572700"/>
          </a:xfrm>
        </p:spPr>
        <p:txBody>
          <a:bodyPr/>
          <a:lstStyle/>
          <a:p>
            <a:r>
              <a:rPr lang="en-US" dirty="0" smtClean="0"/>
              <a:t>Fill Value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46657"/>
            <a:ext cx="7194563" cy="40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95486"/>
            <a:ext cx="7704000" cy="572700"/>
          </a:xfrm>
        </p:spPr>
        <p:txBody>
          <a:bodyPr/>
          <a:lstStyle/>
          <a:p>
            <a:r>
              <a:rPr lang="en-US" dirty="0" smtClean="0"/>
              <a:t>Null Or Not-null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843625"/>
            <a:ext cx="4975102" cy="41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7704000" cy="572700"/>
          </a:xfrm>
        </p:spPr>
        <p:txBody>
          <a:bodyPr/>
          <a:lstStyle/>
          <a:p>
            <a:r>
              <a:rPr lang="en-US" dirty="0" smtClean="0"/>
              <a:t>Find Outliers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71550"/>
            <a:ext cx="6405598" cy="40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7602"/>
            <a:ext cx="7557123" cy="423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512</Words>
  <Application>Microsoft Office PowerPoint</Application>
  <PresentationFormat>On-screen Show (16:9)</PresentationFormat>
  <Paragraphs>91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Outfit Medium</vt:lpstr>
      <vt:lpstr>Nunito Light</vt:lpstr>
      <vt:lpstr>DM Sans</vt:lpstr>
      <vt:lpstr>DM Sans Medium</vt:lpstr>
      <vt:lpstr>Outfit</vt:lpstr>
      <vt:lpstr>Data Collection and Analysis - Master of Science in Community Health and Prevention Research by Slidesgo</vt:lpstr>
      <vt:lpstr>Data Collection and Analysis  </vt:lpstr>
      <vt:lpstr>Data analysis</vt:lpstr>
      <vt:lpstr>Understand Data</vt:lpstr>
      <vt:lpstr>Loan Data</vt:lpstr>
      <vt:lpstr>Null Value</vt:lpstr>
      <vt:lpstr>Fill Value</vt:lpstr>
      <vt:lpstr>Null Or Not-null</vt:lpstr>
      <vt:lpstr>Find Outliers </vt:lpstr>
      <vt:lpstr>PowerPoint Presentation</vt:lpstr>
      <vt:lpstr>Remove Outliers </vt:lpstr>
      <vt:lpstr>Categorical Data</vt:lpstr>
      <vt:lpstr>Ordinal Data</vt:lpstr>
      <vt:lpstr>Loan Status</vt:lpstr>
      <vt:lpstr>Logistic Regression </vt:lpstr>
      <vt:lpstr>Sklearn Library and Its Used</vt:lpstr>
      <vt:lpstr>Sklearn Library and Its Used</vt:lpstr>
      <vt:lpstr>Sklearn Library and Its Used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Analysis  </dc:title>
  <cp:lastModifiedBy>PC</cp:lastModifiedBy>
  <cp:revision>57</cp:revision>
  <dcterms:modified xsi:type="dcterms:W3CDTF">2024-03-20T07:06:36Z</dcterms:modified>
</cp:coreProperties>
</file>