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60"/>
  </p:notesMasterIdLst>
  <p:sldIdLst>
    <p:sldId id="279" r:id="rId2"/>
    <p:sldId id="280" r:id="rId3"/>
    <p:sldId id="281" r:id="rId4"/>
    <p:sldId id="282" r:id="rId5"/>
    <p:sldId id="283" r:id="rId6"/>
    <p:sldId id="284" r:id="rId7"/>
    <p:sldId id="285" r:id="rId8"/>
    <p:sldId id="262" r:id="rId9"/>
    <p:sldId id="301" r:id="rId10"/>
    <p:sldId id="309" r:id="rId11"/>
    <p:sldId id="311" r:id="rId12"/>
    <p:sldId id="312" r:id="rId13"/>
    <p:sldId id="317" r:id="rId14"/>
    <p:sldId id="363" r:id="rId15"/>
    <p:sldId id="364" r:id="rId16"/>
    <p:sldId id="316" r:id="rId17"/>
    <p:sldId id="365" r:id="rId18"/>
    <p:sldId id="372" r:id="rId19"/>
    <p:sldId id="374" r:id="rId20"/>
    <p:sldId id="377" r:id="rId21"/>
    <p:sldId id="376" r:id="rId22"/>
    <p:sldId id="379" r:id="rId23"/>
    <p:sldId id="378" r:id="rId24"/>
    <p:sldId id="302" r:id="rId25"/>
    <p:sldId id="341" r:id="rId26"/>
    <p:sldId id="342" r:id="rId27"/>
    <p:sldId id="343" r:id="rId28"/>
    <p:sldId id="344" r:id="rId29"/>
    <p:sldId id="345" r:id="rId30"/>
    <p:sldId id="346" r:id="rId31"/>
    <p:sldId id="360" r:id="rId32"/>
    <p:sldId id="361" r:id="rId33"/>
    <p:sldId id="362" r:id="rId34"/>
    <p:sldId id="350" r:id="rId35"/>
    <p:sldId id="348" r:id="rId36"/>
    <p:sldId id="349" r:id="rId37"/>
    <p:sldId id="369" r:id="rId38"/>
    <p:sldId id="370" r:id="rId39"/>
    <p:sldId id="371" r:id="rId40"/>
    <p:sldId id="286" r:id="rId41"/>
    <p:sldId id="290" r:id="rId42"/>
    <p:sldId id="270" r:id="rId43"/>
    <p:sldId id="354" r:id="rId44"/>
    <p:sldId id="355" r:id="rId45"/>
    <p:sldId id="356" r:id="rId46"/>
    <p:sldId id="357" r:id="rId47"/>
    <p:sldId id="358" r:id="rId48"/>
    <p:sldId id="359" r:id="rId49"/>
    <p:sldId id="291" r:id="rId50"/>
    <p:sldId id="340" r:id="rId51"/>
    <p:sldId id="339" r:id="rId52"/>
    <p:sldId id="351" r:id="rId53"/>
    <p:sldId id="352" r:id="rId54"/>
    <p:sldId id="353" r:id="rId55"/>
    <p:sldId id="366" r:id="rId56"/>
    <p:sldId id="367" r:id="rId57"/>
    <p:sldId id="368" r:id="rId58"/>
    <p:sldId id="32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00F"/>
    <a:srgbClr val="6E6C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1" autoAdjust="0"/>
  </p:normalViewPr>
  <p:slideViewPr>
    <p:cSldViewPr>
      <p:cViewPr varScale="1">
        <p:scale>
          <a:sx n="85" d="100"/>
          <a:sy n="85" d="100"/>
        </p:scale>
        <p:origin x="1406"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FCC023-351C-4C94-845B-4642F798E680}" type="datetimeFigureOut">
              <a:rPr lang="en-US" smtClean="0"/>
              <a:pPr/>
              <a:t>2/19/2024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7D5357-1FB0-4284-BE64-4FB292384BC0}" type="slidenum">
              <a:rPr lang="en-US" smtClean="0"/>
              <a:pPr/>
              <a:t>‹#›</a:t>
            </a:fld>
            <a:endParaRPr lang="en-US"/>
          </a:p>
        </p:txBody>
      </p:sp>
    </p:spTree>
    <p:extLst>
      <p:ext uri="{BB962C8B-B14F-4D97-AF65-F5344CB8AC3E}">
        <p14:creationId xmlns:p14="http://schemas.microsoft.com/office/powerpoint/2010/main" val="259672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F42A0B-F2C0-407E-8E77-D76ABB7A230C}"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42A0B-F2C0-407E-8E77-D76ABB7A230C}"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42A0B-F2C0-407E-8E77-D76ABB7A230C}"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42A0B-F2C0-407E-8E77-D76ABB7A230C}"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42A0B-F2C0-407E-8E77-D76ABB7A230C}"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F42A0B-F2C0-407E-8E77-D76ABB7A230C}"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F42A0B-F2C0-407E-8E77-D76ABB7A230C}" type="datetimeFigureOut">
              <a:rPr lang="en-US" smtClean="0"/>
              <a:pPr/>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F42A0B-F2C0-407E-8E77-D76ABB7A230C}" type="datetimeFigureOut">
              <a:rPr lang="en-US" smtClean="0"/>
              <a:pPr/>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42A0B-F2C0-407E-8E77-D76ABB7A230C}" type="datetimeFigureOut">
              <a:rPr lang="en-US" smtClean="0"/>
              <a:pPr/>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42A0B-F2C0-407E-8E77-D76ABB7A230C}"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42A0B-F2C0-407E-8E77-D76ABB7A230C}"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1D068-801C-4473-B9F4-F3535EC862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42A0B-F2C0-407E-8E77-D76ABB7A230C}" type="datetimeFigureOut">
              <a:rPr lang="en-US" smtClean="0"/>
              <a:pPr/>
              <a:t>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1D068-801C-4473-B9F4-F3535EC862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extBox 4"/>
          <p:cNvSpPr txBox="1">
            <a:spLocks noChangeArrowheads="1"/>
          </p:cNvSpPr>
          <p:nvPr/>
        </p:nvSpPr>
        <p:spPr bwMode="auto">
          <a:xfrm>
            <a:off x="1295400" y="381000"/>
            <a:ext cx="6477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2600" b="1">
                <a:solidFill>
                  <a:srgbClr val="002060"/>
                </a:solidFill>
                <a:latin typeface="Adobe Garamond Pro Bold" pitchFamily="18" charset="0"/>
              </a:rPr>
              <a:t>PRINCE DR. K. VASUDEVAN COLLEGE</a:t>
            </a:r>
          </a:p>
          <a:p>
            <a:pPr algn="ctr"/>
            <a:r>
              <a:rPr lang="en-US" sz="2600" b="1">
                <a:solidFill>
                  <a:srgbClr val="002060"/>
                </a:solidFill>
                <a:latin typeface="Adobe Garamond Pro Bold" pitchFamily="18" charset="0"/>
              </a:rPr>
              <a:t>OF ENGINEERING AND TECHNOLOGY</a:t>
            </a:r>
          </a:p>
        </p:txBody>
      </p:sp>
      <p:pic>
        <p:nvPicPr>
          <p:cNvPr id="7" name="Picture 6" descr="Anna_University,_Chennai_logo.gif"/>
          <p:cNvPicPr>
            <a:picLocks noChangeAspect="1"/>
          </p:cNvPicPr>
          <p:nvPr/>
        </p:nvPicPr>
        <p:blipFill>
          <a:blip r:embed="rId2"/>
          <a:stretch>
            <a:fillRect/>
          </a:stretch>
        </p:blipFill>
        <p:spPr>
          <a:xfrm>
            <a:off x="7620000" y="152400"/>
            <a:ext cx="1222147" cy="1171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0" y="1676400"/>
            <a:ext cx="9144000" cy="400050"/>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fontAlgn="auto">
              <a:spcBef>
                <a:spcPts val="0"/>
              </a:spcBef>
              <a:spcAft>
                <a:spcPts val="0"/>
              </a:spcAft>
              <a:defRPr/>
            </a:pPr>
            <a:r>
              <a:rPr lang="en-US" sz="2000" b="1" dirty="0">
                <a:latin typeface="Adobe Garamond Pro" pitchFamily="18" charset="0"/>
              </a:rPr>
              <a:t>Department of Computer Science and Engineering</a:t>
            </a:r>
          </a:p>
        </p:txBody>
      </p:sp>
      <p:sp>
        <p:nvSpPr>
          <p:cNvPr id="11" name="Rectangle 10"/>
          <p:cNvSpPr/>
          <p:nvPr/>
        </p:nvSpPr>
        <p:spPr>
          <a:xfrm>
            <a:off x="304800" y="2514600"/>
            <a:ext cx="8458200" cy="1371600"/>
          </a:xfrm>
          <a:prstGeom prst="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a:p>
        </p:txBody>
      </p:sp>
      <p:sp>
        <p:nvSpPr>
          <p:cNvPr id="12" name="Rectangle 11"/>
          <p:cNvSpPr/>
          <p:nvPr/>
        </p:nvSpPr>
        <p:spPr>
          <a:xfrm>
            <a:off x="304800" y="2514600"/>
            <a:ext cx="304800" cy="1371600"/>
          </a:xfrm>
          <a:prstGeom prst="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4" name="Picture 13" descr="clg_logo.jpg"/>
          <p:cNvPicPr>
            <a:picLocks noChangeAspect="1"/>
          </p:cNvPicPr>
          <p:nvPr/>
        </p:nvPicPr>
        <p:blipFill>
          <a:blip r:embed="rId3" cstate="print"/>
          <a:stretch>
            <a:fillRect/>
          </a:stretch>
        </p:blipFill>
        <p:spPr>
          <a:xfrm>
            <a:off x="304800" y="304800"/>
            <a:ext cx="1143000" cy="114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p:cNvSpPr txBox="1">
            <a:spLocks noChangeArrowheads="1"/>
          </p:cNvSpPr>
          <p:nvPr/>
        </p:nvSpPr>
        <p:spPr bwMode="auto">
          <a:xfrm>
            <a:off x="304800" y="2514600"/>
            <a:ext cx="3048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700" b="1">
                <a:solidFill>
                  <a:schemeClr val="bg1"/>
                </a:solidFill>
              </a:rPr>
              <a:t>TITLE</a:t>
            </a:r>
          </a:p>
        </p:txBody>
      </p:sp>
      <p:sp>
        <p:nvSpPr>
          <p:cNvPr id="16" name="TextBox 15"/>
          <p:cNvSpPr txBox="1"/>
          <p:nvPr/>
        </p:nvSpPr>
        <p:spPr>
          <a:xfrm>
            <a:off x="152400" y="4389033"/>
            <a:ext cx="2895600" cy="1286314"/>
          </a:xfrm>
          <a:prstGeom prst="rect">
            <a:avLst/>
          </a:prstGeom>
          <a:noFill/>
        </p:spPr>
        <p:txBody>
          <a:bodyPr wrap="square">
            <a:spAutoFit/>
          </a:bodyPr>
          <a:lstStyle/>
          <a:p>
            <a:pPr fontAlgn="auto">
              <a:lnSpc>
                <a:spcPct val="150000"/>
              </a:lnSpc>
              <a:spcBef>
                <a:spcPts val="0"/>
              </a:spcBef>
              <a:spcAft>
                <a:spcPts val="0"/>
              </a:spcAft>
              <a:defRPr/>
            </a:pPr>
            <a:r>
              <a:rPr lang="en-US" dirty="0">
                <a:solidFill>
                  <a:schemeClr val="accent1">
                    <a:lumMod val="50000"/>
                  </a:schemeClr>
                </a:solidFill>
                <a:latin typeface="Berlin Sans FB" pitchFamily="34" charset="0"/>
              </a:rPr>
              <a:t>Guided &amp; Co-ordinated By :</a:t>
            </a:r>
          </a:p>
          <a:p>
            <a:pPr fontAlgn="auto">
              <a:lnSpc>
                <a:spcPct val="150000"/>
              </a:lnSpc>
              <a:spcBef>
                <a:spcPts val="0"/>
              </a:spcBef>
              <a:spcAft>
                <a:spcPts val="0"/>
              </a:spcAft>
              <a:defRPr/>
            </a:pPr>
            <a:r>
              <a:rPr lang="en-US" dirty="0">
                <a:solidFill>
                  <a:schemeClr val="accent1">
                    <a:lumMod val="50000"/>
                  </a:schemeClr>
                </a:solidFill>
                <a:latin typeface="Berlin Sans FB" pitchFamily="34" charset="0"/>
              </a:rPr>
              <a:t>Mrs. Shalini S, M.E,</a:t>
            </a:r>
          </a:p>
          <a:p>
            <a:pPr fontAlgn="auto">
              <a:lnSpc>
                <a:spcPct val="150000"/>
              </a:lnSpc>
              <a:spcBef>
                <a:spcPts val="0"/>
              </a:spcBef>
              <a:spcAft>
                <a:spcPts val="0"/>
              </a:spcAft>
              <a:defRPr/>
            </a:pPr>
            <a:r>
              <a:rPr lang="en-US" dirty="0">
                <a:solidFill>
                  <a:schemeClr val="accent1">
                    <a:lumMod val="50000"/>
                  </a:schemeClr>
                </a:solidFill>
                <a:latin typeface="Berlin Sans FB" pitchFamily="34" charset="0"/>
              </a:rPr>
              <a:t>Head of Dept. </a:t>
            </a:r>
          </a:p>
        </p:txBody>
      </p:sp>
      <p:sp>
        <p:nvSpPr>
          <p:cNvPr id="17" name="TextBox 16"/>
          <p:cNvSpPr txBox="1"/>
          <p:nvPr/>
        </p:nvSpPr>
        <p:spPr>
          <a:xfrm>
            <a:off x="6096002" y="4306888"/>
            <a:ext cx="2590798" cy="2117311"/>
          </a:xfrm>
          <a:prstGeom prst="rect">
            <a:avLst/>
          </a:prstGeom>
          <a:noFill/>
        </p:spPr>
        <p:txBody>
          <a:bodyPr wrap="square">
            <a:spAutoFit/>
          </a:bodyPr>
          <a:lstStyle/>
          <a:p>
            <a:pPr algn="r" fontAlgn="auto">
              <a:lnSpc>
                <a:spcPct val="150000"/>
              </a:lnSpc>
              <a:spcBef>
                <a:spcPts val="0"/>
              </a:spcBef>
              <a:spcAft>
                <a:spcPts val="0"/>
              </a:spcAft>
              <a:defRPr/>
            </a:pPr>
            <a:r>
              <a:rPr lang="en-US" dirty="0">
                <a:solidFill>
                  <a:schemeClr val="accent1">
                    <a:lumMod val="50000"/>
                  </a:schemeClr>
                </a:solidFill>
                <a:latin typeface="Berlin Sans FB" pitchFamily="34" charset="0"/>
              </a:rPr>
              <a:t>Presented By :</a:t>
            </a:r>
          </a:p>
          <a:p>
            <a:pPr algn="r" fontAlgn="auto">
              <a:lnSpc>
                <a:spcPct val="150000"/>
              </a:lnSpc>
              <a:spcBef>
                <a:spcPts val="0"/>
              </a:spcBef>
              <a:spcAft>
                <a:spcPts val="0"/>
              </a:spcAft>
              <a:defRPr/>
            </a:pPr>
            <a:r>
              <a:rPr lang="en-US" dirty="0">
                <a:solidFill>
                  <a:schemeClr val="accent1">
                    <a:lumMod val="50000"/>
                  </a:schemeClr>
                </a:solidFill>
                <a:latin typeface="Berlin Sans FB" pitchFamily="34" charset="0"/>
              </a:rPr>
              <a:t>Jenson Y</a:t>
            </a:r>
          </a:p>
          <a:p>
            <a:pPr algn="r" fontAlgn="auto">
              <a:lnSpc>
                <a:spcPct val="150000"/>
              </a:lnSpc>
              <a:spcBef>
                <a:spcPts val="0"/>
              </a:spcBef>
              <a:spcAft>
                <a:spcPts val="0"/>
              </a:spcAft>
              <a:defRPr/>
            </a:pPr>
            <a:r>
              <a:rPr lang="en-US" dirty="0">
                <a:solidFill>
                  <a:schemeClr val="accent1">
                    <a:lumMod val="50000"/>
                  </a:schemeClr>
                </a:solidFill>
                <a:latin typeface="Berlin Sans FB" pitchFamily="34" charset="0"/>
              </a:rPr>
              <a:t>Reg. No : 411620104006</a:t>
            </a:r>
          </a:p>
          <a:p>
            <a:pPr algn="r" fontAlgn="auto">
              <a:lnSpc>
                <a:spcPct val="150000"/>
              </a:lnSpc>
              <a:spcBef>
                <a:spcPts val="0"/>
              </a:spcBef>
              <a:spcAft>
                <a:spcPts val="0"/>
              </a:spcAft>
              <a:defRPr/>
            </a:pPr>
            <a:r>
              <a:rPr lang="en-US" dirty="0">
                <a:solidFill>
                  <a:schemeClr val="accent1">
                    <a:lumMod val="50000"/>
                  </a:schemeClr>
                </a:solidFill>
                <a:latin typeface="Berlin Sans FB" pitchFamily="34" charset="0"/>
              </a:rPr>
              <a:t>Raja Selvam M</a:t>
            </a:r>
          </a:p>
          <a:p>
            <a:pPr algn="r" fontAlgn="auto">
              <a:lnSpc>
                <a:spcPct val="150000"/>
              </a:lnSpc>
              <a:spcBef>
                <a:spcPts val="0"/>
              </a:spcBef>
              <a:spcAft>
                <a:spcPts val="0"/>
              </a:spcAft>
              <a:defRPr/>
            </a:pPr>
            <a:r>
              <a:rPr lang="en-US" dirty="0">
                <a:solidFill>
                  <a:schemeClr val="accent1">
                    <a:lumMod val="50000"/>
                  </a:schemeClr>
                </a:solidFill>
                <a:latin typeface="Berlin Sans FB" pitchFamily="34" charset="0"/>
              </a:rPr>
              <a:t>Reg. No : 411620104015</a:t>
            </a:r>
          </a:p>
        </p:txBody>
      </p:sp>
      <p:sp>
        <p:nvSpPr>
          <p:cNvPr id="2" name="Google Shape;2059;p1">
            <a:extLst>
              <a:ext uri="{FF2B5EF4-FFF2-40B4-BE49-F238E27FC236}">
                <a16:creationId xmlns:a16="http://schemas.microsoft.com/office/drawing/2014/main" id="{21B4AF64-47DD-EBDE-354B-8F099997CB71}"/>
              </a:ext>
            </a:extLst>
          </p:cNvPr>
          <p:cNvSpPr txBox="1"/>
          <p:nvPr/>
        </p:nvSpPr>
        <p:spPr>
          <a:xfrm>
            <a:off x="609600" y="2609101"/>
            <a:ext cx="81534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0" u="none" strike="noStrike" cap="none" dirty="0">
                <a:solidFill>
                  <a:srgbClr val="000000"/>
                </a:solidFill>
                <a:latin typeface="Calibri"/>
                <a:ea typeface="Calibri"/>
                <a:cs typeface="Calibri"/>
                <a:sym typeface="Calibri"/>
              </a:rPr>
              <a:t>OrphaConnect - An Integrated System for Charitable Initiatives to Engage </a:t>
            </a:r>
            <a:r>
              <a:rPr lang="en-IN" sz="2400" i="0" u="none" strike="noStrike" cap="none" dirty="0">
                <a:solidFill>
                  <a:srgbClr val="000000"/>
                </a:solidFill>
                <a:latin typeface="Calibri"/>
                <a:ea typeface="Calibri"/>
                <a:cs typeface="Calibri"/>
                <a:sym typeface="Calibri"/>
              </a:rPr>
              <a:t>Communities</a:t>
            </a:r>
            <a:r>
              <a:rPr lang="en-US" sz="2400" i="0" u="none" strike="noStrike" cap="none" dirty="0">
                <a:solidFill>
                  <a:srgbClr val="000000"/>
                </a:solidFill>
                <a:latin typeface="Calibri"/>
                <a:ea typeface="Calibri"/>
                <a:cs typeface="Calibri"/>
                <a:sym typeface="Calibri"/>
              </a:rPr>
              <a:t> </a:t>
            </a:r>
            <a:endParaRPr sz="2400" i="0" u="none" strike="noStrike" cap="none" dirty="0">
              <a:solidFill>
                <a:srgbClr val="000000"/>
              </a:solidFill>
              <a:latin typeface="Calibri"/>
              <a:ea typeface="Calibri"/>
              <a:cs typeface="Calibri"/>
              <a:sym typeface="Calibri"/>
            </a:endParaRPr>
          </a:p>
        </p:txBody>
      </p:sp>
      <p:sp>
        <p:nvSpPr>
          <p:cNvPr id="3" name="Title 3">
            <a:extLst>
              <a:ext uri="{FF2B5EF4-FFF2-40B4-BE49-F238E27FC236}">
                <a16:creationId xmlns:a16="http://schemas.microsoft.com/office/drawing/2014/main" id="{29573851-C4E1-D445-AE90-F85B20DF3F38}"/>
              </a:ext>
            </a:extLst>
          </p:cNvPr>
          <p:cNvSpPr txBox="1">
            <a:spLocks/>
          </p:cNvSpPr>
          <p:nvPr/>
        </p:nvSpPr>
        <p:spPr>
          <a:xfrm>
            <a:off x="891289" y="3402913"/>
            <a:ext cx="7361302" cy="4616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solidFill>
                  <a:schemeClr val="tx1">
                    <a:lumMod val="75000"/>
                    <a:lumOff val="25000"/>
                  </a:schemeClr>
                </a:solidFill>
              </a:rPr>
              <a:t>Domain: </a:t>
            </a:r>
            <a:r>
              <a:rPr lang="en-US" sz="2000" dirty="0">
                <a:solidFill>
                  <a:schemeClr val="tx1">
                    <a:lumMod val="75000"/>
                    <a:lumOff val="25000"/>
                  </a:schemeClr>
                </a:solidFill>
              </a:rPr>
              <a:t>Social Computing</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29424232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10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edge">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5"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ppt_w</p:attrName>
                                        </p:attrNameLst>
                                      </p:cBhvr>
                                      <p:tavLst>
                                        <p:tav tm="0" fmla="#ppt_w*sin(2.5*pi*$)">
                                          <p:val>
                                            <p:fltVal val="0"/>
                                          </p:val>
                                        </p:tav>
                                        <p:tav tm="100000">
                                          <p:val>
                                            <p:fltVal val="1"/>
                                          </p:val>
                                        </p:tav>
                                      </p:tavLst>
                                    </p:anim>
                                    <p:anim calcmode="lin" valueType="num">
                                      <p:cBhvr>
                                        <p:cTn id="19"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plus(in)">
                                      <p:cBhvr>
                                        <p:cTn id="24" dur="10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1"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4)">
                                      <p:cBhvr>
                                        <p:cTn id="29" dur="1000"/>
                                        <p:tgtEl>
                                          <p:spTgt spid="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93" decel="100000"/>
                                        <p:tgtEl>
                                          <p:spTgt spid="15"/>
                                        </p:tgtEl>
                                      </p:cBhvr>
                                    </p:animEffect>
                                    <p:animScale>
                                      <p:cBhvr>
                                        <p:cTn id="35" dur="193" decel="100000"/>
                                        <p:tgtEl>
                                          <p:spTgt spid="15"/>
                                        </p:tgtEl>
                                      </p:cBhvr>
                                      <p:from x="10000" y="10000"/>
                                      <p:to x="200000" y="450000"/>
                                    </p:animScale>
                                    <p:animScale>
                                      <p:cBhvr>
                                        <p:cTn id="36" dur="308" accel="100000" fill="hold">
                                          <p:stCondLst>
                                            <p:cond delay="193"/>
                                          </p:stCondLst>
                                        </p:cTn>
                                        <p:tgtEl>
                                          <p:spTgt spid="15"/>
                                        </p:tgtEl>
                                      </p:cBhvr>
                                      <p:from x="200000" y="450000"/>
                                      <p:to x="100000" y="100000"/>
                                    </p:animScale>
                                    <p:set>
                                      <p:cBhvr>
                                        <p:cTn id="37" dur="193" fill="hold"/>
                                        <p:tgtEl>
                                          <p:spTgt spid="15"/>
                                        </p:tgtEl>
                                        <p:attrNameLst>
                                          <p:attrName>ppt_x</p:attrName>
                                        </p:attrNameLst>
                                      </p:cBhvr>
                                      <p:to>
                                        <p:strVal val="(0.5)"/>
                                      </p:to>
                                    </p:set>
                                    <p:anim from="(0.5)" to="(#ppt_x)" calcmode="lin" valueType="num">
                                      <p:cBhvr>
                                        <p:cTn id="38" dur="308" accel="100000" fill="hold">
                                          <p:stCondLst>
                                            <p:cond delay="193"/>
                                          </p:stCondLst>
                                        </p:cTn>
                                        <p:tgtEl>
                                          <p:spTgt spid="15"/>
                                        </p:tgtEl>
                                        <p:attrNameLst>
                                          <p:attrName>ppt_x</p:attrName>
                                        </p:attrNameLst>
                                      </p:cBhvr>
                                    </p:anim>
                                    <p:set>
                                      <p:cBhvr>
                                        <p:cTn id="39" dur="193" fill="hold"/>
                                        <p:tgtEl>
                                          <p:spTgt spid="15"/>
                                        </p:tgtEl>
                                        <p:attrNameLst>
                                          <p:attrName>ppt_y</p:attrName>
                                        </p:attrNameLst>
                                      </p:cBhvr>
                                      <p:to>
                                        <p:strVal val="(#ppt_y+0.4)"/>
                                      </p:to>
                                    </p:set>
                                    <p:anim from="(#ppt_y+0.4)" to="(#ppt_y)" calcmode="lin" valueType="num">
                                      <p:cBhvr>
                                        <p:cTn id="40" dur="308" accel="100000" fill="hold">
                                          <p:stCondLst>
                                            <p:cond delay="193"/>
                                          </p:stCondLst>
                                        </p:cTn>
                                        <p:tgtEl>
                                          <p:spTgt spid="15"/>
                                        </p:tgtEl>
                                        <p:attrNameLst>
                                          <p:attrName>ppt_y</p:attrName>
                                        </p:attrNameLst>
                                      </p:cBhvr>
                                    </p:anim>
                                  </p:childTnLst>
                                </p:cTn>
                              </p:par>
                              <p:par>
                                <p:cTn id="41" presetID="5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93" decel="100000"/>
                                        <p:tgtEl>
                                          <p:spTgt spid="12"/>
                                        </p:tgtEl>
                                      </p:cBhvr>
                                    </p:animEffect>
                                    <p:animScale>
                                      <p:cBhvr>
                                        <p:cTn id="44" dur="193" decel="100000"/>
                                        <p:tgtEl>
                                          <p:spTgt spid="12"/>
                                        </p:tgtEl>
                                      </p:cBhvr>
                                      <p:from x="10000" y="10000"/>
                                      <p:to x="200000" y="450000"/>
                                    </p:animScale>
                                    <p:animScale>
                                      <p:cBhvr>
                                        <p:cTn id="45" dur="308" accel="100000" fill="hold">
                                          <p:stCondLst>
                                            <p:cond delay="193"/>
                                          </p:stCondLst>
                                        </p:cTn>
                                        <p:tgtEl>
                                          <p:spTgt spid="12"/>
                                        </p:tgtEl>
                                      </p:cBhvr>
                                      <p:from x="200000" y="450000"/>
                                      <p:to x="100000" y="100000"/>
                                    </p:animScale>
                                    <p:set>
                                      <p:cBhvr>
                                        <p:cTn id="46" dur="193" fill="hold"/>
                                        <p:tgtEl>
                                          <p:spTgt spid="12"/>
                                        </p:tgtEl>
                                        <p:attrNameLst>
                                          <p:attrName>ppt_x</p:attrName>
                                        </p:attrNameLst>
                                      </p:cBhvr>
                                      <p:to>
                                        <p:strVal val="(0.5)"/>
                                      </p:to>
                                    </p:set>
                                    <p:anim from="(0.5)" to="(#ppt_x)" calcmode="lin" valueType="num">
                                      <p:cBhvr>
                                        <p:cTn id="47" dur="308" accel="100000" fill="hold">
                                          <p:stCondLst>
                                            <p:cond delay="193"/>
                                          </p:stCondLst>
                                        </p:cTn>
                                        <p:tgtEl>
                                          <p:spTgt spid="12"/>
                                        </p:tgtEl>
                                        <p:attrNameLst>
                                          <p:attrName>ppt_x</p:attrName>
                                        </p:attrNameLst>
                                      </p:cBhvr>
                                    </p:anim>
                                    <p:set>
                                      <p:cBhvr>
                                        <p:cTn id="48" dur="193" fill="hold"/>
                                        <p:tgtEl>
                                          <p:spTgt spid="12"/>
                                        </p:tgtEl>
                                        <p:attrNameLst>
                                          <p:attrName>ppt_y</p:attrName>
                                        </p:attrNameLst>
                                      </p:cBhvr>
                                      <p:to>
                                        <p:strVal val="(#ppt_y+0.4)"/>
                                      </p:to>
                                    </p:set>
                                    <p:anim from="(#ppt_y+0.4)" to="(#ppt_y)" calcmode="lin" valueType="num">
                                      <p:cBhvr>
                                        <p:cTn id="49" dur="308" accel="100000" fill="hold">
                                          <p:stCondLst>
                                            <p:cond delay="193"/>
                                          </p:stCondLst>
                                        </p:cTn>
                                        <p:tgtEl>
                                          <p:spTgt spid="12"/>
                                        </p:tgtEl>
                                        <p:attrNameLst>
                                          <p:attrName>ppt_y</p:attrName>
                                        </p:attrNameLst>
                                      </p:cBhvr>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1" presetClass="entr" presetSubtype="0" fill="hold" grpId="0" nodeType="clickEffect">
                                  <p:stCondLst>
                                    <p:cond delay="0"/>
                                  </p:stCondLst>
                                  <p:iterate type="lt">
                                    <p:tmPct val="10000"/>
                                  </p:iterate>
                                  <p:childTnLst>
                                    <p:set>
                                      <p:cBhvr>
                                        <p:cTn id="53" dur="1" fill="hold">
                                          <p:stCondLst>
                                            <p:cond delay="0"/>
                                          </p:stCondLst>
                                        </p:cTn>
                                        <p:tgtEl>
                                          <p:spTgt spid="16"/>
                                        </p:tgtEl>
                                        <p:attrNameLst>
                                          <p:attrName>style.visibility</p:attrName>
                                        </p:attrNameLst>
                                      </p:cBhvr>
                                      <p:to>
                                        <p:strVal val="visible"/>
                                      </p:to>
                                    </p:set>
                                    <p:anim calcmode="lin" valueType="num">
                                      <p:cBhvr>
                                        <p:cTn id="54" dur="10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55" dur="1000" fill="hold"/>
                                        <p:tgtEl>
                                          <p:spTgt spid="16"/>
                                        </p:tgtEl>
                                        <p:attrNameLst>
                                          <p:attrName>ppt_y</p:attrName>
                                        </p:attrNameLst>
                                      </p:cBhvr>
                                      <p:tavLst>
                                        <p:tav tm="0">
                                          <p:val>
                                            <p:strVal val="#ppt_y"/>
                                          </p:val>
                                        </p:tav>
                                        <p:tav tm="100000">
                                          <p:val>
                                            <p:strVal val="#ppt_y"/>
                                          </p:val>
                                        </p:tav>
                                      </p:tavLst>
                                    </p:anim>
                                    <p:anim calcmode="lin" valueType="num">
                                      <p:cBhvr>
                                        <p:cTn id="56" dur="10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57" dur="10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58" dur="1000" tmFilter="0,0; .5, 1; 1, 1"/>
                                        <p:tgtEl>
                                          <p:spTgt spid="1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1" presetClass="entr" presetSubtype="0" fill="hold" grpId="0" nodeType="clickEffect">
                                  <p:stCondLst>
                                    <p:cond delay="0"/>
                                  </p:stCondLst>
                                  <p:iterate type="lt">
                                    <p:tmPct val="10000"/>
                                  </p:iterate>
                                  <p:childTnLst>
                                    <p:set>
                                      <p:cBhvr>
                                        <p:cTn id="62" dur="1" fill="hold">
                                          <p:stCondLst>
                                            <p:cond delay="0"/>
                                          </p:stCondLst>
                                        </p:cTn>
                                        <p:tgtEl>
                                          <p:spTgt spid="17"/>
                                        </p:tgtEl>
                                        <p:attrNameLst>
                                          <p:attrName>style.visibility</p:attrName>
                                        </p:attrNameLst>
                                      </p:cBhvr>
                                      <p:to>
                                        <p:strVal val="visible"/>
                                      </p:to>
                                    </p:set>
                                    <p:anim calcmode="lin" valueType="num">
                                      <p:cBhvr>
                                        <p:cTn id="6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17"/>
                                        </p:tgtEl>
                                        <p:attrNameLst>
                                          <p:attrName>ppt_y</p:attrName>
                                        </p:attrNameLst>
                                      </p:cBhvr>
                                      <p:tavLst>
                                        <p:tav tm="0">
                                          <p:val>
                                            <p:strVal val="#ppt_y"/>
                                          </p:val>
                                        </p:tav>
                                        <p:tav tm="100000">
                                          <p:val>
                                            <p:strVal val="#ppt_y"/>
                                          </p:val>
                                        </p:tav>
                                      </p:tavLst>
                                    </p:anim>
                                    <p:anim calcmode="lin" valueType="num">
                                      <p:cBhvr>
                                        <p:cTn id="6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1" grpId="0" animBg="1"/>
      <p:bldP spid="12" grpId="0" animBg="1"/>
      <p:bldP spid="15" grpId="0"/>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441210" y="2401287"/>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Rectangle 1"/>
          <p:cNvSpPr/>
          <p:nvPr/>
        </p:nvSpPr>
        <p:spPr>
          <a:xfrm>
            <a:off x="2110547" y="1350940"/>
            <a:ext cx="4922899" cy="1749197"/>
          </a:xfrm>
          <a:prstGeom prst="rect">
            <a:avLst/>
          </a:prstGeom>
        </p:spPr>
        <p:txBody>
          <a:bodyPr wrap="square">
            <a:spAutoFit/>
          </a:bodyPr>
          <a:lstStyle/>
          <a:p>
            <a:pPr lvl="0" algn="just" defTabSz="685800">
              <a:lnSpc>
                <a:spcPct val="90000"/>
              </a:lnSpc>
              <a:spcBef>
                <a:spcPts val="750"/>
              </a:spcBef>
            </a:pPr>
            <a:r>
              <a:rPr lang="en-US" dirty="0">
                <a:solidFill>
                  <a:prstClr val="black"/>
                </a:solidFill>
                <a:latin typeface="Times New Roman" panose="02020603050405020304" pitchFamily="18" charset="0"/>
                <a:cs typeface="Times New Roman" panose="02020603050405020304" pitchFamily="18" charset="0"/>
              </a:rPr>
              <a:t>OPERATING SYSTEM      : windows 11</a:t>
            </a:r>
          </a:p>
          <a:p>
            <a:pPr lvl="0" algn="just" defTabSz="685800">
              <a:lnSpc>
                <a:spcPct val="90000"/>
              </a:lnSpc>
              <a:spcBef>
                <a:spcPts val="750"/>
              </a:spcBef>
            </a:pPr>
            <a:r>
              <a:rPr lang="en-US" dirty="0">
                <a:solidFill>
                  <a:prstClr val="black"/>
                </a:solidFill>
                <a:latin typeface="Times New Roman" panose="02020603050405020304" pitchFamily="18" charset="0"/>
                <a:cs typeface="Times New Roman" panose="02020603050405020304" pitchFamily="18" charset="0"/>
              </a:rPr>
              <a:t>IDE                                    : Microsoft visual studio</a:t>
            </a:r>
          </a:p>
          <a:p>
            <a:pPr lvl="0" algn="just" defTabSz="685800">
              <a:lnSpc>
                <a:spcPct val="90000"/>
              </a:lnSpc>
              <a:spcBef>
                <a:spcPts val="750"/>
              </a:spcBef>
            </a:pPr>
            <a:r>
              <a:rPr lang="en-US" dirty="0">
                <a:solidFill>
                  <a:prstClr val="black"/>
                </a:solidFill>
                <a:latin typeface="Times New Roman" panose="02020603050405020304" pitchFamily="18" charset="0"/>
                <a:cs typeface="Times New Roman" panose="02020603050405020304" pitchFamily="18" charset="0"/>
              </a:rPr>
              <a:t>FRONT END                     : HTML, CSS</a:t>
            </a:r>
          </a:p>
          <a:p>
            <a:pPr lvl="0" algn="just" defTabSz="685800">
              <a:lnSpc>
                <a:spcPct val="90000"/>
              </a:lnSpc>
              <a:spcBef>
                <a:spcPts val="750"/>
              </a:spcBef>
            </a:pPr>
            <a:r>
              <a:rPr lang="en-US" dirty="0">
                <a:solidFill>
                  <a:prstClr val="black"/>
                </a:solidFill>
                <a:latin typeface="Times New Roman" panose="02020603050405020304" pitchFamily="18" charset="0"/>
                <a:cs typeface="Times New Roman" panose="02020603050405020304" pitchFamily="18" charset="0"/>
              </a:rPr>
              <a:t>CODING LANGUAGE      : JavaScript</a:t>
            </a:r>
          </a:p>
          <a:p>
            <a:pPr lvl="0" algn="just" defTabSz="685800">
              <a:lnSpc>
                <a:spcPct val="90000"/>
              </a:lnSpc>
              <a:spcBef>
                <a:spcPts val="750"/>
              </a:spcBef>
            </a:pPr>
            <a:r>
              <a:rPr lang="en-US" dirty="0">
                <a:solidFill>
                  <a:prstClr val="black"/>
                </a:solidFill>
                <a:latin typeface="Times New Roman" panose="02020603050405020304" pitchFamily="18" charset="0"/>
                <a:cs typeface="Times New Roman" panose="02020603050405020304" pitchFamily="18" charset="0"/>
              </a:rPr>
              <a:t>BACK END                        : MongoDB                      </a:t>
            </a:r>
          </a:p>
        </p:txBody>
      </p:sp>
      <p:sp>
        <p:nvSpPr>
          <p:cNvPr id="5" name="Rectangle 4"/>
          <p:cNvSpPr/>
          <p:nvPr/>
        </p:nvSpPr>
        <p:spPr>
          <a:xfrm>
            <a:off x="1407857" y="487433"/>
            <a:ext cx="6143903" cy="584775"/>
          </a:xfrm>
          <a:prstGeom prst="rect">
            <a:avLst/>
          </a:prstGeom>
        </p:spPr>
        <p:txBody>
          <a:bodyPr wrap="square">
            <a:spAutoFit/>
          </a:bodyPr>
          <a:lstStyle/>
          <a:p>
            <a:pPr algn="ctr"/>
            <a:r>
              <a:rPr lang="en-US" sz="3200" b="1" dirty="0">
                <a:solidFill>
                  <a:prstClr val="black"/>
                </a:solidFill>
                <a:latin typeface="Times New Roman" panose="02020603050405020304" pitchFamily="18" charset="0"/>
                <a:cs typeface="Times New Roman" panose="02020603050405020304" pitchFamily="18" charset="0"/>
              </a:rPr>
              <a:t> SOFTWARE REQUIREMENTS</a:t>
            </a:r>
            <a:endParaRPr lang="en-US" sz="32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99BB7AC-48B5-5BD0-B3E1-1601F439B4E0}"/>
              </a:ext>
            </a:extLst>
          </p:cNvPr>
          <p:cNvSpPr/>
          <p:nvPr/>
        </p:nvSpPr>
        <p:spPr>
          <a:xfrm>
            <a:off x="2207798" y="4572000"/>
            <a:ext cx="4728396" cy="1045414"/>
          </a:xfrm>
          <a:prstGeom prst="rect">
            <a:avLst/>
          </a:prstGeom>
        </p:spPr>
        <p:txBody>
          <a:bodyPr wrap="square">
            <a:spAutoFit/>
          </a:bodyPr>
          <a:lstStyle/>
          <a:p>
            <a:pPr lvl="0" defTabSz="685800">
              <a:lnSpc>
                <a:spcPct val="90000"/>
              </a:lnSpc>
              <a:spcBef>
                <a:spcPts val="750"/>
              </a:spcBef>
            </a:pPr>
            <a:r>
              <a:rPr lang="en-US" dirty="0">
                <a:solidFill>
                  <a:prstClr val="black"/>
                </a:solidFill>
                <a:latin typeface="Times New Roman" panose="02020603050405020304" pitchFamily="18" charset="0"/>
                <a:cs typeface="Times New Roman" panose="02020603050405020304" pitchFamily="18" charset="0"/>
              </a:rPr>
              <a:t>PROCESSOR     : Intel i5</a:t>
            </a:r>
          </a:p>
          <a:p>
            <a:pPr lvl="0" defTabSz="685800">
              <a:lnSpc>
                <a:spcPct val="90000"/>
              </a:lnSpc>
              <a:spcBef>
                <a:spcPts val="750"/>
              </a:spcBef>
            </a:pPr>
            <a:r>
              <a:rPr lang="en-US" dirty="0">
                <a:solidFill>
                  <a:prstClr val="black"/>
                </a:solidFill>
                <a:latin typeface="Times New Roman" panose="02020603050405020304" pitchFamily="18" charset="0"/>
                <a:cs typeface="Times New Roman" panose="02020603050405020304" pitchFamily="18" charset="0"/>
              </a:rPr>
              <a:t>HARD DISK       : 140GB</a:t>
            </a:r>
          </a:p>
          <a:p>
            <a:pPr lvl="0" defTabSz="685800">
              <a:lnSpc>
                <a:spcPct val="90000"/>
              </a:lnSpc>
              <a:spcBef>
                <a:spcPts val="750"/>
              </a:spcBef>
            </a:pPr>
            <a:r>
              <a:rPr lang="en-US" dirty="0">
                <a:solidFill>
                  <a:prstClr val="black"/>
                </a:solidFill>
                <a:latin typeface="Times New Roman" panose="02020603050405020304" pitchFamily="18" charset="0"/>
                <a:cs typeface="Times New Roman" panose="02020603050405020304" pitchFamily="18" charset="0"/>
              </a:rPr>
              <a:t>RAM                  : 4GB (</a:t>
            </a:r>
            <a:r>
              <a:rPr lang="en-US" dirty="0" err="1">
                <a:solidFill>
                  <a:prstClr val="black"/>
                </a:solidFill>
                <a:latin typeface="Times New Roman" panose="02020603050405020304" pitchFamily="18" charset="0"/>
                <a:cs typeface="Times New Roman" panose="02020603050405020304" pitchFamily="18" charset="0"/>
              </a:rPr>
              <a:t>Mimimum</a:t>
            </a:r>
            <a:r>
              <a:rPr lang="en-US" dirty="0">
                <a:solidFill>
                  <a:prstClr val="black"/>
                </a:solidFill>
                <a:latin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0444F453-7D38-58D6-923A-283BAADC4245}"/>
              </a:ext>
            </a:extLst>
          </p:cNvPr>
          <p:cNvSpPr/>
          <p:nvPr/>
        </p:nvSpPr>
        <p:spPr>
          <a:xfrm>
            <a:off x="1427019" y="3657600"/>
            <a:ext cx="6105582" cy="584775"/>
          </a:xfrm>
          <a:prstGeom prst="rect">
            <a:avLst/>
          </a:prstGeom>
        </p:spPr>
        <p:txBody>
          <a:bodyPr wrap="none">
            <a:spAutoFit/>
          </a:bodyPr>
          <a:lstStyle/>
          <a:p>
            <a:pPr algn="ctr"/>
            <a:r>
              <a:rPr lang="en-US" sz="3200" b="1" dirty="0">
                <a:solidFill>
                  <a:prstClr val="black"/>
                </a:solidFill>
                <a:latin typeface="Times New Roman" panose="02020603050405020304" pitchFamily="18" charset="0"/>
                <a:cs typeface="Times New Roman" panose="02020603050405020304" pitchFamily="18" charset="0"/>
              </a:rPr>
              <a:t>HARDWARE REQUIREMENTS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2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1164E-A827-7E7F-74B4-000A389C865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42526CB-3099-3E8A-D790-C3A147359B08}"/>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7">
            <a:extLst>
              <a:ext uri="{FF2B5EF4-FFF2-40B4-BE49-F238E27FC236}">
                <a16:creationId xmlns:a16="http://schemas.microsoft.com/office/drawing/2014/main" id="{E7CD325F-3D79-E89D-11C7-5337C7C5EF5A}"/>
              </a:ext>
            </a:extLst>
          </p:cNvPr>
          <p:cNvSpPr txBox="1">
            <a:spLocks/>
          </p:cNvSpPr>
          <p:nvPr/>
        </p:nvSpPr>
        <p:spPr>
          <a:xfrm>
            <a:off x="283634" y="575454"/>
            <a:ext cx="8424333"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prstClr val="black"/>
                </a:solidFill>
                <a:latin typeface="Times New Roman" panose="02020603050405020304" pitchFamily="18" charset="0"/>
                <a:cs typeface="Times New Roman" panose="02020603050405020304" pitchFamily="18" charset="0"/>
              </a:rPr>
              <a:t>PROJECT IMPLEMENTATION MODULES</a:t>
            </a:r>
            <a:endParaRPr lang="en-IN" sz="3200" b="1" dirty="0">
              <a:latin typeface="Times New Roman" panose="02020603050405020304" pitchFamily="18" charset="0"/>
              <a:cs typeface="Times New Roman" panose="02020603050405020304" pitchFamily="18" charset="0"/>
            </a:endParaRPr>
          </a:p>
        </p:txBody>
      </p:sp>
      <p:sp>
        <p:nvSpPr>
          <p:cNvPr id="6" name="Content Placeholder 8">
            <a:extLst>
              <a:ext uri="{FF2B5EF4-FFF2-40B4-BE49-F238E27FC236}">
                <a16:creationId xmlns:a16="http://schemas.microsoft.com/office/drawing/2014/main" id="{663762D7-497B-C8E4-4414-3EB593E2A0B6}"/>
              </a:ext>
            </a:extLst>
          </p:cNvPr>
          <p:cNvSpPr txBox="1">
            <a:spLocks/>
          </p:cNvSpPr>
          <p:nvPr/>
        </p:nvSpPr>
        <p:spPr>
          <a:xfrm>
            <a:off x="838200" y="1893843"/>
            <a:ext cx="3373967" cy="3973557"/>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0"/>
              </a:spcAft>
              <a:buFont typeface="Arial" pitchFamily="34" charset="0"/>
              <a:buNone/>
            </a:pPr>
            <a:r>
              <a:rPr lang="en-US" sz="2400" b="1" dirty="0">
                <a:solidFill>
                  <a:prstClr val="black"/>
                </a:solidFill>
                <a:latin typeface="Times New Roman" panose="02020603050405020304" pitchFamily="18" charset="0"/>
                <a:cs typeface="Times New Roman" panose="02020603050405020304" pitchFamily="18" charset="0"/>
              </a:rPr>
              <a:t>Donor Modules:</a:t>
            </a:r>
            <a:endParaRPr lang="en-US" sz="2400" dirty="0">
              <a:solidFill>
                <a:prstClr val="black"/>
              </a:solidFill>
              <a:latin typeface="Times New Roman" panose="02020603050405020304" pitchFamily="18" charset="0"/>
              <a:cs typeface="Times New Roman" panose="02020603050405020304" pitchFamily="18" charset="0"/>
            </a:endParaRPr>
          </a:p>
          <a:p>
            <a:pPr marL="457200" indent="-457200">
              <a:spcAft>
                <a:spcPct val="0"/>
              </a:spcAft>
              <a:buFont typeface="Arial,Sans-Serif"/>
              <a:buChar char="•"/>
            </a:pPr>
            <a:r>
              <a:rPr lang="en-US" sz="2000" dirty="0">
                <a:solidFill>
                  <a:prstClr val="black"/>
                </a:solidFill>
                <a:latin typeface="Times New Roman" panose="02020603050405020304" pitchFamily="18" charset="0"/>
                <a:cs typeface="Times New Roman" panose="02020603050405020304" pitchFamily="18" charset="0"/>
              </a:rPr>
              <a:t>Registration and Authentication</a:t>
            </a:r>
          </a:p>
          <a:p>
            <a:pPr marL="457200" indent="-457200">
              <a:spcAft>
                <a:spcPct val="0"/>
              </a:spcAft>
              <a:buFont typeface="Arial,Sans-Serif"/>
              <a:buChar char="•"/>
            </a:pPr>
            <a:r>
              <a:rPr lang="en-US" sz="2000" dirty="0">
                <a:solidFill>
                  <a:prstClr val="black"/>
                </a:solidFill>
                <a:latin typeface="Times New Roman" panose="02020603050405020304" pitchFamily="18" charset="0"/>
                <a:cs typeface="Times New Roman" panose="02020603050405020304" pitchFamily="18" charset="0"/>
              </a:rPr>
              <a:t>Profile Management</a:t>
            </a:r>
          </a:p>
          <a:p>
            <a:pPr marL="457200" indent="-457200">
              <a:spcAft>
                <a:spcPct val="0"/>
              </a:spcAft>
              <a:buFont typeface="Arial,Sans-Serif"/>
              <a:buChar char="•"/>
            </a:pPr>
            <a:r>
              <a:rPr lang="en-IN" sz="2000" dirty="0">
                <a:latin typeface="Times New Roman" panose="02020603050405020304" pitchFamily="18" charset="0"/>
                <a:cs typeface="Times New Roman" panose="02020603050405020304" pitchFamily="18" charset="0"/>
              </a:rPr>
              <a:t>Donation Posting</a:t>
            </a:r>
          </a:p>
          <a:p>
            <a:pPr marL="457200" indent="-457200">
              <a:spcAft>
                <a:spcPct val="0"/>
              </a:spcAft>
              <a:buFont typeface="Arial,Sans-Serif"/>
              <a:buChar char="•"/>
            </a:pPr>
            <a:r>
              <a:rPr lang="en-IN" sz="2000" dirty="0">
                <a:latin typeface="Times New Roman" panose="02020603050405020304" pitchFamily="18" charset="0"/>
                <a:cs typeface="Times New Roman" panose="02020603050405020304" pitchFamily="18" charset="0"/>
              </a:rPr>
              <a:t>Real-Time Notifications</a:t>
            </a:r>
          </a:p>
          <a:p>
            <a:pPr marL="457200" indent="-457200">
              <a:spcAft>
                <a:spcPct val="0"/>
              </a:spcAft>
              <a:buFont typeface="Arial,Sans-Serif"/>
              <a:buChar char="•"/>
            </a:pPr>
            <a:r>
              <a:rPr lang="en-IN" sz="2000" dirty="0">
                <a:latin typeface="Times New Roman" panose="02020603050405020304" pitchFamily="18" charset="0"/>
                <a:cs typeface="Times New Roman" panose="02020603050405020304" pitchFamily="18" charset="0"/>
              </a:rPr>
              <a:t>Verification of Beneficiaries</a:t>
            </a:r>
          </a:p>
          <a:p>
            <a:pPr marL="457200" indent="-457200">
              <a:spcAft>
                <a:spcPct val="0"/>
              </a:spcAft>
              <a:buFont typeface="Arial,Sans-Serif"/>
              <a:buChar char="•"/>
            </a:pPr>
            <a:r>
              <a:rPr lang="en-IN" sz="2000" dirty="0">
                <a:latin typeface="Times New Roman" panose="02020603050405020304" pitchFamily="18" charset="0"/>
                <a:cs typeface="Times New Roman" panose="02020603050405020304" pitchFamily="18" charset="0"/>
              </a:rPr>
              <a:t>Level-Based Rewards</a:t>
            </a:r>
          </a:p>
        </p:txBody>
      </p:sp>
      <p:sp>
        <p:nvSpPr>
          <p:cNvPr id="7" name="Content Placeholder 9">
            <a:extLst>
              <a:ext uri="{FF2B5EF4-FFF2-40B4-BE49-F238E27FC236}">
                <a16:creationId xmlns:a16="http://schemas.microsoft.com/office/drawing/2014/main" id="{8D3A5329-8705-2912-03D1-CCB8AD1E8657}"/>
              </a:ext>
            </a:extLst>
          </p:cNvPr>
          <p:cNvSpPr txBox="1">
            <a:spLocks/>
          </p:cNvSpPr>
          <p:nvPr/>
        </p:nvSpPr>
        <p:spPr>
          <a:xfrm>
            <a:off x="5105400" y="1906145"/>
            <a:ext cx="3276600" cy="358025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Aft>
                <a:spcPct val="0"/>
              </a:spcAft>
              <a:buFont typeface="Arial" pitchFamily="34" charset="0"/>
              <a:buNone/>
            </a:pPr>
            <a:r>
              <a:rPr lang="en-US" sz="2400" b="1" dirty="0" err="1">
                <a:solidFill>
                  <a:prstClr val="black"/>
                </a:solidFill>
                <a:latin typeface="Times New Roman" panose="02020603050405020304" pitchFamily="18" charset="0"/>
                <a:cs typeface="Times New Roman" panose="02020603050405020304" pitchFamily="18" charset="0"/>
              </a:rPr>
              <a:t>Beneficary</a:t>
            </a:r>
            <a:r>
              <a:rPr lang="en-US" sz="2400" b="1" dirty="0">
                <a:solidFill>
                  <a:prstClr val="black"/>
                </a:solidFill>
                <a:latin typeface="Times New Roman" panose="02020603050405020304" pitchFamily="18" charset="0"/>
                <a:cs typeface="Times New Roman" panose="02020603050405020304" pitchFamily="18" charset="0"/>
              </a:rPr>
              <a:t> Modules:</a:t>
            </a:r>
            <a:endParaRPr lang="en-US" sz="2400" dirty="0">
              <a:solidFill>
                <a:prstClr val="black"/>
              </a:solidFill>
              <a:latin typeface="Times New Roman" panose="02020603050405020304" pitchFamily="18" charset="0"/>
              <a:cs typeface="Times New Roman" panose="02020603050405020304" pitchFamily="18" charset="0"/>
            </a:endParaRPr>
          </a:p>
          <a:p>
            <a:pPr marL="457200" indent="-457200" algn="just">
              <a:spcAft>
                <a:spcPct val="0"/>
              </a:spcAft>
              <a:buFont typeface="Arial,Sans-Serif"/>
              <a:buChar char="•"/>
            </a:pPr>
            <a:r>
              <a:rPr lang="en-US" sz="2000" dirty="0">
                <a:solidFill>
                  <a:prstClr val="black"/>
                </a:solidFill>
                <a:latin typeface="Times New Roman" panose="02020603050405020304" pitchFamily="18" charset="0"/>
                <a:cs typeface="Times New Roman" panose="02020603050405020304" pitchFamily="18" charset="0"/>
              </a:rPr>
              <a:t>Registration and Verification</a:t>
            </a:r>
          </a:p>
          <a:p>
            <a:pPr marL="457200" indent="-457200" algn="just">
              <a:spcAft>
                <a:spcPct val="0"/>
              </a:spcAft>
              <a:buFont typeface="Arial,Sans-Serif"/>
              <a:buChar char="•"/>
            </a:pPr>
            <a:r>
              <a:rPr lang="en-US" sz="2000" dirty="0">
                <a:solidFill>
                  <a:prstClr val="black"/>
                </a:solidFill>
                <a:latin typeface="Times New Roman" panose="02020603050405020304" pitchFamily="18" charset="0"/>
                <a:cs typeface="Times New Roman" panose="02020603050405020304" pitchFamily="18" charset="0"/>
              </a:rPr>
              <a:t>Profile Management</a:t>
            </a:r>
          </a:p>
          <a:p>
            <a:pPr marL="457200" indent="-457200" algn="just">
              <a:spcAft>
                <a:spcPct val="0"/>
              </a:spcAft>
              <a:buFont typeface="Arial,Sans-Serif"/>
              <a:buChar char="•"/>
            </a:pPr>
            <a:r>
              <a:rPr lang="en-US" sz="2000" dirty="0">
                <a:solidFill>
                  <a:prstClr val="black"/>
                </a:solidFill>
                <a:latin typeface="Times New Roman" panose="02020603050405020304" pitchFamily="18" charset="0"/>
                <a:cs typeface="Times New Roman" panose="02020603050405020304" pitchFamily="18" charset="0"/>
              </a:rPr>
              <a:t>Receiving and Confirming Donations</a:t>
            </a:r>
          </a:p>
          <a:p>
            <a:pPr marL="457200" indent="-457200" algn="just">
              <a:spcAft>
                <a:spcPct val="0"/>
              </a:spcAft>
              <a:buFont typeface="Arial,Sans-Serif"/>
              <a:buChar char="•"/>
            </a:pPr>
            <a:r>
              <a:rPr lang="en-IN" sz="2000" dirty="0">
                <a:latin typeface="Times New Roman" panose="02020603050405020304" pitchFamily="18" charset="0"/>
                <a:cs typeface="Times New Roman" panose="02020603050405020304" pitchFamily="18" charset="0"/>
              </a:rPr>
              <a:t>Notification </a:t>
            </a:r>
            <a:r>
              <a:rPr lang="en-IN" sz="2000" dirty="0" err="1">
                <a:latin typeface="Times New Roman" panose="02020603050405020304" pitchFamily="18" charset="0"/>
                <a:cs typeface="Times New Roman" panose="02020603050405020304" pitchFamily="18" charset="0"/>
              </a:rPr>
              <a:t>Center</a:t>
            </a:r>
            <a:endParaRPr lang="en-IN" sz="2000" dirty="0">
              <a:latin typeface="Times New Roman" panose="02020603050405020304" pitchFamily="18" charset="0"/>
              <a:cs typeface="Times New Roman" panose="02020603050405020304" pitchFamily="18" charset="0"/>
            </a:endParaRPr>
          </a:p>
          <a:p>
            <a:pPr marL="457200" indent="-457200" algn="just">
              <a:spcAft>
                <a:spcPct val="0"/>
              </a:spcAft>
              <a:buFont typeface="Arial,Sans-Serif"/>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24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C8130-2BF5-F3BD-57AA-636A19F0A04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4C1A9A8-B17D-1477-B66A-CFFAB2CC475B}"/>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a:extLst>
              <a:ext uri="{FF2B5EF4-FFF2-40B4-BE49-F238E27FC236}">
                <a16:creationId xmlns:a16="http://schemas.microsoft.com/office/drawing/2014/main" id="{F3C4501D-0167-912D-EFFD-21CB977470C2}"/>
              </a:ext>
            </a:extLst>
          </p:cNvPr>
          <p:cNvSpPr/>
          <p:nvPr/>
        </p:nvSpPr>
        <p:spPr>
          <a:xfrm>
            <a:off x="2057400" y="2871420"/>
            <a:ext cx="5791200" cy="830997"/>
          </a:xfrm>
          <a:prstGeom prst="rect">
            <a:avLst/>
          </a:prstGeom>
        </p:spPr>
        <p:txBody>
          <a:bodyPr wrap="square">
            <a:spAutoFit/>
          </a:bodyPr>
          <a:lstStyle/>
          <a:p>
            <a:pPr>
              <a:defRPr/>
            </a:pPr>
            <a:r>
              <a:rPr lang="en-US" sz="4800" kern="0" dirty="0">
                <a:solidFill>
                  <a:prstClr val="black"/>
                </a:solidFill>
                <a:latin typeface="Calibri Light" panose="020F0302020204030204"/>
              </a:rPr>
              <a:t> </a:t>
            </a:r>
            <a:endParaRPr lang="en-US" sz="4800" kern="0" dirty="0">
              <a:solidFill>
                <a:sysClr val="windowText" lastClr="000000"/>
              </a:solidFill>
            </a:endParaRPr>
          </a:p>
        </p:txBody>
      </p:sp>
      <p:sp>
        <p:nvSpPr>
          <p:cNvPr id="2" name="Rectangle 1">
            <a:extLst>
              <a:ext uri="{FF2B5EF4-FFF2-40B4-BE49-F238E27FC236}">
                <a16:creationId xmlns:a16="http://schemas.microsoft.com/office/drawing/2014/main" id="{05D08F6C-7F4B-AF24-5311-D9D87829FE20}"/>
              </a:ext>
            </a:extLst>
          </p:cNvPr>
          <p:cNvSpPr/>
          <p:nvPr/>
        </p:nvSpPr>
        <p:spPr>
          <a:xfrm>
            <a:off x="683860" y="304800"/>
            <a:ext cx="7693333" cy="6124754"/>
          </a:xfrm>
          <a:prstGeom prst="rect">
            <a:avLst/>
          </a:prstGeom>
        </p:spPr>
        <p:txBody>
          <a:bodyPr wrap="square">
            <a:spAutoFit/>
          </a:bodyPr>
          <a:lstStyle/>
          <a:p>
            <a:pPr lvl="0" algn="ctr" fontAlgn="base">
              <a:spcBef>
                <a:spcPct val="0"/>
              </a:spcBef>
              <a:spcAft>
                <a:spcPct val="0"/>
              </a:spcAft>
            </a:pPr>
            <a:r>
              <a:rPr lang="en-US" sz="3200" b="1" dirty="0">
                <a:solidFill>
                  <a:prstClr val="black"/>
                </a:solidFill>
                <a:latin typeface="Times New Roman" panose="02020603050405020304" pitchFamily="18" charset="0"/>
                <a:cs typeface="Times New Roman" panose="02020603050405020304" pitchFamily="18" charset="0"/>
              </a:rPr>
              <a:t>Module Description</a:t>
            </a:r>
          </a:p>
          <a:p>
            <a:pPr lvl="0" algn="just" fontAlgn="base">
              <a:spcBef>
                <a:spcPct val="0"/>
              </a:spcBef>
              <a:spcAft>
                <a:spcPct val="0"/>
              </a:spcAft>
            </a:pPr>
            <a:r>
              <a:rPr lang="en-US" sz="2000" b="1" dirty="0">
                <a:solidFill>
                  <a:prstClr val="black"/>
                </a:solidFill>
                <a:latin typeface="Times New Roman" panose="02020603050405020304" pitchFamily="18" charset="0"/>
                <a:cs typeface="Times New Roman" panose="02020603050405020304" pitchFamily="18" charset="0"/>
              </a:rPr>
              <a:t> </a:t>
            </a:r>
          </a:p>
          <a:p>
            <a:pPr lvl="0" algn="just" fontAlgn="base">
              <a:spcBef>
                <a:spcPct val="0"/>
              </a:spcBef>
              <a:spcAft>
                <a:spcPct val="0"/>
              </a:spcAft>
            </a:pPr>
            <a:r>
              <a:rPr lang="en-US" sz="2000" b="1" dirty="0">
                <a:solidFill>
                  <a:prstClr val="black"/>
                </a:solidFill>
                <a:latin typeface="Times New Roman" panose="02020603050405020304" pitchFamily="18" charset="0"/>
                <a:cs typeface="Times New Roman" panose="02020603050405020304" pitchFamily="18" charset="0"/>
              </a:rPr>
              <a:t>USER MODULE:</a:t>
            </a:r>
          </a:p>
          <a:p>
            <a:pPr lvl="0" algn="just" fontAlgn="base">
              <a:spcBef>
                <a:spcPct val="0"/>
              </a:spcBef>
              <a:spcAft>
                <a:spcPct val="0"/>
              </a:spcAft>
            </a:pPr>
            <a:endParaRPr lang="en-US" sz="2000" dirty="0">
              <a:solidFill>
                <a:prstClr val="black"/>
              </a:solidFill>
              <a:latin typeface="Times New Roman" panose="02020603050405020304" pitchFamily="18" charset="0"/>
              <a:cs typeface="Times New Roman" panose="02020603050405020304" pitchFamily="18" charset="0"/>
            </a:endParaRPr>
          </a:p>
          <a:p>
            <a:pPr lvl="0" algn="just" fontAlgn="base">
              <a:spcBef>
                <a:spcPct val="0"/>
              </a:spcBef>
              <a:spcAft>
                <a:spcPct val="0"/>
              </a:spcAft>
            </a:pPr>
            <a:r>
              <a:rPr lang="en-US" sz="2000" b="1" dirty="0">
                <a:solidFill>
                  <a:prstClr val="black"/>
                </a:solidFill>
                <a:latin typeface="Times New Roman" panose="02020603050405020304" pitchFamily="18" charset="0"/>
                <a:cs typeface="Times New Roman" panose="02020603050405020304" pitchFamily="18" charset="0"/>
              </a:rPr>
              <a:t>1. Registration and Authentication</a:t>
            </a:r>
            <a:endParaRPr lang="en-US" sz="2000" dirty="0">
              <a:solidFill>
                <a:prstClr val="black"/>
              </a:solidFill>
              <a:latin typeface="Times New Roman" panose="02020603050405020304" pitchFamily="18" charset="0"/>
              <a:cs typeface="Times New Roman" panose="02020603050405020304" pitchFamily="18" charset="0"/>
            </a:endParaRPr>
          </a:p>
          <a:p>
            <a:pPr marL="342900" lvl="0" indent="-342900" algn="just" fontAlgn="base">
              <a:spcBef>
                <a:spcPct val="0"/>
              </a:spcBef>
              <a:spcAft>
                <a:spcPct val="0"/>
              </a:spcAft>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Purpose: To enable users to create secure accounts and participate in charitable activities.</a:t>
            </a:r>
          </a:p>
          <a:p>
            <a:pPr marL="342900" lvl="0" indent="-342900" algn="just" fontAlgn="base">
              <a:spcBef>
                <a:spcPct val="0"/>
              </a:spcBef>
              <a:spcAft>
                <a:spcPct val="0"/>
              </a:spcAft>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Functionality: Users register with essential details and undergo a secure authentication process.</a:t>
            </a:r>
          </a:p>
          <a:p>
            <a:pPr marL="342900" lvl="0" indent="-342900" algn="just" fontAlgn="base">
              <a:spcBef>
                <a:spcPct val="0"/>
              </a:spcBef>
              <a:spcAft>
                <a:spcPct val="0"/>
              </a:spcAft>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Implementation: Utilize a user-friendly registration form with email verification for account activation.</a:t>
            </a:r>
          </a:p>
          <a:p>
            <a:pPr marL="342900" lvl="0" indent="-342900" algn="just" fontAlgn="base">
              <a:spcBef>
                <a:spcPct val="0"/>
              </a:spcBef>
              <a:spcAft>
                <a:spcPct val="0"/>
              </a:spcAft>
              <a:buFont typeface="Arial" panose="020B0604020202020204" pitchFamily="34" charset="0"/>
              <a:buChar char="•"/>
            </a:pPr>
            <a:endParaRPr lang="en-US" sz="2000" dirty="0">
              <a:solidFill>
                <a:prstClr val="black"/>
              </a:solidFill>
              <a:latin typeface="Times New Roman" panose="02020603050405020304" pitchFamily="18" charset="0"/>
              <a:cs typeface="Times New Roman" panose="02020603050405020304" pitchFamily="18" charset="0"/>
            </a:endParaRPr>
          </a:p>
          <a:p>
            <a:pPr lvl="0" algn="just" fontAlgn="base">
              <a:spcBef>
                <a:spcPct val="0"/>
              </a:spcBef>
              <a:spcAft>
                <a:spcPct val="0"/>
              </a:spcAft>
            </a:pPr>
            <a:r>
              <a:rPr lang="en-US" sz="2000" b="1" dirty="0">
                <a:solidFill>
                  <a:prstClr val="black"/>
                </a:solidFill>
                <a:latin typeface="Times New Roman" panose="02020603050405020304" pitchFamily="18" charset="0"/>
                <a:cs typeface="Times New Roman" panose="02020603050405020304" pitchFamily="18" charset="0"/>
              </a:rPr>
              <a:t>2. Profile Management:</a:t>
            </a:r>
            <a:endParaRPr lang="en-US" sz="2000" dirty="0">
              <a:solidFill>
                <a:prstClr val="black"/>
              </a:solidFill>
              <a:latin typeface="Times New Roman" panose="02020603050405020304" pitchFamily="18" charset="0"/>
              <a:cs typeface="Times New Roman" panose="02020603050405020304" pitchFamily="18" charset="0"/>
            </a:endParaRPr>
          </a:p>
          <a:p>
            <a:pPr marL="342900" lvl="0" indent="-342900" algn="just" fontAlgn="base">
              <a:spcBef>
                <a:spcPct val="0"/>
              </a:spcBef>
              <a:spcAft>
                <a:spcPct val="0"/>
              </a:spcAft>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Purpose: Empower donors to personalize and manage their user profiles efficiently.</a:t>
            </a:r>
          </a:p>
          <a:p>
            <a:pPr marL="342900" lvl="0" indent="-342900" algn="just" fontAlgn="base">
              <a:spcBef>
                <a:spcPct val="0"/>
              </a:spcBef>
              <a:spcAft>
                <a:spcPct val="0"/>
              </a:spcAft>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Functionality: Users can update personal details, preferences, and track their charitable history.</a:t>
            </a:r>
          </a:p>
          <a:p>
            <a:pPr marL="342900" lvl="0" indent="-342900" algn="just" fontAlgn="base">
              <a:spcBef>
                <a:spcPct val="0"/>
              </a:spcBef>
              <a:spcAft>
                <a:spcPct val="0"/>
              </a:spcAft>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Implementation: Design an intuitive profile dashboard with easy-to-navigate editing options.</a:t>
            </a:r>
          </a:p>
        </p:txBody>
      </p:sp>
    </p:spTree>
    <p:extLst>
      <p:ext uri="{BB962C8B-B14F-4D97-AF65-F5344CB8AC3E}">
        <p14:creationId xmlns:p14="http://schemas.microsoft.com/office/powerpoint/2010/main" val="1291136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8AD93-89EA-C6E9-9D79-7A1A4C17A1E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67F7DA3-E306-B083-E87D-0C5509BFA278}"/>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Rectangle 1">
            <a:extLst>
              <a:ext uri="{FF2B5EF4-FFF2-40B4-BE49-F238E27FC236}">
                <a16:creationId xmlns:a16="http://schemas.microsoft.com/office/drawing/2014/main" id="{FCFF3751-2804-19B1-50F9-045B64E49A31}"/>
              </a:ext>
            </a:extLst>
          </p:cNvPr>
          <p:cNvSpPr/>
          <p:nvPr/>
        </p:nvSpPr>
        <p:spPr>
          <a:xfrm>
            <a:off x="541394" y="838200"/>
            <a:ext cx="8061211" cy="5324535"/>
          </a:xfrm>
          <a:prstGeom prst="rect">
            <a:avLst/>
          </a:prstGeom>
        </p:spPr>
        <p:txBody>
          <a:bodyPr wrap="square">
            <a:spAutoFit/>
          </a:bodyPr>
          <a:lstStyle/>
          <a:p>
            <a:pPr lvl="0" algn="just" fontAlgn="base">
              <a:spcBef>
                <a:spcPct val="0"/>
              </a:spcBef>
              <a:spcAft>
                <a:spcPct val="0"/>
              </a:spcAft>
            </a:pPr>
            <a:r>
              <a:rPr lang="en-US" sz="2000" b="1" dirty="0">
                <a:solidFill>
                  <a:prstClr val="black"/>
                </a:solidFill>
                <a:latin typeface="Times New Roman" panose="02020603050405020304" pitchFamily="18" charset="0"/>
                <a:cs typeface="Times New Roman" panose="02020603050405020304" pitchFamily="18" charset="0"/>
              </a:rPr>
              <a:t>3. Donation Posting:</a:t>
            </a:r>
          </a:p>
          <a:p>
            <a:pPr marL="342900" lvl="0" indent="-342900" algn="just" fontAlgn="base">
              <a:spcBef>
                <a:spcPct val="0"/>
              </a:spcBef>
              <a:spcAft>
                <a:spcPct val="0"/>
              </a:spcAft>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Purpose: Facilitate the contribution of surplus food by allowing users to post donation details.</a:t>
            </a:r>
          </a:p>
          <a:p>
            <a:pPr marL="342900" lvl="0" indent="-342900" algn="just" fontAlgn="base">
              <a:spcBef>
                <a:spcPct val="0"/>
              </a:spcBef>
              <a:spcAft>
                <a:spcPct val="0"/>
              </a:spcAft>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Functionality: Users provide information on available food, including type, location, and duration.</a:t>
            </a:r>
          </a:p>
          <a:p>
            <a:pPr marL="342900" lvl="0" indent="-342900" algn="just" fontAlgn="base">
              <a:spcBef>
                <a:spcPct val="0"/>
              </a:spcBef>
              <a:spcAft>
                <a:spcPct val="0"/>
              </a:spcAft>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Implementation: Create a straightforward posting interface with necessary fields for donation specifics.</a:t>
            </a:r>
          </a:p>
          <a:p>
            <a:pPr marL="342900" lvl="0" indent="-342900" algn="just" fontAlgn="base">
              <a:spcBef>
                <a:spcPct val="0"/>
              </a:spcBef>
              <a:spcAft>
                <a:spcPct val="0"/>
              </a:spcAft>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4. Real-Time Notifications: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Purpose: Ensure timely communication by notifying nearby beneficiaries of available food.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Functionality: Implement a notification system for immediate alerts to beneficiaries.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Use geolocation services and push notifications for real-time updates.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08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A99E24-B7F4-9498-FD22-90A05E43E618}"/>
              </a:ext>
            </a:extLst>
          </p:cNvPr>
          <p:cNvSpPr txBox="1">
            <a:spLocks noChangeArrowheads="1"/>
          </p:cNvSpPr>
          <p:nvPr/>
        </p:nvSpPr>
        <p:spPr bwMode="auto">
          <a:xfrm rot="1956327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TextBox 2">
            <a:extLst>
              <a:ext uri="{FF2B5EF4-FFF2-40B4-BE49-F238E27FC236}">
                <a16:creationId xmlns:a16="http://schemas.microsoft.com/office/drawing/2014/main" id="{2F8DF501-BE5A-7C8B-769B-032E1C01CAFC}"/>
              </a:ext>
            </a:extLst>
          </p:cNvPr>
          <p:cNvSpPr txBox="1"/>
          <p:nvPr/>
        </p:nvSpPr>
        <p:spPr>
          <a:xfrm>
            <a:off x="838200" y="1028343"/>
            <a:ext cx="7467600" cy="5324535"/>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5. Monetary Contributions: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Purpose: Enable users to make direct financial contributions to verified orphanages and care homes.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Functionality: Donors can choose to contribute a monetary amount securely through integrated payment gateways.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Integrate widely-used and secure payment gateways, ensuring transparent and seamless transactions.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6. Verification of Beneficiaries: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Purpose: Guarantee the legitimacy of beneficiary organizations receiving donations.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Functionality: Orphanages and care homes undergo a verification process for authenticity.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Develop a verification system involving document submission and validation.</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80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993440-7CED-C19A-FD07-33039779CA64}"/>
              </a:ext>
            </a:extLst>
          </p:cNvPr>
          <p:cNvSpPr txBox="1">
            <a:spLocks noChangeArrowheads="1"/>
          </p:cNvSpPr>
          <p:nvPr/>
        </p:nvSpPr>
        <p:spPr bwMode="auto">
          <a:xfrm rot="1956327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TextBox 2">
            <a:extLst>
              <a:ext uri="{FF2B5EF4-FFF2-40B4-BE49-F238E27FC236}">
                <a16:creationId xmlns:a16="http://schemas.microsoft.com/office/drawing/2014/main" id="{30D23330-F96B-0853-BB66-8CF518C5F2B4}"/>
              </a:ext>
            </a:extLst>
          </p:cNvPr>
          <p:cNvSpPr txBox="1"/>
          <p:nvPr/>
        </p:nvSpPr>
        <p:spPr>
          <a:xfrm>
            <a:off x="685800" y="575643"/>
            <a:ext cx="7772400" cy="5632311"/>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7. Level-Based Rewards: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Purpose: Encourage sustained engagement and recognize donors for their contributions.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Functionality: Users progress through levels based on donation history, unlocking rewards.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Implement a point-based system or tiered structure for tracking and rewarding user levels.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BENEFICIARY MODULES:</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1. Registration and Verification:</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Purpose: Enable orphanages and care homes to register securely and gain access to donations.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Functionality: Beneficiaries provide essential information and undergo a verification process.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Design a streamlined registration form with a verification protocol.</a:t>
            </a:r>
          </a:p>
        </p:txBody>
      </p:sp>
    </p:spTree>
    <p:extLst>
      <p:ext uri="{BB962C8B-B14F-4D97-AF65-F5344CB8AC3E}">
        <p14:creationId xmlns:p14="http://schemas.microsoft.com/office/powerpoint/2010/main" val="62050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47A81-D30C-DCB5-4983-3CA348D8EA4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FBE9695-AC01-BB8C-1CFC-3069F174F5E5}"/>
              </a:ext>
            </a:extLst>
          </p:cNvPr>
          <p:cNvSpPr txBox="1">
            <a:spLocks noChangeArrowheads="1"/>
          </p:cNvSpPr>
          <p:nvPr/>
        </p:nvSpPr>
        <p:spPr bwMode="auto">
          <a:xfrm rot="-2036730">
            <a:off x="685800" y="2325089"/>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Rectangle 1">
            <a:extLst>
              <a:ext uri="{FF2B5EF4-FFF2-40B4-BE49-F238E27FC236}">
                <a16:creationId xmlns:a16="http://schemas.microsoft.com/office/drawing/2014/main" id="{A785D479-AED1-B12F-4C83-A48DB35EA1B8}"/>
              </a:ext>
            </a:extLst>
          </p:cNvPr>
          <p:cNvSpPr/>
          <p:nvPr/>
        </p:nvSpPr>
        <p:spPr>
          <a:xfrm>
            <a:off x="685800" y="440002"/>
            <a:ext cx="7467601" cy="5632311"/>
          </a:xfrm>
          <a:prstGeom prst="rect">
            <a:avLst/>
          </a:prstGeom>
        </p:spPr>
        <p:txBody>
          <a:bodyPr wrap="square">
            <a:spAutoFit/>
          </a:bodyPr>
          <a:lstStyle/>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 Profile Management:</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Purpose: Allow beneficiaries to maintain updated profiles for effective communication.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Functionality: Beneficiaries can manage their details, update preferences, and showcase their mission.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Create an intuitive dashboard for profile management.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 Receiving and Confirming Donations:</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Purpose: Streamline the process for beneficiaries to view, confirm, and receive food donations.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Functionality: Provide a dashboard displaying available donations and options for confirmation.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Incorporate a user-friendly interface with clear donation details.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272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37D43B-D06F-891A-4232-BF68510C1949}"/>
              </a:ext>
            </a:extLst>
          </p:cNvPr>
          <p:cNvSpPr txBox="1">
            <a:spLocks noChangeArrowheads="1"/>
          </p:cNvSpPr>
          <p:nvPr/>
        </p:nvSpPr>
        <p:spPr bwMode="auto">
          <a:xfrm rot="1956327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TextBox 2">
            <a:extLst>
              <a:ext uri="{FF2B5EF4-FFF2-40B4-BE49-F238E27FC236}">
                <a16:creationId xmlns:a16="http://schemas.microsoft.com/office/drawing/2014/main" id="{7543795B-F8D5-3C6F-EAD8-8AC61ED5763E}"/>
              </a:ext>
            </a:extLst>
          </p:cNvPr>
          <p:cNvSpPr txBox="1"/>
          <p:nvPr/>
        </p:nvSpPr>
        <p:spPr>
          <a:xfrm>
            <a:off x="838200" y="914400"/>
            <a:ext cx="7467600" cy="2246769"/>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4. Notification Center: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Purpose: Centralize communication for beneficiaries to manage donation-related notifications.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Functionality: Beneficiaries receive and track notifications in a dedicated notification center.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Develop a unified space for managing communication on received donations.</a:t>
            </a:r>
          </a:p>
        </p:txBody>
      </p:sp>
    </p:spTree>
    <p:extLst>
      <p:ext uri="{BB962C8B-B14F-4D97-AF65-F5344CB8AC3E}">
        <p14:creationId xmlns:p14="http://schemas.microsoft.com/office/powerpoint/2010/main" val="2826771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7243F-CD4F-AC72-511D-755C263FF59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F08A750-3E28-4F34-D3C7-BC3E6B81779B}"/>
              </a:ext>
            </a:extLst>
          </p:cNvPr>
          <p:cNvSpPr txBox="1">
            <a:spLocks noChangeArrowheads="1"/>
          </p:cNvSpPr>
          <p:nvPr/>
        </p:nvSpPr>
        <p:spPr bwMode="auto">
          <a:xfrm rot="1956327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pic>
        <p:nvPicPr>
          <p:cNvPr id="5" name="Graphic 4">
            <a:extLst>
              <a:ext uri="{FF2B5EF4-FFF2-40B4-BE49-F238E27FC236}">
                <a16:creationId xmlns:a16="http://schemas.microsoft.com/office/drawing/2014/main" id="{472CBE03-3C83-B12D-3BE0-31C43336F2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3175" y="1981200"/>
            <a:ext cx="6937650" cy="4245906"/>
          </a:xfrm>
          <a:prstGeom prst="rect">
            <a:avLst/>
          </a:prstGeom>
        </p:spPr>
      </p:pic>
      <p:sp>
        <p:nvSpPr>
          <p:cNvPr id="6" name="TextBox 5">
            <a:extLst>
              <a:ext uri="{FF2B5EF4-FFF2-40B4-BE49-F238E27FC236}">
                <a16:creationId xmlns:a16="http://schemas.microsoft.com/office/drawing/2014/main" id="{D3B092A8-0B25-151F-F7BE-2C2BBC2424BE}"/>
              </a:ext>
            </a:extLst>
          </p:cNvPr>
          <p:cNvSpPr txBox="1"/>
          <p:nvPr/>
        </p:nvSpPr>
        <p:spPr>
          <a:xfrm>
            <a:off x="3244553" y="762000"/>
            <a:ext cx="2654894"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1925422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9B9AC-8796-6C8C-5ED0-86B9D1D9215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DD250-DC5F-8ABB-1024-9F14021AD49D}"/>
              </a:ext>
            </a:extLst>
          </p:cNvPr>
          <p:cNvSpPr txBox="1">
            <a:spLocks noChangeArrowheads="1"/>
          </p:cNvSpPr>
          <p:nvPr/>
        </p:nvSpPr>
        <p:spPr bwMode="auto">
          <a:xfrm rot="1956327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6" name="TextBox 5">
            <a:extLst>
              <a:ext uri="{FF2B5EF4-FFF2-40B4-BE49-F238E27FC236}">
                <a16:creationId xmlns:a16="http://schemas.microsoft.com/office/drawing/2014/main" id="{F87147B9-741C-08BF-32AB-407F176296CB}"/>
              </a:ext>
            </a:extLst>
          </p:cNvPr>
          <p:cNvSpPr txBox="1"/>
          <p:nvPr/>
        </p:nvSpPr>
        <p:spPr>
          <a:xfrm>
            <a:off x="3244553" y="304800"/>
            <a:ext cx="2090637"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State Diagram</a:t>
            </a:r>
          </a:p>
        </p:txBody>
      </p:sp>
      <p:pic>
        <p:nvPicPr>
          <p:cNvPr id="7" name="Graphic 6">
            <a:extLst>
              <a:ext uri="{FF2B5EF4-FFF2-40B4-BE49-F238E27FC236}">
                <a16:creationId xmlns:a16="http://schemas.microsoft.com/office/drawing/2014/main" id="{0CDEF6D1-3DD9-AF74-A25A-0BA9883FE2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2600" y="1371600"/>
            <a:ext cx="5056174" cy="5105400"/>
          </a:xfrm>
          <a:prstGeom prst="rect">
            <a:avLst/>
          </a:prstGeom>
        </p:spPr>
      </p:pic>
    </p:spTree>
    <p:extLst>
      <p:ext uri="{BB962C8B-B14F-4D97-AF65-F5344CB8AC3E}">
        <p14:creationId xmlns:p14="http://schemas.microsoft.com/office/powerpoint/2010/main" val="232854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1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 AIM AND OBJECTIVE</a:t>
            </a:r>
          </a:p>
        </p:txBody>
      </p:sp>
      <p:sp>
        <p:nvSpPr>
          <p:cNvPr id="19"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1500" b="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bg2">
                  <a:lumMod val="10000"/>
                </a:schemeClr>
              </a:solidFill>
              <a:latin typeface="Times New Roman" pitchFamily="18" charset="0"/>
              <a:cs typeface="Times New Roman" pitchFamily="18" charset="0"/>
            </a:endParaRPr>
          </a:p>
          <a:p>
            <a:pPr marL="342900" indent="-342900" algn="just">
              <a:buFont typeface="Arial" pitchFamily="34" charset="0"/>
              <a:buChar char="•"/>
            </a:pPr>
            <a:endParaRPr lang="en-US" sz="2400" dirty="0">
              <a:solidFill>
                <a:schemeClr val="bg2">
                  <a:lumMod val="10000"/>
                </a:schemeClr>
              </a:solidFill>
              <a:latin typeface="Times New Roman" pitchFamily="18" charset="0"/>
              <a:cs typeface="Times New Roman" pitchFamily="18" charset="0"/>
            </a:endParaRPr>
          </a:p>
          <a:p>
            <a:pPr marL="342900" indent="-342900" algn="just">
              <a:buFont typeface="Arial" pitchFamily="34" charset="0"/>
              <a:buChar char="•"/>
            </a:pPr>
            <a:endParaRPr lang="en-US" sz="2400" dirty="0">
              <a:solidFill>
                <a:schemeClr val="bg2">
                  <a:lumMod val="10000"/>
                </a:schemeClr>
              </a:solidFill>
              <a:latin typeface="Times New Roman" pitchFamily="18" charset="0"/>
              <a:cs typeface="Times New Roman" pitchFamily="18" charset="0"/>
            </a:endParaRPr>
          </a:p>
          <a:p>
            <a:pPr marL="342900" indent="-342900" algn="just">
              <a:buFont typeface="Arial" pitchFamily="34" charset="0"/>
              <a:buChar char="•"/>
            </a:pPr>
            <a:endParaRPr lang="en-US" sz="2400" dirty="0">
              <a:solidFill>
                <a:schemeClr val="bg2">
                  <a:lumMod val="10000"/>
                </a:schemeClr>
              </a:solidFill>
              <a:latin typeface="Times New Roman" pitchFamily="18" charset="0"/>
              <a:cs typeface="Times New Roman" pitchFamily="18" charset="0"/>
            </a:endParaRPr>
          </a:p>
        </p:txBody>
      </p:sp>
      <p:sp>
        <p:nvSpPr>
          <p:cNvPr id="2" name="Rectangle 1"/>
          <p:cNvSpPr/>
          <p:nvPr/>
        </p:nvSpPr>
        <p:spPr>
          <a:xfrm>
            <a:off x="1143000" y="1905506"/>
            <a:ext cx="6857999" cy="341632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We aim to revolutionize charitable initiatives by seamlessly connecting surplus event food to orphanages, combating global food waste. Simultaneously, establish a secure and efficient system for fund charity to verified orphanages.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Objectives: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a reward-based system.</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Utilize machine learning for fraud prevention.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 secure fund charity for verified orphanages.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transparency and verifiable data.</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 overall efficiency in charity processes.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Foster a seamless connection between users and orphanages.</a:t>
            </a:r>
          </a:p>
        </p:txBody>
      </p:sp>
    </p:spTree>
    <p:extLst>
      <p:ext uri="{BB962C8B-B14F-4D97-AF65-F5344CB8AC3E}">
        <p14:creationId xmlns:p14="http://schemas.microsoft.com/office/powerpoint/2010/main" val="354244839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B2174-9C83-357F-036D-A39E5FD802A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6BF7B4A-E4C6-BC69-CB14-8E4BAD380C08}"/>
              </a:ext>
            </a:extLst>
          </p:cNvPr>
          <p:cNvSpPr txBox="1">
            <a:spLocks noChangeArrowheads="1"/>
          </p:cNvSpPr>
          <p:nvPr/>
        </p:nvSpPr>
        <p:spPr bwMode="auto">
          <a:xfrm rot="1956327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6" name="TextBox 5">
            <a:extLst>
              <a:ext uri="{FF2B5EF4-FFF2-40B4-BE49-F238E27FC236}">
                <a16:creationId xmlns:a16="http://schemas.microsoft.com/office/drawing/2014/main" id="{1FE96544-FF57-64AF-C5B2-570BF6635F37}"/>
              </a:ext>
            </a:extLst>
          </p:cNvPr>
          <p:cNvSpPr txBox="1"/>
          <p:nvPr/>
        </p:nvSpPr>
        <p:spPr>
          <a:xfrm>
            <a:off x="3244553" y="304800"/>
            <a:ext cx="2073003"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Flow Diagram</a:t>
            </a:r>
          </a:p>
        </p:txBody>
      </p:sp>
      <p:pic>
        <p:nvPicPr>
          <p:cNvPr id="3" name="Graphic 2">
            <a:extLst>
              <a:ext uri="{FF2B5EF4-FFF2-40B4-BE49-F238E27FC236}">
                <a16:creationId xmlns:a16="http://schemas.microsoft.com/office/drawing/2014/main" id="{42405828-6908-7B5C-5B98-BC3C9072411A}"/>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327" t="2222" b="51839"/>
          <a:stretch/>
        </p:blipFill>
        <p:spPr>
          <a:xfrm>
            <a:off x="1600200" y="1272913"/>
            <a:ext cx="2525590" cy="3150497"/>
          </a:xfrm>
          <a:prstGeom prst="rect">
            <a:avLst/>
          </a:prstGeom>
        </p:spPr>
      </p:pic>
      <p:pic>
        <p:nvPicPr>
          <p:cNvPr id="7" name="Graphic 6">
            <a:extLst>
              <a:ext uri="{FF2B5EF4-FFF2-40B4-BE49-F238E27FC236}">
                <a16:creationId xmlns:a16="http://schemas.microsoft.com/office/drawing/2014/main" id="{5B6F24F4-CF70-DF30-12D2-B34E20E91F04}"/>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48889" r="44891"/>
          <a:stretch/>
        </p:blipFill>
        <p:spPr>
          <a:xfrm>
            <a:off x="4648200" y="2749514"/>
            <a:ext cx="1643795" cy="3505200"/>
          </a:xfrm>
          <a:prstGeom prst="rect">
            <a:avLst/>
          </a:prstGeom>
        </p:spPr>
      </p:pic>
      <p:cxnSp>
        <p:nvCxnSpPr>
          <p:cNvPr id="11" name="Straight Connector 10">
            <a:extLst>
              <a:ext uri="{FF2B5EF4-FFF2-40B4-BE49-F238E27FC236}">
                <a16:creationId xmlns:a16="http://schemas.microsoft.com/office/drawing/2014/main" id="{317404C9-C695-D6EF-1E6A-C4251F6D7CC8}"/>
              </a:ext>
            </a:extLst>
          </p:cNvPr>
          <p:cNvCxnSpPr>
            <a:cxnSpLocks/>
          </p:cNvCxnSpPr>
          <p:nvPr/>
        </p:nvCxnSpPr>
        <p:spPr>
          <a:xfrm>
            <a:off x="1818000" y="4423410"/>
            <a:ext cx="0" cy="72390"/>
          </a:xfrm>
          <a:prstGeom prst="line">
            <a:avLst/>
          </a:prstGeom>
          <a:ln w="6350">
            <a:solidFill>
              <a:srgbClr val="10100F"/>
            </a:solidFill>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97B136BA-05CB-A4D8-734E-B2AF50B50903}"/>
              </a:ext>
            </a:extLst>
          </p:cNvPr>
          <p:cNvCxnSpPr>
            <a:cxnSpLocks/>
          </p:cNvCxnSpPr>
          <p:nvPr/>
        </p:nvCxnSpPr>
        <p:spPr>
          <a:xfrm flipV="1">
            <a:off x="1821599" y="2689752"/>
            <a:ext cx="3502801" cy="1806048"/>
          </a:xfrm>
          <a:prstGeom prst="bentConnector3">
            <a:avLst>
              <a:gd name="adj1" fmla="val 71101"/>
            </a:avLst>
          </a:prstGeom>
          <a:ln w="6350">
            <a:solidFill>
              <a:srgbClr val="10100F"/>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A3220517-E2F9-F8A9-6A5C-97D7541F9ADE}"/>
              </a:ext>
            </a:extLst>
          </p:cNvPr>
          <p:cNvCxnSpPr>
            <a:cxnSpLocks/>
          </p:cNvCxnSpPr>
          <p:nvPr/>
        </p:nvCxnSpPr>
        <p:spPr>
          <a:xfrm>
            <a:off x="5324400" y="2689752"/>
            <a:ext cx="0" cy="59762"/>
          </a:xfrm>
          <a:prstGeom prst="line">
            <a:avLst/>
          </a:prstGeom>
          <a:ln w="6350">
            <a:solidFill>
              <a:srgbClr val="10100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2210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6103D-198E-3B39-6C15-2F06990413D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B8345B3-A18C-03E9-2C83-2E9B20258E0E}"/>
              </a:ext>
            </a:extLst>
          </p:cNvPr>
          <p:cNvSpPr txBox="1">
            <a:spLocks noChangeArrowheads="1"/>
          </p:cNvSpPr>
          <p:nvPr/>
        </p:nvSpPr>
        <p:spPr bwMode="auto">
          <a:xfrm rot="1956327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6" name="TextBox 5">
            <a:extLst>
              <a:ext uri="{FF2B5EF4-FFF2-40B4-BE49-F238E27FC236}">
                <a16:creationId xmlns:a16="http://schemas.microsoft.com/office/drawing/2014/main" id="{BA3DE050-62F3-967D-7526-53CC9D058F3D}"/>
              </a:ext>
            </a:extLst>
          </p:cNvPr>
          <p:cNvSpPr txBox="1"/>
          <p:nvPr/>
        </p:nvSpPr>
        <p:spPr>
          <a:xfrm>
            <a:off x="3244553" y="304800"/>
            <a:ext cx="2125903"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Class Diagram</a:t>
            </a:r>
          </a:p>
        </p:txBody>
      </p:sp>
      <p:pic>
        <p:nvPicPr>
          <p:cNvPr id="3" name="Graphic 2">
            <a:extLst>
              <a:ext uri="{FF2B5EF4-FFF2-40B4-BE49-F238E27FC236}">
                <a16:creationId xmlns:a16="http://schemas.microsoft.com/office/drawing/2014/main" id="{6C637C59-1699-993E-5CFE-EB253B806D8F}"/>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7185" b="57778"/>
          <a:stretch/>
        </p:blipFill>
        <p:spPr>
          <a:xfrm>
            <a:off x="838200" y="964910"/>
            <a:ext cx="5697598" cy="1717040"/>
          </a:xfrm>
          <a:prstGeom prst="rect">
            <a:avLst/>
          </a:prstGeom>
        </p:spPr>
      </p:pic>
      <p:pic>
        <p:nvPicPr>
          <p:cNvPr id="7" name="Graphic 6">
            <a:extLst>
              <a:ext uri="{FF2B5EF4-FFF2-40B4-BE49-F238E27FC236}">
                <a16:creationId xmlns:a16="http://schemas.microsoft.com/office/drawing/2014/main" id="{713CF377-60D7-1B27-35E4-E06570AC7107}"/>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12" t="43333" r="35289"/>
          <a:stretch/>
        </p:blipFill>
        <p:spPr>
          <a:xfrm>
            <a:off x="5181600" y="2288849"/>
            <a:ext cx="3595142" cy="3886200"/>
          </a:xfrm>
          <a:prstGeom prst="rect">
            <a:avLst/>
          </a:prstGeom>
        </p:spPr>
      </p:pic>
      <p:pic>
        <p:nvPicPr>
          <p:cNvPr id="9" name="Graphic 8">
            <a:extLst>
              <a:ext uri="{FF2B5EF4-FFF2-40B4-BE49-F238E27FC236}">
                <a16:creationId xmlns:a16="http://schemas.microsoft.com/office/drawing/2014/main" id="{B95DE3BC-C9C4-43B5-5B7B-69A9097464D3}"/>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3191" t="3782" r="36915" b="84445"/>
          <a:stretch/>
        </p:blipFill>
        <p:spPr>
          <a:xfrm>
            <a:off x="1128963" y="3828230"/>
            <a:ext cx="3412557" cy="807438"/>
          </a:xfrm>
          <a:prstGeom prst="rect">
            <a:avLst/>
          </a:prstGeom>
        </p:spPr>
      </p:pic>
    </p:spTree>
    <p:extLst>
      <p:ext uri="{BB962C8B-B14F-4D97-AF65-F5344CB8AC3E}">
        <p14:creationId xmlns:p14="http://schemas.microsoft.com/office/powerpoint/2010/main" val="3433744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87863-CA9B-8240-5B06-B7E2ECD1009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538A6C-231F-8156-A2CF-564703F68DE0}"/>
              </a:ext>
            </a:extLst>
          </p:cNvPr>
          <p:cNvSpPr txBox="1">
            <a:spLocks noChangeArrowheads="1"/>
          </p:cNvSpPr>
          <p:nvPr/>
        </p:nvSpPr>
        <p:spPr bwMode="auto">
          <a:xfrm rot="1956327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6" name="TextBox 5">
            <a:extLst>
              <a:ext uri="{FF2B5EF4-FFF2-40B4-BE49-F238E27FC236}">
                <a16:creationId xmlns:a16="http://schemas.microsoft.com/office/drawing/2014/main" id="{01A088D9-066D-CC6E-D005-E96460D4FF83}"/>
              </a:ext>
            </a:extLst>
          </p:cNvPr>
          <p:cNvSpPr txBox="1"/>
          <p:nvPr/>
        </p:nvSpPr>
        <p:spPr>
          <a:xfrm>
            <a:off x="3244553" y="304800"/>
            <a:ext cx="2465740"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Activity Diagram</a:t>
            </a:r>
          </a:p>
        </p:txBody>
      </p:sp>
      <p:grpSp>
        <p:nvGrpSpPr>
          <p:cNvPr id="2" name="Group 1">
            <a:extLst>
              <a:ext uri="{FF2B5EF4-FFF2-40B4-BE49-F238E27FC236}">
                <a16:creationId xmlns:a16="http://schemas.microsoft.com/office/drawing/2014/main" id="{746B4A92-A0F6-22DC-1084-A5DDC31BF0B0}"/>
              </a:ext>
            </a:extLst>
          </p:cNvPr>
          <p:cNvGrpSpPr/>
          <p:nvPr/>
        </p:nvGrpSpPr>
        <p:grpSpPr>
          <a:xfrm>
            <a:off x="2178289" y="1219200"/>
            <a:ext cx="3917711" cy="5012501"/>
            <a:chOff x="2178289" y="1219200"/>
            <a:chExt cx="3917711" cy="5012501"/>
          </a:xfrm>
        </p:grpSpPr>
        <p:grpSp>
          <p:nvGrpSpPr>
            <p:cNvPr id="5" name="Graphic 4">
              <a:extLst>
                <a:ext uri="{FF2B5EF4-FFF2-40B4-BE49-F238E27FC236}">
                  <a16:creationId xmlns:a16="http://schemas.microsoft.com/office/drawing/2014/main" id="{D9132898-93C7-ADBC-03BC-6FB1B5CBDFAA}"/>
                </a:ext>
              </a:extLst>
            </p:cNvPr>
            <p:cNvGrpSpPr/>
            <p:nvPr/>
          </p:nvGrpSpPr>
          <p:grpSpPr>
            <a:xfrm>
              <a:off x="2178289" y="2098338"/>
              <a:ext cx="1291966" cy="1911120"/>
              <a:chOff x="1492489" y="2228242"/>
              <a:chExt cx="1291966" cy="1911120"/>
            </a:xfrm>
          </p:grpSpPr>
          <p:sp>
            <p:nvSpPr>
              <p:cNvPr id="376" name="Freeform: Shape 375">
                <a:extLst>
                  <a:ext uri="{FF2B5EF4-FFF2-40B4-BE49-F238E27FC236}">
                    <a16:creationId xmlns:a16="http://schemas.microsoft.com/office/drawing/2014/main" id="{846C6F5C-82AB-15B8-4601-0091C8433B8C}"/>
                  </a:ext>
                </a:extLst>
              </p:cNvPr>
              <p:cNvSpPr/>
              <p:nvPr/>
            </p:nvSpPr>
            <p:spPr>
              <a:xfrm>
                <a:off x="1492489" y="2228242"/>
                <a:ext cx="1291966" cy="1911120"/>
              </a:xfrm>
              <a:custGeom>
                <a:avLst/>
                <a:gdLst>
                  <a:gd name="connsiteX0" fmla="*/ 43808 w 1291966"/>
                  <a:gd name="connsiteY0" fmla="*/ 298 h 1911120"/>
                  <a:gd name="connsiteX1" fmla="*/ 1248225 w 1291966"/>
                  <a:gd name="connsiteY1" fmla="*/ 298 h 1911120"/>
                  <a:gd name="connsiteX2" fmla="*/ 1267377 w 1291966"/>
                  <a:gd name="connsiteY2" fmla="*/ 3033 h 1911120"/>
                  <a:gd name="connsiteX3" fmla="*/ 1274900 w 1291966"/>
                  <a:gd name="connsiteY3" fmla="*/ 6453 h 1911120"/>
                  <a:gd name="connsiteX4" fmla="*/ 1285844 w 1291966"/>
                  <a:gd name="connsiteY4" fmla="*/ 17397 h 1911120"/>
                  <a:gd name="connsiteX5" fmla="*/ 1292000 w 1291966"/>
                  <a:gd name="connsiteY5" fmla="*/ 44072 h 1911120"/>
                  <a:gd name="connsiteX6" fmla="*/ 1292000 w 1291966"/>
                  <a:gd name="connsiteY6" fmla="*/ 1867643 h 1911120"/>
                  <a:gd name="connsiteX7" fmla="*/ 1289264 w 1291966"/>
                  <a:gd name="connsiteY7" fmla="*/ 1886795 h 1911120"/>
                  <a:gd name="connsiteX8" fmla="*/ 1285844 w 1291966"/>
                  <a:gd name="connsiteY8" fmla="*/ 1894319 h 1911120"/>
                  <a:gd name="connsiteX9" fmla="*/ 1274900 w 1291966"/>
                  <a:gd name="connsiteY9" fmla="*/ 1905262 h 1911120"/>
                  <a:gd name="connsiteX10" fmla="*/ 1248225 w 1291966"/>
                  <a:gd name="connsiteY10" fmla="*/ 1911418 h 1911120"/>
                  <a:gd name="connsiteX11" fmla="*/ 43808 w 1291966"/>
                  <a:gd name="connsiteY11" fmla="*/ 1911418 h 1911120"/>
                  <a:gd name="connsiteX12" fmla="*/ 24656 w 1291966"/>
                  <a:gd name="connsiteY12" fmla="*/ 1908682 h 1911120"/>
                  <a:gd name="connsiteX13" fmla="*/ 17133 w 1291966"/>
                  <a:gd name="connsiteY13" fmla="*/ 1905262 h 1911120"/>
                  <a:gd name="connsiteX14" fmla="*/ 6189 w 1291966"/>
                  <a:gd name="connsiteY14" fmla="*/ 1894319 h 1911120"/>
                  <a:gd name="connsiteX15" fmla="*/ 33 w 1291966"/>
                  <a:gd name="connsiteY15" fmla="*/ 1867643 h 1911120"/>
                  <a:gd name="connsiteX16" fmla="*/ 33 w 1291966"/>
                  <a:gd name="connsiteY16" fmla="*/ 44072 h 1911120"/>
                  <a:gd name="connsiteX17" fmla="*/ 2769 w 1291966"/>
                  <a:gd name="connsiteY17" fmla="*/ 24921 h 1911120"/>
                  <a:gd name="connsiteX18" fmla="*/ 10977 w 1291966"/>
                  <a:gd name="connsiteY18" fmla="*/ 11241 h 1911120"/>
                  <a:gd name="connsiteX19" fmla="*/ 24656 w 1291966"/>
                  <a:gd name="connsiteY19" fmla="*/ 3033 h 1911120"/>
                  <a:gd name="connsiteX20" fmla="*/ 43808 w 1291966"/>
                  <a:gd name="connsiteY20" fmla="*/ 298 h 191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91966" h="1911120">
                    <a:moveTo>
                      <a:pt x="43808" y="298"/>
                    </a:moveTo>
                    <a:lnTo>
                      <a:pt x="1248225" y="298"/>
                    </a:lnTo>
                    <a:lnTo>
                      <a:pt x="1267377" y="3033"/>
                    </a:lnTo>
                    <a:lnTo>
                      <a:pt x="1274900" y="6453"/>
                    </a:lnTo>
                    <a:lnTo>
                      <a:pt x="1285844" y="17397"/>
                    </a:lnTo>
                    <a:lnTo>
                      <a:pt x="1292000" y="44072"/>
                    </a:lnTo>
                    <a:lnTo>
                      <a:pt x="1292000" y="1867643"/>
                    </a:lnTo>
                    <a:lnTo>
                      <a:pt x="1289264" y="1886795"/>
                    </a:lnTo>
                    <a:lnTo>
                      <a:pt x="1285844" y="1894319"/>
                    </a:lnTo>
                    <a:lnTo>
                      <a:pt x="1274900" y="1905262"/>
                    </a:lnTo>
                    <a:lnTo>
                      <a:pt x="1248225" y="1911418"/>
                    </a:lnTo>
                    <a:lnTo>
                      <a:pt x="43808" y="1911418"/>
                    </a:lnTo>
                    <a:lnTo>
                      <a:pt x="24656" y="1908682"/>
                    </a:lnTo>
                    <a:lnTo>
                      <a:pt x="17133" y="1905262"/>
                    </a:lnTo>
                    <a:lnTo>
                      <a:pt x="6189" y="1894319"/>
                    </a:lnTo>
                    <a:lnTo>
                      <a:pt x="33" y="1867643"/>
                    </a:lnTo>
                    <a:lnTo>
                      <a:pt x="33" y="44072"/>
                    </a:lnTo>
                    <a:lnTo>
                      <a:pt x="2769" y="24921"/>
                    </a:lnTo>
                    <a:lnTo>
                      <a:pt x="10977" y="11241"/>
                    </a:lnTo>
                    <a:lnTo>
                      <a:pt x="24656" y="3033"/>
                    </a:lnTo>
                    <a:lnTo>
                      <a:pt x="43808" y="298"/>
                    </a:lnTo>
                  </a:path>
                </a:pathLst>
              </a:custGeom>
              <a:solidFill>
                <a:srgbClr val="FFF9F2"/>
              </a:solidFill>
              <a:ln w="0" cap="flat">
                <a:noFill/>
                <a:prstDash val="solid"/>
                <a:miter/>
              </a:ln>
            </p:spPr>
            <p:txBody>
              <a:bodyPr rtlCol="0" anchor="ctr"/>
              <a:lstStyle/>
              <a:p>
                <a:endParaRPr lang="en-IN"/>
              </a:p>
            </p:txBody>
          </p:sp>
          <p:sp>
            <p:nvSpPr>
              <p:cNvPr id="377" name="Freeform: Shape 376">
                <a:extLst>
                  <a:ext uri="{FF2B5EF4-FFF2-40B4-BE49-F238E27FC236}">
                    <a16:creationId xmlns:a16="http://schemas.microsoft.com/office/drawing/2014/main" id="{8A526E2C-87AA-B3DD-8DFD-B2DC158075C2}"/>
                  </a:ext>
                </a:extLst>
              </p:cNvPr>
              <p:cNvSpPr/>
              <p:nvPr/>
            </p:nvSpPr>
            <p:spPr>
              <a:xfrm>
                <a:off x="1492489" y="2228242"/>
                <a:ext cx="1291966" cy="1911120"/>
              </a:xfrm>
              <a:custGeom>
                <a:avLst/>
                <a:gdLst>
                  <a:gd name="connsiteX0" fmla="*/ 43808 w 1291966"/>
                  <a:gd name="connsiteY0" fmla="*/ 298 h 1911120"/>
                  <a:gd name="connsiteX1" fmla="*/ 1248225 w 1291966"/>
                  <a:gd name="connsiteY1" fmla="*/ 298 h 1911120"/>
                  <a:gd name="connsiteX2" fmla="*/ 1292000 w 1291966"/>
                  <a:gd name="connsiteY2" fmla="*/ 44072 h 1911120"/>
                  <a:gd name="connsiteX3" fmla="*/ 1292000 w 1291966"/>
                  <a:gd name="connsiteY3" fmla="*/ 44072 h 1911120"/>
                  <a:gd name="connsiteX4" fmla="*/ 1292000 w 1291966"/>
                  <a:gd name="connsiteY4" fmla="*/ 1867643 h 1911120"/>
                  <a:gd name="connsiteX5" fmla="*/ 1248225 w 1291966"/>
                  <a:gd name="connsiteY5" fmla="*/ 1911418 h 1911120"/>
                  <a:gd name="connsiteX6" fmla="*/ 1248225 w 1291966"/>
                  <a:gd name="connsiteY6" fmla="*/ 1911418 h 1911120"/>
                  <a:gd name="connsiteX7" fmla="*/ 43808 w 1291966"/>
                  <a:gd name="connsiteY7" fmla="*/ 1911418 h 1911120"/>
                  <a:gd name="connsiteX8" fmla="*/ 33 w 1291966"/>
                  <a:gd name="connsiteY8" fmla="*/ 1867643 h 1911120"/>
                  <a:gd name="connsiteX9" fmla="*/ 33 w 1291966"/>
                  <a:gd name="connsiteY9" fmla="*/ 1867643 h 1911120"/>
                  <a:gd name="connsiteX10" fmla="*/ 33 w 1291966"/>
                  <a:gd name="connsiteY10" fmla="*/ 44072 h 1911120"/>
                  <a:gd name="connsiteX11" fmla="*/ 43808 w 1291966"/>
                  <a:gd name="connsiteY11" fmla="*/ 298 h 191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1966" h="1911120">
                    <a:moveTo>
                      <a:pt x="43808" y="298"/>
                    </a:moveTo>
                    <a:cubicBezTo>
                      <a:pt x="386219" y="298"/>
                      <a:pt x="728631" y="298"/>
                      <a:pt x="1248225" y="298"/>
                    </a:cubicBezTo>
                    <a:cubicBezTo>
                      <a:pt x="1277408" y="298"/>
                      <a:pt x="1292000" y="14889"/>
                      <a:pt x="1292000" y="44072"/>
                    </a:cubicBezTo>
                    <a:moveTo>
                      <a:pt x="1292000" y="44072"/>
                    </a:moveTo>
                    <a:cubicBezTo>
                      <a:pt x="1292000" y="410296"/>
                      <a:pt x="1292000" y="776521"/>
                      <a:pt x="1292000" y="1867643"/>
                    </a:cubicBezTo>
                    <a:cubicBezTo>
                      <a:pt x="1292000" y="1896826"/>
                      <a:pt x="1277408" y="1911418"/>
                      <a:pt x="1248225" y="1911418"/>
                    </a:cubicBezTo>
                    <a:moveTo>
                      <a:pt x="1248225" y="1911418"/>
                    </a:moveTo>
                    <a:cubicBezTo>
                      <a:pt x="936820" y="1911418"/>
                      <a:pt x="625414" y="1911418"/>
                      <a:pt x="43808" y="1911418"/>
                    </a:cubicBezTo>
                    <a:cubicBezTo>
                      <a:pt x="14625" y="1911418"/>
                      <a:pt x="33" y="1896826"/>
                      <a:pt x="33" y="1867643"/>
                    </a:cubicBezTo>
                    <a:moveTo>
                      <a:pt x="33" y="1867643"/>
                    </a:moveTo>
                    <a:cubicBezTo>
                      <a:pt x="33" y="1449955"/>
                      <a:pt x="33" y="1032267"/>
                      <a:pt x="33" y="44072"/>
                    </a:cubicBezTo>
                    <a:cubicBezTo>
                      <a:pt x="33" y="14889"/>
                      <a:pt x="14625" y="298"/>
                      <a:pt x="43808" y="298"/>
                    </a:cubicBezTo>
                  </a:path>
                </a:pathLst>
              </a:custGeom>
              <a:noFill/>
              <a:ln w="4760" cap="flat">
                <a:solidFill>
                  <a:srgbClr val="EA9536"/>
                </a:solidFill>
                <a:prstDash val="solid"/>
                <a:miter/>
              </a:ln>
            </p:spPr>
            <p:txBody>
              <a:bodyPr rtlCol="0" anchor="ctr"/>
              <a:lstStyle/>
              <a:p>
                <a:endParaRPr lang="en-IN"/>
              </a:p>
            </p:txBody>
          </p:sp>
        </p:grpSp>
        <p:grpSp>
          <p:nvGrpSpPr>
            <p:cNvPr id="8" name="Graphic 4">
              <a:extLst>
                <a:ext uri="{FF2B5EF4-FFF2-40B4-BE49-F238E27FC236}">
                  <a16:creationId xmlns:a16="http://schemas.microsoft.com/office/drawing/2014/main" id="{7C0CC2E6-ED28-55DB-7992-57E4213C3249}"/>
                </a:ext>
              </a:extLst>
            </p:cNvPr>
            <p:cNvGrpSpPr/>
            <p:nvPr/>
          </p:nvGrpSpPr>
          <p:grpSpPr>
            <a:xfrm>
              <a:off x="5008934" y="2460896"/>
              <a:ext cx="795236" cy="2381331"/>
              <a:chOff x="1524810" y="4194080"/>
              <a:chExt cx="795236" cy="2381331"/>
            </a:xfrm>
          </p:grpSpPr>
          <p:sp>
            <p:nvSpPr>
              <p:cNvPr id="374" name="Freeform: Shape 373">
                <a:extLst>
                  <a:ext uri="{FF2B5EF4-FFF2-40B4-BE49-F238E27FC236}">
                    <a16:creationId xmlns:a16="http://schemas.microsoft.com/office/drawing/2014/main" id="{F46DD569-D81A-3661-CFEB-89749BFA2B8E}"/>
                  </a:ext>
                </a:extLst>
              </p:cNvPr>
              <p:cNvSpPr/>
              <p:nvPr/>
            </p:nvSpPr>
            <p:spPr>
              <a:xfrm>
                <a:off x="1524810" y="4194080"/>
                <a:ext cx="795236" cy="2381331"/>
              </a:xfrm>
              <a:custGeom>
                <a:avLst/>
                <a:gdLst>
                  <a:gd name="connsiteX0" fmla="*/ 43816 w 795236"/>
                  <a:gd name="connsiteY0" fmla="*/ 836 h 2381331"/>
                  <a:gd name="connsiteX1" fmla="*/ 751504 w 795236"/>
                  <a:gd name="connsiteY1" fmla="*/ 836 h 2381331"/>
                  <a:gd name="connsiteX2" fmla="*/ 778179 w 795236"/>
                  <a:gd name="connsiteY2" fmla="*/ 6992 h 2381331"/>
                  <a:gd name="connsiteX3" fmla="*/ 789122 w 795236"/>
                  <a:gd name="connsiteY3" fmla="*/ 17936 h 2381331"/>
                  <a:gd name="connsiteX4" fmla="*/ 792542 w 795236"/>
                  <a:gd name="connsiteY4" fmla="*/ 25460 h 2381331"/>
                  <a:gd name="connsiteX5" fmla="*/ 795278 w 795236"/>
                  <a:gd name="connsiteY5" fmla="*/ 44611 h 2381331"/>
                  <a:gd name="connsiteX6" fmla="*/ 795278 w 795236"/>
                  <a:gd name="connsiteY6" fmla="*/ 2338393 h 2381331"/>
                  <a:gd name="connsiteX7" fmla="*/ 789122 w 795236"/>
                  <a:gd name="connsiteY7" fmla="*/ 2365068 h 2381331"/>
                  <a:gd name="connsiteX8" fmla="*/ 784335 w 795236"/>
                  <a:gd name="connsiteY8" fmla="*/ 2371224 h 2381331"/>
                  <a:gd name="connsiteX9" fmla="*/ 770655 w 795236"/>
                  <a:gd name="connsiteY9" fmla="*/ 2379432 h 2381331"/>
                  <a:gd name="connsiteX10" fmla="*/ 751504 w 795236"/>
                  <a:gd name="connsiteY10" fmla="*/ 2382168 h 2381331"/>
                  <a:gd name="connsiteX11" fmla="*/ 43816 w 795236"/>
                  <a:gd name="connsiteY11" fmla="*/ 2382168 h 2381331"/>
                  <a:gd name="connsiteX12" fmla="*/ 17141 w 795236"/>
                  <a:gd name="connsiteY12" fmla="*/ 2376012 h 2381331"/>
                  <a:gd name="connsiteX13" fmla="*/ 10986 w 795236"/>
                  <a:gd name="connsiteY13" fmla="*/ 2371224 h 2381331"/>
                  <a:gd name="connsiteX14" fmla="*/ 2778 w 795236"/>
                  <a:gd name="connsiteY14" fmla="*/ 2357544 h 2381331"/>
                  <a:gd name="connsiteX15" fmla="*/ 42 w 795236"/>
                  <a:gd name="connsiteY15" fmla="*/ 2338393 h 2381331"/>
                  <a:gd name="connsiteX16" fmla="*/ 42 w 795236"/>
                  <a:gd name="connsiteY16" fmla="*/ 44611 h 2381331"/>
                  <a:gd name="connsiteX17" fmla="*/ 2778 w 795236"/>
                  <a:gd name="connsiteY17" fmla="*/ 25460 h 2381331"/>
                  <a:gd name="connsiteX18" fmla="*/ 10986 w 795236"/>
                  <a:gd name="connsiteY18" fmla="*/ 11780 h 2381331"/>
                  <a:gd name="connsiteX19" fmla="*/ 24665 w 795236"/>
                  <a:gd name="connsiteY19" fmla="*/ 3572 h 2381331"/>
                  <a:gd name="connsiteX20" fmla="*/ 43816 w 795236"/>
                  <a:gd name="connsiteY20" fmla="*/ 836 h 238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5236" h="2381331">
                    <a:moveTo>
                      <a:pt x="43816" y="836"/>
                    </a:moveTo>
                    <a:lnTo>
                      <a:pt x="751504" y="836"/>
                    </a:lnTo>
                    <a:lnTo>
                      <a:pt x="778179" y="6992"/>
                    </a:lnTo>
                    <a:lnTo>
                      <a:pt x="789122" y="17936"/>
                    </a:lnTo>
                    <a:lnTo>
                      <a:pt x="792542" y="25460"/>
                    </a:lnTo>
                    <a:lnTo>
                      <a:pt x="795278" y="44611"/>
                    </a:lnTo>
                    <a:lnTo>
                      <a:pt x="795278" y="2338393"/>
                    </a:lnTo>
                    <a:lnTo>
                      <a:pt x="789122" y="2365068"/>
                    </a:lnTo>
                    <a:lnTo>
                      <a:pt x="784335" y="2371224"/>
                    </a:lnTo>
                    <a:lnTo>
                      <a:pt x="770655" y="2379432"/>
                    </a:lnTo>
                    <a:lnTo>
                      <a:pt x="751504" y="2382168"/>
                    </a:lnTo>
                    <a:lnTo>
                      <a:pt x="43816" y="2382168"/>
                    </a:lnTo>
                    <a:lnTo>
                      <a:pt x="17141" y="2376012"/>
                    </a:lnTo>
                    <a:lnTo>
                      <a:pt x="10986" y="2371224"/>
                    </a:lnTo>
                    <a:lnTo>
                      <a:pt x="2778" y="2357544"/>
                    </a:lnTo>
                    <a:lnTo>
                      <a:pt x="42" y="2338393"/>
                    </a:lnTo>
                    <a:lnTo>
                      <a:pt x="42" y="44611"/>
                    </a:lnTo>
                    <a:lnTo>
                      <a:pt x="2778" y="25460"/>
                    </a:lnTo>
                    <a:lnTo>
                      <a:pt x="10986" y="11780"/>
                    </a:lnTo>
                    <a:lnTo>
                      <a:pt x="24665" y="3572"/>
                    </a:lnTo>
                    <a:lnTo>
                      <a:pt x="43816" y="836"/>
                    </a:lnTo>
                  </a:path>
                </a:pathLst>
              </a:custGeom>
              <a:solidFill>
                <a:srgbClr val="FFF9F2"/>
              </a:solidFill>
              <a:ln w="0" cap="flat">
                <a:noFill/>
                <a:prstDash val="solid"/>
                <a:miter/>
              </a:ln>
            </p:spPr>
            <p:txBody>
              <a:bodyPr rtlCol="0" anchor="ctr"/>
              <a:lstStyle/>
              <a:p>
                <a:endParaRPr lang="en-IN"/>
              </a:p>
            </p:txBody>
          </p:sp>
          <p:sp>
            <p:nvSpPr>
              <p:cNvPr id="375" name="Freeform: Shape 374">
                <a:extLst>
                  <a:ext uri="{FF2B5EF4-FFF2-40B4-BE49-F238E27FC236}">
                    <a16:creationId xmlns:a16="http://schemas.microsoft.com/office/drawing/2014/main" id="{23154D28-BC65-84E4-EE51-F7AFE0F169FC}"/>
                  </a:ext>
                </a:extLst>
              </p:cNvPr>
              <p:cNvSpPr/>
              <p:nvPr/>
            </p:nvSpPr>
            <p:spPr>
              <a:xfrm>
                <a:off x="1524810" y="4194080"/>
                <a:ext cx="795236" cy="2381331"/>
              </a:xfrm>
              <a:custGeom>
                <a:avLst/>
                <a:gdLst>
                  <a:gd name="connsiteX0" fmla="*/ 43816 w 795236"/>
                  <a:gd name="connsiteY0" fmla="*/ 836 h 2381331"/>
                  <a:gd name="connsiteX1" fmla="*/ 751504 w 795236"/>
                  <a:gd name="connsiteY1" fmla="*/ 836 h 2381331"/>
                  <a:gd name="connsiteX2" fmla="*/ 795278 w 795236"/>
                  <a:gd name="connsiteY2" fmla="*/ 44611 h 2381331"/>
                  <a:gd name="connsiteX3" fmla="*/ 795278 w 795236"/>
                  <a:gd name="connsiteY3" fmla="*/ 44611 h 2381331"/>
                  <a:gd name="connsiteX4" fmla="*/ 795278 w 795236"/>
                  <a:gd name="connsiteY4" fmla="*/ 2338393 h 2381331"/>
                  <a:gd name="connsiteX5" fmla="*/ 751504 w 795236"/>
                  <a:gd name="connsiteY5" fmla="*/ 2382168 h 2381331"/>
                  <a:gd name="connsiteX6" fmla="*/ 751504 w 795236"/>
                  <a:gd name="connsiteY6" fmla="*/ 2382168 h 2381331"/>
                  <a:gd name="connsiteX7" fmla="*/ 43816 w 795236"/>
                  <a:gd name="connsiteY7" fmla="*/ 2382168 h 2381331"/>
                  <a:gd name="connsiteX8" fmla="*/ 42 w 795236"/>
                  <a:gd name="connsiteY8" fmla="*/ 2338393 h 2381331"/>
                  <a:gd name="connsiteX9" fmla="*/ 42 w 795236"/>
                  <a:gd name="connsiteY9" fmla="*/ 2338393 h 2381331"/>
                  <a:gd name="connsiteX10" fmla="*/ 42 w 795236"/>
                  <a:gd name="connsiteY10" fmla="*/ 44611 h 2381331"/>
                  <a:gd name="connsiteX11" fmla="*/ 43816 w 795236"/>
                  <a:gd name="connsiteY11" fmla="*/ 836 h 238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5236" h="2381331">
                    <a:moveTo>
                      <a:pt x="43816" y="836"/>
                    </a:moveTo>
                    <a:cubicBezTo>
                      <a:pt x="244146" y="836"/>
                      <a:pt x="444476" y="836"/>
                      <a:pt x="751504" y="836"/>
                    </a:cubicBezTo>
                    <a:cubicBezTo>
                      <a:pt x="780687" y="836"/>
                      <a:pt x="795278" y="15428"/>
                      <a:pt x="795278" y="44611"/>
                    </a:cubicBezTo>
                    <a:moveTo>
                      <a:pt x="795278" y="44611"/>
                    </a:moveTo>
                    <a:cubicBezTo>
                      <a:pt x="795278" y="941949"/>
                      <a:pt x="795278" y="1839286"/>
                      <a:pt x="795278" y="2338393"/>
                    </a:cubicBezTo>
                    <a:cubicBezTo>
                      <a:pt x="795278" y="2367576"/>
                      <a:pt x="780687" y="2382168"/>
                      <a:pt x="751504" y="2382168"/>
                    </a:cubicBezTo>
                    <a:moveTo>
                      <a:pt x="751504" y="2382168"/>
                    </a:moveTo>
                    <a:cubicBezTo>
                      <a:pt x="552710" y="2382168"/>
                      <a:pt x="353917" y="2382168"/>
                      <a:pt x="43816" y="2382168"/>
                    </a:cubicBezTo>
                    <a:cubicBezTo>
                      <a:pt x="14633" y="2382168"/>
                      <a:pt x="42" y="2367576"/>
                      <a:pt x="42" y="2338393"/>
                    </a:cubicBezTo>
                    <a:moveTo>
                      <a:pt x="42" y="2338393"/>
                    </a:moveTo>
                    <a:cubicBezTo>
                      <a:pt x="42" y="1579045"/>
                      <a:pt x="42" y="819698"/>
                      <a:pt x="42" y="44611"/>
                    </a:cubicBezTo>
                    <a:cubicBezTo>
                      <a:pt x="42" y="15428"/>
                      <a:pt x="14633" y="836"/>
                      <a:pt x="43816" y="836"/>
                    </a:cubicBezTo>
                  </a:path>
                </a:pathLst>
              </a:custGeom>
              <a:noFill/>
              <a:ln w="4760" cap="flat">
                <a:solidFill>
                  <a:srgbClr val="EA9536"/>
                </a:solidFill>
                <a:prstDash val="solid"/>
                <a:miter/>
              </a:ln>
            </p:spPr>
            <p:txBody>
              <a:bodyPr rtlCol="0" anchor="ctr"/>
              <a:lstStyle/>
              <a:p>
                <a:endParaRPr lang="en-IN"/>
              </a:p>
            </p:txBody>
          </p:sp>
        </p:grpSp>
        <p:sp>
          <p:nvSpPr>
            <p:cNvPr id="10" name="Freeform: Shape 9">
              <a:extLst>
                <a:ext uri="{FF2B5EF4-FFF2-40B4-BE49-F238E27FC236}">
                  <a16:creationId xmlns:a16="http://schemas.microsoft.com/office/drawing/2014/main" id="{941640EF-C7D8-27FE-0AEE-46A746B0E9D9}"/>
                </a:ext>
              </a:extLst>
            </p:cNvPr>
            <p:cNvSpPr/>
            <p:nvPr/>
          </p:nvSpPr>
          <p:spPr>
            <a:xfrm>
              <a:off x="2580869" y="2364632"/>
              <a:ext cx="503406" cy="312987"/>
            </a:xfrm>
            <a:custGeom>
              <a:avLst/>
              <a:gdLst>
                <a:gd name="connsiteX0" fmla="*/ 22031 w 503406"/>
                <a:gd name="connsiteY0" fmla="*/ 371 h 312987"/>
                <a:gd name="connsiteX1" fmla="*/ 481663 w 503406"/>
                <a:gd name="connsiteY1" fmla="*/ 371 h 312987"/>
                <a:gd name="connsiteX2" fmla="*/ 503550 w 503406"/>
                <a:gd name="connsiteY2" fmla="*/ 22258 h 312987"/>
                <a:gd name="connsiteX3" fmla="*/ 503550 w 503406"/>
                <a:gd name="connsiteY3" fmla="*/ 22258 h 312987"/>
                <a:gd name="connsiteX4" fmla="*/ 503550 w 503406"/>
                <a:gd name="connsiteY4" fmla="*/ 291471 h 312987"/>
                <a:gd name="connsiteX5" fmla="*/ 481663 w 503406"/>
                <a:gd name="connsiteY5" fmla="*/ 313358 h 312987"/>
                <a:gd name="connsiteX6" fmla="*/ 481663 w 503406"/>
                <a:gd name="connsiteY6" fmla="*/ 313358 h 312987"/>
                <a:gd name="connsiteX7" fmla="*/ 22031 w 503406"/>
                <a:gd name="connsiteY7" fmla="*/ 313358 h 312987"/>
                <a:gd name="connsiteX8" fmla="*/ 144 w 503406"/>
                <a:gd name="connsiteY8" fmla="*/ 291471 h 312987"/>
                <a:gd name="connsiteX9" fmla="*/ 144 w 503406"/>
                <a:gd name="connsiteY9" fmla="*/ 291471 h 312987"/>
                <a:gd name="connsiteX10" fmla="*/ 144 w 503406"/>
                <a:gd name="connsiteY10" fmla="*/ 22258 h 312987"/>
                <a:gd name="connsiteX11" fmla="*/ 22031 w 503406"/>
                <a:gd name="connsiteY11" fmla="*/ 371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2031" y="371"/>
                  </a:moveTo>
                  <a:cubicBezTo>
                    <a:pt x="174725" y="371"/>
                    <a:pt x="327420" y="371"/>
                    <a:pt x="481663" y="371"/>
                  </a:cubicBezTo>
                  <a:cubicBezTo>
                    <a:pt x="496254" y="371"/>
                    <a:pt x="503550" y="7666"/>
                    <a:pt x="503550" y="22258"/>
                  </a:cubicBezTo>
                  <a:moveTo>
                    <a:pt x="503550" y="22258"/>
                  </a:moveTo>
                  <a:cubicBezTo>
                    <a:pt x="503550" y="97269"/>
                    <a:pt x="503550" y="172281"/>
                    <a:pt x="503550" y="291471"/>
                  </a:cubicBezTo>
                  <a:cubicBezTo>
                    <a:pt x="503550" y="306062"/>
                    <a:pt x="496254" y="313358"/>
                    <a:pt x="481663" y="313358"/>
                  </a:cubicBezTo>
                  <a:moveTo>
                    <a:pt x="481663" y="313358"/>
                  </a:moveTo>
                  <a:cubicBezTo>
                    <a:pt x="301584" y="313358"/>
                    <a:pt x="121504" y="313358"/>
                    <a:pt x="22031" y="313358"/>
                  </a:cubicBezTo>
                  <a:cubicBezTo>
                    <a:pt x="7439" y="313358"/>
                    <a:pt x="144" y="306062"/>
                    <a:pt x="144" y="291471"/>
                  </a:cubicBezTo>
                  <a:moveTo>
                    <a:pt x="144" y="291471"/>
                  </a:moveTo>
                  <a:cubicBezTo>
                    <a:pt x="144" y="198492"/>
                    <a:pt x="144" y="105514"/>
                    <a:pt x="144" y="22258"/>
                  </a:cubicBezTo>
                  <a:cubicBezTo>
                    <a:pt x="144" y="7666"/>
                    <a:pt x="7439" y="371"/>
                    <a:pt x="22031" y="371"/>
                  </a:cubicBezTo>
                </a:path>
              </a:pathLst>
            </a:custGeom>
            <a:noFill/>
            <a:ln w="4284" cap="flat">
              <a:solidFill>
                <a:srgbClr val="171717"/>
              </a:solidFill>
              <a:prstDash val="solid"/>
              <a:miter/>
            </a:ln>
          </p:spPr>
          <p:txBody>
            <a:bodyPr rtlCol="0" anchor="ctr"/>
            <a:lstStyle/>
            <a:p>
              <a:endParaRPr lang="en-IN"/>
            </a:p>
          </p:txBody>
        </p:sp>
        <p:pic>
          <p:nvPicPr>
            <p:cNvPr id="11" name="Picture 10">
              <a:extLst>
                <a:ext uri="{FF2B5EF4-FFF2-40B4-BE49-F238E27FC236}">
                  <a16:creationId xmlns:a16="http://schemas.microsoft.com/office/drawing/2014/main" id="{B1509868-B8ED-B19E-26F0-1759790A7700}"/>
                </a:ext>
              </a:extLst>
            </p:cNvPr>
            <p:cNvPicPr>
              <a:picLocks noChangeAspect="1"/>
            </p:cNvPicPr>
            <p:nvPr/>
          </p:nvPicPr>
          <p:blipFill>
            <a:blip r:embed="rId2"/>
            <a:stretch>
              <a:fillRect/>
            </a:stretch>
          </p:blipFill>
          <p:spPr>
            <a:xfrm>
              <a:off x="2720172" y="2426281"/>
              <a:ext cx="224800" cy="196985"/>
            </a:xfrm>
            <a:custGeom>
              <a:avLst/>
              <a:gdLst>
                <a:gd name="connsiteX0" fmla="*/ 182 w 224800"/>
                <a:gd name="connsiteY0" fmla="*/ 387 h 196985"/>
                <a:gd name="connsiteX1" fmla="*/ 224982 w 224800"/>
                <a:gd name="connsiteY1" fmla="*/ 387 h 196985"/>
                <a:gd name="connsiteX2" fmla="*/ 224982 w 224800"/>
                <a:gd name="connsiteY2" fmla="*/ 197373 h 196985"/>
                <a:gd name="connsiteX3" fmla="*/ 182 w 224800"/>
                <a:gd name="connsiteY3" fmla="*/ 197373 h 196985"/>
              </a:gdLst>
              <a:ahLst/>
              <a:cxnLst>
                <a:cxn ang="0">
                  <a:pos x="connsiteX0" y="connsiteY0"/>
                </a:cxn>
                <a:cxn ang="0">
                  <a:pos x="connsiteX1" y="connsiteY1"/>
                </a:cxn>
                <a:cxn ang="0">
                  <a:pos x="connsiteX2" y="connsiteY2"/>
                </a:cxn>
                <a:cxn ang="0">
                  <a:pos x="connsiteX3" y="connsiteY3"/>
                </a:cxn>
              </a:cxnLst>
              <a:rect l="l" t="t" r="r" b="b"/>
              <a:pathLst>
                <a:path w="224800" h="196985">
                  <a:moveTo>
                    <a:pt x="182" y="387"/>
                  </a:moveTo>
                  <a:lnTo>
                    <a:pt x="224982" y="387"/>
                  </a:lnTo>
                  <a:lnTo>
                    <a:pt x="224982" y="197373"/>
                  </a:lnTo>
                  <a:lnTo>
                    <a:pt x="182" y="197373"/>
                  </a:lnTo>
                  <a:close/>
                </a:path>
              </a:pathLst>
            </a:custGeom>
          </p:spPr>
        </p:pic>
        <p:grpSp>
          <p:nvGrpSpPr>
            <p:cNvPr id="12" name="Graphic 4">
              <a:extLst>
                <a:ext uri="{FF2B5EF4-FFF2-40B4-BE49-F238E27FC236}">
                  <a16:creationId xmlns:a16="http://schemas.microsoft.com/office/drawing/2014/main" id="{CD487BE7-7394-F7C4-391D-5DDF6B9787FF}"/>
                </a:ext>
              </a:extLst>
            </p:cNvPr>
            <p:cNvGrpSpPr/>
            <p:nvPr/>
          </p:nvGrpSpPr>
          <p:grpSpPr>
            <a:xfrm>
              <a:off x="2624644" y="2309914"/>
              <a:ext cx="87548" cy="87548"/>
              <a:chOff x="1938844" y="2439818"/>
              <a:chExt cx="87548" cy="87548"/>
            </a:xfrm>
          </p:grpSpPr>
          <p:sp>
            <p:nvSpPr>
              <p:cNvPr id="372" name="Freeform: Shape 371">
                <a:extLst>
                  <a:ext uri="{FF2B5EF4-FFF2-40B4-BE49-F238E27FC236}">
                    <a16:creationId xmlns:a16="http://schemas.microsoft.com/office/drawing/2014/main" id="{E247C1FB-934E-19C6-A205-B3B58086CD2B}"/>
                  </a:ext>
                </a:extLst>
              </p:cNvPr>
              <p:cNvSpPr/>
              <p:nvPr/>
            </p:nvSpPr>
            <p:spPr>
              <a:xfrm>
                <a:off x="1938844" y="2439818"/>
                <a:ext cx="87548" cy="87548"/>
              </a:xfrm>
              <a:custGeom>
                <a:avLst/>
                <a:gdLst>
                  <a:gd name="connsiteX0" fmla="*/ 18395 w 87548"/>
                  <a:gd name="connsiteY0" fmla="*/ 356 h 87548"/>
                  <a:gd name="connsiteX1" fmla="*/ 69465 w 87548"/>
                  <a:gd name="connsiteY1" fmla="*/ 356 h 87548"/>
                  <a:gd name="connsiteX2" fmla="*/ 83145 w 87548"/>
                  <a:gd name="connsiteY2" fmla="*/ 4915 h 87548"/>
                  <a:gd name="connsiteX3" fmla="*/ 87704 w 87548"/>
                  <a:gd name="connsiteY3" fmla="*/ 18595 h 87548"/>
                  <a:gd name="connsiteX4" fmla="*/ 87704 w 87548"/>
                  <a:gd name="connsiteY4" fmla="*/ 69665 h 87548"/>
                  <a:gd name="connsiteX5" fmla="*/ 83145 w 87548"/>
                  <a:gd name="connsiteY5" fmla="*/ 83345 h 87548"/>
                  <a:gd name="connsiteX6" fmla="*/ 69465 w 87548"/>
                  <a:gd name="connsiteY6" fmla="*/ 87904 h 87548"/>
                  <a:gd name="connsiteX7" fmla="*/ 18395 w 87548"/>
                  <a:gd name="connsiteY7" fmla="*/ 87904 h 87548"/>
                  <a:gd name="connsiteX8" fmla="*/ 4715 w 87548"/>
                  <a:gd name="connsiteY8" fmla="*/ 83345 h 87548"/>
                  <a:gd name="connsiteX9" fmla="*/ 156 w 87548"/>
                  <a:gd name="connsiteY9" fmla="*/ 69665 h 87548"/>
                  <a:gd name="connsiteX10" fmla="*/ 1295 w 87548"/>
                  <a:gd name="connsiteY10" fmla="*/ 10615 h 87548"/>
                  <a:gd name="connsiteX11" fmla="*/ 4715 w 87548"/>
                  <a:gd name="connsiteY11" fmla="*/ 4915 h 87548"/>
                  <a:gd name="connsiteX12" fmla="*/ 18395 w 87548"/>
                  <a:gd name="connsiteY12" fmla="*/ 35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95" y="356"/>
                    </a:moveTo>
                    <a:lnTo>
                      <a:pt x="69465" y="356"/>
                    </a:lnTo>
                    <a:lnTo>
                      <a:pt x="83145" y="4915"/>
                    </a:lnTo>
                    <a:lnTo>
                      <a:pt x="87704" y="18595"/>
                    </a:lnTo>
                    <a:lnTo>
                      <a:pt x="87704" y="69665"/>
                    </a:lnTo>
                    <a:lnTo>
                      <a:pt x="83145" y="83345"/>
                    </a:lnTo>
                    <a:lnTo>
                      <a:pt x="69465" y="87904"/>
                    </a:lnTo>
                    <a:lnTo>
                      <a:pt x="18395" y="87904"/>
                    </a:lnTo>
                    <a:lnTo>
                      <a:pt x="4715" y="83345"/>
                    </a:lnTo>
                    <a:lnTo>
                      <a:pt x="156" y="69665"/>
                    </a:lnTo>
                    <a:lnTo>
                      <a:pt x="1295" y="10615"/>
                    </a:lnTo>
                    <a:lnTo>
                      <a:pt x="4715" y="4915"/>
                    </a:lnTo>
                    <a:lnTo>
                      <a:pt x="18395" y="356"/>
                    </a:lnTo>
                  </a:path>
                </a:pathLst>
              </a:custGeom>
              <a:solidFill>
                <a:srgbClr val="FFFFFF"/>
              </a:solidFill>
              <a:ln w="0" cap="flat">
                <a:noFill/>
                <a:prstDash val="solid"/>
                <a:miter/>
              </a:ln>
            </p:spPr>
            <p:txBody>
              <a:bodyPr rtlCol="0" anchor="ctr"/>
              <a:lstStyle/>
              <a:p>
                <a:endParaRPr lang="en-IN"/>
              </a:p>
            </p:txBody>
          </p:sp>
          <p:sp>
            <p:nvSpPr>
              <p:cNvPr id="373" name="Freeform: Shape 372">
                <a:extLst>
                  <a:ext uri="{FF2B5EF4-FFF2-40B4-BE49-F238E27FC236}">
                    <a16:creationId xmlns:a16="http://schemas.microsoft.com/office/drawing/2014/main" id="{97026FF6-79AC-A20B-F272-F9E343E7A2A1}"/>
                  </a:ext>
                </a:extLst>
              </p:cNvPr>
              <p:cNvSpPr/>
              <p:nvPr/>
            </p:nvSpPr>
            <p:spPr>
              <a:xfrm>
                <a:off x="1938844" y="2439818"/>
                <a:ext cx="87548" cy="87548"/>
              </a:xfrm>
              <a:custGeom>
                <a:avLst/>
                <a:gdLst>
                  <a:gd name="connsiteX0" fmla="*/ 18395 w 87548"/>
                  <a:gd name="connsiteY0" fmla="*/ 356 h 87548"/>
                  <a:gd name="connsiteX1" fmla="*/ 69465 w 87548"/>
                  <a:gd name="connsiteY1" fmla="*/ 356 h 87548"/>
                  <a:gd name="connsiteX2" fmla="*/ 87704 w 87548"/>
                  <a:gd name="connsiteY2" fmla="*/ 18595 h 87548"/>
                  <a:gd name="connsiteX3" fmla="*/ 87704 w 87548"/>
                  <a:gd name="connsiteY3" fmla="*/ 18595 h 87548"/>
                  <a:gd name="connsiteX4" fmla="*/ 87704 w 87548"/>
                  <a:gd name="connsiteY4" fmla="*/ 69665 h 87548"/>
                  <a:gd name="connsiteX5" fmla="*/ 69465 w 87548"/>
                  <a:gd name="connsiteY5" fmla="*/ 87904 h 87548"/>
                  <a:gd name="connsiteX6" fmla="*/ 69465 w 87548"/>
                  <a:gd name="connsiteY6" fmla="*/ 87904 h 87548"/>
                  <a:gd name="connsiteX7" fmla="*/ 18395 w 87548"/>
                  <a:gd name="connsiteY7" fmla="*/ 87904 h 87548"/>
                  <a:gd name="connsiteX8" fmla="*/ 156 w 87548"/>
                  <a:gd name="connsiteY8" fmla="*/ 69665 h 87548"/>
                  <a:gd name="connsiteX9" fmla="*/ 156 w 87548"/>
                  <a:gd name="connsiteY9" fmla="*/ 69665 h 87548"/>
                  <a:gd name="connsiteX10" fmla="*/ 156 w 87548"/>
                  <a:gd name="connsiteY10" fmla="*/ 18595 h 87548"/>
                  <a:gd name="connsiteX11" fmla="*/ 18395 w 87548"/>
                  <a:gd name="connsiteY11" fmla="*/ 35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95" y="356"/>
                    </a:moveTo>
                    <a:cubicBezTo>
                      <a:pt x="33866" y="356"/>
                      <a:pt x="49337" y="356"/>
                      <a:pt x="69465" y="356"/>
                    </a:cubicBezTo>
                    <a:cubicBezTo>
                      <a:pt x="81625" y="356"/>
                      <a:pt x="87704" y="6435"/>
                      <a:pt x="87704" y="18595"/>
                    </a:cubicBezTo>
                    <a:moveTo>
                      <a:pt x="87704" y="18595"/>
                    </a:moveTo>
                    <a:cubicBezTo>
                      <a:pt x="87704" y="38667"/>
                      <a:pt x="87704" y="58739"/>
                      <a:pt x="87704" y="69665"/>
                    </a:cubicBezTo>
                    <a:cubicBezTo>
                      <a:pt x="87704" y="81825"/>
                      <a:pt x="81625" y="87904"/>
                      <a:pt x="69465" y="87904"/>
                    </a:cubicBezTo>
                    <a:moveTo>
                      <a:pt x="69465" y="87904"/>
                    </a:moveTo>
                    <a:cubicBezTo>
                      <a:pt x="58725" y="87904"/>
                      <a:pt x="47986" y="87904"/>
                      <a:pt x="18395" y="87904"/>
                    </a:cubicBezTo>
                    <a:cubicBezTo>
                      <a:pt x="6235" y="87904"/>
                      <a:pt x="156" y="81825"/>
                      <a:pt x="156" y="69665"/>
                    </a:cubicBezTo>
                    <a:moveTo>
                      <a:pt x="156" y="69665"/>
                    </a:moveTo>
                    <a:cubicBezTo>
                      <a:pt x="156" y="52661"/>
                      <a:pt x="156" y="35657"/>
                      <a:pt x="156" y="18595"/>
                    </a:cubicBezTo>
                    <a:cubicBezTo>
                      <a:pt x="156" y="6435"/>
                      <a:pt x="6235" y="356"/>
                      <a:pt x="18395" y="356"/>
                    </a:cubicBezTo>
                  </a:path>
                </a:pathLst>
              </a:custGeom>
              <a:noFill/>
              <a:ln w="4284" cap="flat">
                <a:solidFill>
                  <a:srgbClr val="171717"/>
                </a:solidFill>
                <a:prstDash val="solid"/>
                <a:miter/>
              </a:ln>
            </p:spPr>
            <p:txBody>
              <a:bodyPr rtlCol="0" anchor="ctr"/>
              <a:lstStyle/>
              <a:p>
                <a:endParaRPr lang="en-IN"/>
              </a:p>
            </p:txBody>
          </p:sp>
        </p:grpSp>
        <p:grpSp>
          <p:nvGrpSpPr>
            <p:cNvPr id="13" name="Graphic 4">
              <a:extLst>
                <a:ext uri="{FF2B5EF4-FFF2-40B4-BE49-F238E27FC236}">
                  <a16:creationId xmlns:a16="http://schemas.microsoft.com/office/drawing/2014/main" id="{9524C5A2-9BD0-87EC-B0A2-0CB9C5A21086}"/>
                </a:ext>
              </a:extLst>
            </p:cNvPr>
            <p:cNvGrpSpPr/>
            <p:nvPr/>
          </p:nvGrpSpPr>
          <p:grpSpPr>
            <a:xfrm>
              <a:off x="2646531" y="2326330"/>
              <a:ext cx="43774" cy="54718"/>
              <a:chOff x="1960731" y="2456234"/>
              <a:chExt cx="43774" cy="54718"/>
            </a:xfrm>
            <a:solidFill>
              <a:srgbClr val="000000"/>
            </a:solidFill>
          </p:grpSpPr>
          <p:sp>
            <p:nvSpPr>
              <p:cNvPr id="367" name="Freeform: Shape 366">
                <a:extLst>
                  <a:ext uri="{FF2B5EF4-FFF2-40B4-BE49-F238E27FC236}">
                    <a16:creationId xmlns:a16="http://schemas.microsoft.com/office/drawing/2014/main" id="{9440F2D0-BB65-FD7C-779F-C6084E23346F}"/>
                  </a:ext>
                </a:extLst>
              </p:cNvPr>
              <p:cNvSpPr/>
              <p:nvPr/>
            </p:nvSpPr>
            <p:spPr>
              <a:xfrm>
                <a:off x="1960731" y="2456234"/>
                <a:ext cx="43774" cy="54718"/>
              </a:xfrm>
              <a:custGeom>
                <a:avLst/>
                <a:gdLst>
                  <a:gd name="connsiteX0" fmla="*/ 27515 w 43774"/>
                  <a:gd name="connsiteY0" fmla="*/ 356 h 54718"/>
                  <a:gd name="connsiteX1" fmla="*/ 5627 w 43774"/>
                  <a:gd name="connsiteY1" fmla="*/ 356 h 54718"/>
                  <a:gd name="connsiteX2" fmla="*/ 156 w 43774"/>
                  <a:gd name="connsiteY2" fmla="*/ 5827 h 54718"/>
                  <a:gd name="connsiteX3" fmla="*/ 156 w 43774"/>
                  <a:gd name="connsiteY3" fmla="*/ 49602 h 54718"/>
                  <a:gd name="connsiteX4" fmla="*/ 5627 w 43774"/>
                  <a:gd name="connsiteY4" fmla="*/ 55074 h 54718"/>
                  <a:gd name="connsiteX5" fmla="*/ 38458 w 43774"/>
                  <a:gd name="connsiteY5" fmla="*/ 55074 h 54718"/>
                  <a:gd name="connsiteX6" fmla="*/ 43930 w 43774"/>
                  <a:gd name="connsiteY6" fmla="*/ 49602 h 54718"/>
                  <a:gd name="connsiteX7" fmla="*/ 43930 w 43774"/>
                  <a:gd name="connsiteY7" fmla="*/ 16771 h 5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74" h="54718">
                    <a:moveTo>
                      <a:pt x="27515" y="356"/>
                    </a:moveTo>
                    <a:lnTo>
                      <a:pt x="5627" y="356"/>
                    </a:lnTo>
                    <a:cubicBezTo>
                      <a:pt x="2605" y="356"/>
                      <a:pt x="156" y="2805"/>
                      <a:pt x="156" y="5827"/>
                    </a:cubicBezTo>
                    <a:lnTo>
                      <a:pt x="156" y="49602"/>
                    </a:lnTo>
                    <a:cubicBezTo>
                      <a:pt x="156" y="52624"/>
                      <a:pt x="2605" y="55074"/>
                      <a:pt x="5627" y="55074"/>
                    </a:cubicBezTo>
                    <a:lnTo>
                      <a:pt x="38458" y="55074"/>
                    </a:lnTo>
                    <a:cubicBezTo>
                      <a:pt x="41480" y="55074"/>
                      <a:pt x="43930" y="52624"/>
                      <a:pt x="43930" y="49602"/>
                    </a:cubicBezTo>
                    <a:lnTo>
                      <a:pt x="43930" y="16771"/>
                    </a:lnTo>
                    <a:close/>
                  </a:path>
                </a:pathLst>
              </a:custGeom>
              <a:solidFill>
                <a:srgbClr val="000000"/>
              </a:solidFill>
              <a:ln w="5288" cap="rnd">
                <a:solidFill>
                  <a:srgbClr val="171717"/>
                </a:solidFill>
                <a:prstDash val="solid"/>
                <a:round/>
              </a:ln>
            </p:spPr>
            <p:txBody>
              <a:bodyPr rtlCol="0" anchor="ctr"/>
              <a:lstStyle/>
              <a:p>
                <a:endParaRPr lang="en-IN"/>
              </a:p>
            </p:txBody>
          </p:sp>
          <p:sp>
            <p:nvSpPr>
              <p:cNvPr id="368" name="Freeform: Shape 367">
                <a:extLst>
                  <a:ext uri="{FF2B5EF4-FFF2-40B4-BE49-F238E27FC236}">
                    <a16:creationId xmlns:a16="http://schemas.microsoft.com/office/drawing/2014/main" id="{62B00F01-FAF4-0F4B-6DB8-A1D281B60869}"/>
                  </a:ext>
                </a:extLst>
              </p:cNvPr>
              <p:cNvSpPr/>
              <p:nvPr/>
            </p:nvSpPr>
            <p:spPr>
              <a:xfrm>
                <a:off x="1988090" y="2456234"/>
                <a:ext cx="16415" cy="16415"/>
              </a:xfrm>
              <a:custGeom>
                <a:avLst/>
                <a:gdLst>
                  <a:gd name="connsiteX0" fmla="*/ 154 w 16415"/>
                  <a:gd name="connsiteY0" fmla="*/ 357 h 16415"/>
                  <a:gd name="connsiteX1" fmla="*/ 154 w 16415"/>
                  <a:gd name="connsiteY1" fmla="*/ 16773 h 16415"/>
                  <a:gd name="connsiteX2" fmla="*/ 16570 w 16415"/>
                  <a:gd name="connsiteY2" fmla="*/ 16773 h 16415"/>
                </a:gdLst>
                <a:ahLst/>
                <a:cxnLst>
                  <a:cxn ang="0">
                    <a:pos x="connsiteX0" y="connsiteY0"/>
                  </a:cxn>
                  <a:cxn ang="0">
                    <a:pos x="connsiteX1" y="connsiteY1"/>
                  </a:cxn>
                  <a:cxn ang="0">
                    <a:pos x="connsiteX2" y="connsiteY2"/>
                  </a:cxn>
                </a:cxnLst>
                <a:rect l="l" t="t" r="r" b="b"/>
                <a:pathLst>
                  <a:path w="16415" h="16415">
                    <a:moveTo>
                      <a:pt x="154" y="357"/>
                    </a:moveTo>
                    <a:lnTo>
                      <a:pt x="154" y="16773"/>
                    </a:lnTo>
                    <a:lnTo>
                      <a:pt x="16570" y="16773"/>
                    </a:lnTo>
                  </a:path>
                </a:pathLst>
              </a:custGeom>
              <a:solidFill>
                <a:srgbClr val="000000"/>
              </a:solidFill>
              <a:ln w="5288" cap="rnd">
                <a:solidFill>
                  <a:srgbClr val="171717"/>
                </a:solidFill>
                <a:prstDash val="solid"/>
                <a:round/>
              </a:ln>
            </p:spPr>
            <p:txBody>
              <a:bodyPr rtlCol="0" anchor="ctr"/>
              <a:lstStyle/>
              <a:p>
                <a:endParaRPr lang="en-IN"/>
              </a:p>
            </p:txBody>
          </p:sp>
          <p:sp>
            <p:nvSpPr>
              <p:cNvPr id="369" name="Freeform: Shape 368">
                <a:extLst>
                  <a:ext uri="{FF2B5EF4-FFF2-40B4-BE49-F238E27FC236}">
                    <a16:creationId xmlns:a16="http://schemas.microsoft.com/office/drawing/2014/main" id="{3BCFA0D8-A1F6-95A6-AA54-494FBEAF18B0}"/>
                  </a:ext>
                </a:extLst>
              </p:cNvPr>
              <p:cNvSpPr/>
              <p:nvPr/>
            </p:nvSpPr>
            <p:spPr>
              <a:xfrm>
                <a:off x="1971674" y="2486328"/>
                <a:ext cx="21887" cy="3647"/>
              </a:xfrm>
              <a:custGeom>
                <a:avLst/>
                <a:gdLst>
                  <a:gd name="connsiteX0" fmla="*/ 22043 w 21887"/>
                  <a:gd name="connsiteY0" fmla="*/ 355 h 3647"/>
                  <a:gd name="connsiteX1" fmla="*/ 156 w 21887"/>
                  <a:gd name="connsiteY1" fmla="*/ 355 h 3647"/>
                </a:gdLst>
                <a:ahLst/>
                <a:cxnLst>
                  <a:cxn ang="0">
                    <a:pos x="connsiteX0" y="connsiteY0"/>
                  </a:cxn>
                  <a:cxn ang="0">
                    <a:pos x="connsiteX1" y="connsiteY1"/>
                  </a:cxn>
                </a:cxnLst>
                <a:rect l="l" t="t" r="r" b="b"/>
                <a:pathLst>
                  <a:path w="21887" h="3647">
                    <a:moveTo>
                      <a:pt x="22043" y="355"/>
                    </a:moveTo>
                    <a:lnTo>
                      <a:pt x="156" y="355"/>
                    </a:lnTo>
                  </a:path>
                </a:pathLst>
              </a:custGeom>
              <a:ln w="5288" cap="rnd">
                <a:solidFill>
                  <a:srgbClr val="171717"/>
                </a:solidFill>
                <a:prstDash val="solid"/>
                <a:round/>
              </a:ln>
            </p:spPr>
            <p:txBody>
              <a:bodyPr rtlCol="0" anchor="ctr"/>
              <a:lstStyle/>
              <a:p>
                <a:endParaRPr lang="en-IN"/>
              </a:p>
            </p:txBody>
          </p:sp>
          <p:sp>
            <p:nvSpPr>
              <p:cNvPr id="370" name="Freeform: Shape 369">
                <a:extLst>
                  <a:ext uri="{FF2B5EF4-FFF2-40B4-BE49-F238E27FC236}">
                    <a16:creationId xmlns:a16="http://schemas.microsoft.com/office/drawing/2014/main" id="{E8D6A807-CB23-1A27-589A-738C2DA43CCB}"/>
                  </a:ext>
                </a:extLst>
              </p:cNvPr>
              <p:cNvSpPr/>
              <p:nvPr/>
            </p:nvSpPr>
            <p:spPr>
              <a:xfrm>
                <a:off x="1971674" y="2497272"/>
                <a:ext cx="21887" cy="3647"/>
              </a:xfrm>
              <a:custGeom>
                <a:avLst/>
                <a:gdLst>
                  <a:gd name="connsiteX0" fmla="*/ 22043 w 21887"/>
                  <a:gd name="connsiteY0" fmla="*/ 354 h 3647"/>
                  <a:gd name="connsiteX1" fmla="*/ 156 w 21887"/>
                  <a:gd name="connsiteY1" fmla="*/ 354 h 3647"/>
                </a:gdLst>
                <a:ahLst/>
                <a:cxnLst>
                  <a:cxn ang="0">
                    <a:pos x="connsiteX0" y="connsiteY0"/>
                  </a:cxn>
                  <a:cxn ang="0">
                    <a:pos x="connsiteX1" y="connsiteY1"/>
                  </a:cxn>
                </a:cxnLst>
                <a:rect l="l" t="t" r="r" b="b"/>
                <a:pathLst>
                  <a:path w="21887" h="3647">
                    <a:moveTo>
                      <a:pt x="22043" y="354"/>
                    </a:moveTo>
                    <a:lnTo>
                      <a:pt x="156" y="354"/>
                    </a:lnTo>
                  </a:path>
                </a:pathLst>
              </a:custGeom>
              <a:ln w="5288" cap="rnd">
                <a:solidFill>
                  <a:srgbClr val="171717"/>
                </a:solidFill>
                <a:prstDash val="solid"/>
                <a:round/>
              </a:ln>
            </p:spPr>
            <p:txBody>
              <a:bodyPr rtlCol="0" anchor="ctr"/>
              <a:lstStyle/>
              <a:p>
                <a:endParaRPr lang="en-IN"/>
              </a:p>
            </p:txBody>
          </p:sp>
          <p:sp>
            <p:nvSpPr>
              <p:cNvPr id="371" name="Freeform: Shape 370">
                <a:extLst>
                  <a:ext uri="{FF2B5EF4-FFF2-40B4-BE49-F238E27FC236}">
                    <a16:creationId xmlns:a16="http://schemas.microsoft.com/office/drawing/2014/main" id="{1589CD55-6000-99F7-292E-18FA07B1E7EC}"/>
                  </a:ext>
                </a:extLst>
              </p:cNvPr>
              <p:cNvSpPr/>
              <p:nvPr/>
            </p:nvSpPr>
            <p:spPr>
              <a:xfrm>
                <a:off x="1971674" y="2475385"/>
                <a:ext cx="5471" cy="3647"/>
              </a:xfrm>
              <a:custGeom>
                <a:avLst/>
                <a:gdLst>
                  <a:gd name="connsiteX0" fmla="*/ 5628 w 5471"/>
                  <a:gd name="connsiteY0" fmla="*/ 356 h 3647"/>
                  <a:gd name="connsiteX1" fmla="*/ 2892 w 5471"/>
                  <a:gd name="connsiteY1" fmla="*/ 356 h 3647"/>
                  <a:gd name="connsiteX2" fmla="*/ 156 w 5471"/>
                  <a:gd name="connsiteY2" fmla="*/ 356 h 3647"/>
                </a:gdLst>
                <a:ahLst/>
                <a:cxnLst>
                  <a:cxn ang="0">
                    <a:pos x="connsiteX0" y="connsiteY0"/>
                  </a:cxn>
                  <a:cxn ang="0">
                    <a:pos x="connsiteX1" y="connsiteY1"/>
                  </a:cxn>
                  <a:cxn ang="0">
                    <a:pos x="connsiteX2" y="connsiteY2"/>
                  </a:cxn>
                </a:cxnLst>
                <a:rect l="l" t="t" r="r" b="b"/>
                <a:pathLst>
                  <a:path w="5471" h="3647">
                    <a:moveTo>
                      <a:pt x="5628" y="356"/>
                    </a:moveTo>
                    <a:lnTo>
                      <a:pt x="2892" y="356"/>
                    </a:lnTo>
                    <a:lnTo>
                      <a:pt x="156" y="356"/>
                    </a:lnTo>
                  </a:path>
                </a:pathLst>
              </a:custGeom>
              <a:solidFill>
                <a:srgbClr val="000000"/>
              </a:solidFill>
              <a:ln w="5288" cap="rnd">
                <a:solidFill>
                  <a:srgbClr val="171717"/>
                </a:solidFill>
                <a:prstDash val="solid"/>
                <a:round/>
              </a:ln>
            </p:spPr>
            <p:txBody>
              <a:bodyPr rtlCol="0" anchor="ctr"/>
              <a:lstStyle/>
              <a:p>
                <a:endParaRPr lang="en-IN"/>
              </a:p>
            </p:txBody>
          </p:sp>
        </p:grpSp>
        <p:sp>
          <p:nvSpPr>
            <p:cNvPr id="14" name="Freeform: Shape 13">
              <a:extLst>
                <a:ext uri="{FF2B5EF4-FFF2-40B4-BE49-F238E27FC236}">
                  <a16:creationId xmlns:a16="http://schemas.microsoft.com/office/drawing/2014/main" id="{B2E22AC9-A365-9F5A-E4D0-B1475D0E7629}"/>
                </a:ext>
              </a:extLst>
            </p:cNvPr>
            <p:cNvSpPr/>
            <p:nvPr/>
          </p:nvSpPr>
          <p:spPr>
            <a:xfrm>
              <a:off x="2595687" y="2909865"/>
              <a:ext cx="474442" cy="368335"/>
            </a:xfrm>
            <a:custGeom>
              <a:avLst/>
              <a:gdLst>
                <a:gd name="connsiteX0" fmla="*/ 227271 w 474442"/>
                <a:gd name="connsiteY0" fmla="*/ 4954 h 368335"/>
                <a:gd name="connsiteX1" fmla="*/ 253937 w 474442"/>
                <a:gd name="connsiteY1" fmla="*/ 5144 h 368335"/>
                <a:gd name="connsiteX2" fmla="*/ 253937 w 474442"/>
                <a:gd name="connsiteY2" fmla="*/ 5144 h 368335"/>
                <a:gd name="connsiteX3" fmla="*/ 466156 w 474442"/>
                <a:gd name="connsiteY3" fmla="*/ 170546 h 368335"/>
                <a:gd name="connsiteX4" fmla="*/ 465831 w 474442"/>
                <a:gd name="connsiteY4" fmla="*/ 205317 h 368335"/>
                <a:gd name="connsiteX5" fmla="*/ 465831 w 474442"/>
                <a:gd name="connsiteY5" fmla="*/ 205317 h 368335"/>
                <a:gd name="connsiteX6" fmla="*/ 253620 w 474442"/>
                <a:gd name="connsiteY6" fmla="*/ 364477 h 368335"/>
                <a:gd name="connsiteX7" fmla="*/ 227599 w 474442"/>
                <a:gd name="connsiteY7" fmla="*/ 364656 h 368335"/>
                <a:gd name="connsiteX8" fmla="*/ 227599 w 474442"/>
                <a:gd name="connsiteY8" fmla="*/ 364656 h 368335"/>
                <a:gd name="connsiteX9" fmla="*/ 9143 w 474442"/>
                <a:gd name="connsiteY9" fmla="*/ 205496 h 368335"/>
                <a:gd name="connsiteX10" fmla="*/ 8818 w 474442"/>
                <a:gd name="connsiteY10" fmla="*/ 170356 h 368335"/>
                <a:gd name="connsiteX11" fmla="*/ 8818 w 474442"/>
                <a:gd name="connsiteY11" fmla="*/ 170356 h 368335"/>
                <a:gd name="connsiteX12" fmla="*/ 227271 w 474442"/>
                <a:gd name="connsiteY12" fmla="*/ 4954 h 36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442" h="368335">
                  <a:moveTo>
                    <a:pt x="227271" y="4954"/>
                  </a:moveTo>
                  <a:cubicBezTo>
                    <a:pt x="235177" y="-1030"/>
                    <a:pt x="246117" y="-952"/>
                    <a:pt x="253937" y="5144"/>
                  </a:cubicBezTo>
                  <a:moveTo>
                    <a:pt x="253937" y="5144"/>
                  </a:moveTo>
                  <a:cubicBezTo>
                    <a:pt x="322087" y="58260"/>
                    <a:pt x="390238" y="111376"/>
                    <a:pt x="466156" y="170546"/>
                  </a:cubicBezTo>
                  <a:cubicBezTo>
                    <a:pt x="477530" y="179412"/>
                    <a:pt x="477369" y="196664"/>
                    <a:pt x="465831" y="205317"/>
                  </a:cubicBezTo>
                  <a:moveTo>
                    <a:pt x="465831" y="205317"/>
                  </a:moveTo>
                  <a:cubicBezTo>
                    <a:pt x="387595" y="263995"/>
                    <a:pt x="309358" y="322673"/>
                    <a:pt x="253620" y="364477"/>
                  </a:cubicBezTo>
                  <a:cubicBezTo>
                    <a:pt x="245927" y="370246"/>
                    <a:pt x="235371" y="370318"/>
                    <a:pt x="227599" y="364656"/>
                  </a:cubicBezTo>
                  <a:moveTo>
                    <a:pt x="227599" y="364656"/>
                  </a:moveTo>
                  <a:cubicBezTo>
                    <a:pt x="155842" y="312376"/>
                    <a:pt x="84085" y="260096"/>
                    <a:pt x="9143" y="205496"/>
                  </a:cubicBezTo>
                  <a:cubicBezTo>
                    <a:pt x="-2719" y="196854"/>
                    <a:pt x="-2882" y="179215"/>
                    <a:pt x="8818" y="170356"/>
                  </a:cubicBezTo>
                  <a:moveTo>
                    <a:pt x="8818" y="170356"/>
                  </a:moveTo>
                  <a:cubicBezTo>
                    <a:pt x="80926" y="115760"/>
                    <a:pt x="153033" y="61163"/>
                    <a:pt x="227271" y="4954"/>
                  </a:cubicBezTo>
                </a:path>
              </a:pathLst>
            </a:custGeom>
            <a:noFill/>
            <a:ln w="4522" cap="flat">
              <a:solidFill>
                <a:srgbClr val="171717"/>
              </a:solidFill>
              <a:prstDash val="solid"/>
              <a:miter/>
            </a:ln>
          </p:spPr>
          <p:txBody>
            <a:bodyPr rtlCol="0" anchor="ctr"/>
            <a:lstStyle/>
            <a:p>
              <a:endParaRPr lang="en-IN"/>
            </a:p>
          </p:txBody>
        </p:sp>
        <p:pic>
          <p:nvPicPr>
            <p:cNvPr id="15" name="Picture 14">
              <a:extLst>
                <a:ext uri="{FF2B5EF4-FFF2-40B4-BE49-F238E27FC236}">
                  <a16:creationId xmlns:a16="http://schemas.microsoft.com/office/drawing/2014/main" id="{85314902-941E-875D-1E13-6D0B1BDF8063}"/>
                </a:ext>
              </a:extLst>
            </p:cNvPr>
            <p:cNvPicPr>
              <a:picLocks noChangeAspect="1"/>
            </p:cNvPicPr>
            <p:nvPr/>
          </p:nvPicPr>
          <p:blipFill>
            <a:blip r:embed="rId3"/>
            <a:stretch>
              <a:fillRect/>
            </a:stretch>
          </p:blipFill>
          <p:spPr>
            <a:xfrm>
              <a:off x="2730820" y="3030004"/>
              <a:ext cx="203505" cy="134971"/>
            </a:xfrm>
            <a:custGeom>
              <a:avLst/>
              <a:gdLst>
                <a:gd name="connsiteX0" fmla="*/ 185 w 203505"/>
                <a:gd name="connsiteY0" fmla="*/ 553 h 134971"/>
                <a:gd name="connsiteX1" fmla="*/ 203690 w 203505"/>
                <a:gd name="connsiteY1" fmla="*/ 553 h 134971"/>
                <a:gd name="connsiteX2" fmla="*/ 203690 w 203505"/>
                <a:gd name="connsiteY2" fmla="*/ 135524 h 134971"/>
                <a:gd name="connsiteX3" fmla="*/ 185 w 203505"/>
                <a:gd name="connsiteY3" fmla="*/ 135524 h 134971"/>
              </a:gdLst>
              <a:ahLst/>
              <a:cxnLst>
                <a:cxn ang="0">
                  <a:pos x="connsiteX0" y="connsiteY0"/>
                </a:cxn>
                <a:cxn ang="0">
                  <a:pos x="connsiteX1" y="connsiteY1"/>
                </a:cxn>
                <a:cxn ang="0">
                  <a:pos x="connsiteX2" y="connsiteY2"/>
                </a:cxn>
                <a:cxn ang="0">
                  <a:pos x="connsiteX3" y="connsiteY3"/>
                </a:cxn>
              </a:cxnLst>
              <a:rect l="l" t="t" r="r" b="b"/>
              <a:pathLst>
                <a:path w="203505" h="134971">
                  <a:moveTo>
                    <a:pt x="185" y="553"/>
                  </a:moveTo>
                  <a:lnTo>
                    <a:pt x="203690" y="553"/>
                  </a:lnTo>
                  <a:lnTo>
                    <a:pt x="203690" y="135524"/>
                  </a:lnTo>
                  <a:lnTo>
                    <a:pt x="185" y="135524"/>
                  </a:lnTo>
                  <a:close/>
                </a:path>
              </a:pathLst>
            </a:custGeom>
          </p:spPr>
        </p:pic>
        <p:grpSp>
          <p:nvGrpSpPr>
            <p:cNvPr id="16" name="Graphic 4">
              <a:extLst>
                <a:ext uri="{FF2B5EF4-FFF2-40B4-BE49-F238E27FC236}">
                  <a16:creationId xmlns:a16="http://schemas.microsoft.com/office/drawing/2014/main" id="{67A235B7-5286-EE2C-E2B2-A276988FD20F}"/>
                </a:ext>
              </a:extLst>
            </p:cNvPr>
            <p:cNvGrpSpPr/>
            <p:nvPr/>
          </p:nvGrpSpPr>
          <p:grpSpPr>
            <a:xfrm>
              <a:off x="2689102" y="2931147"/>
              <a:ext cx="87548" cy="87548"/>
              <a:chOff x="2003302" y="3061051"/>
              <a:chExt cx="87548" cy="87548"/>
            </a:xfrm>
          </p:grpSpPr>
          <p:sp>
            <p:nvSpPr>
              <p:cNvPr id="365" name="Freeform: Shape 364">
                <a:extLst>
                  <a:ext uri="{FF2B5EF4-FFF2-40B4-BE49-F238E27FC236}">
                    <a16:creationId xmlns:a16="http://schemas.microsoft.com/office/drawing/2014/main" id="{3E180CA8-32B2-FB2A-38D9-99D6150527A9}"/>
                  </a:ext>
                </a:extLst>
              </p:cNvPr>
              <p:cNvSpPr/>
              <p:nvPr/>
            </p:nvSpPr>
            <p:spPr>
              <a:xfrm>
                <a:off x="2003302" y="3061051"/>
                <a:ext cx="87548" cy="87548"/>
              </a:xfrm>
              <a:custGeom>
                <a:avLst/>
                <a:gdLst>
                  <a:gd name="connsiteX0" fmla="*/ 18413 w 87548"/>
                  <a:gd name="connsiteY0" fmla="*/ 526 h 87548"/>
                  <a:gd name="connsiteX1" fmla="*/ 69483 w 87548"/>
                  <a:gd name="connsiteY1" fmla="*/ 526 h 87548"/>
                  <a:gd name="connsiteX2" fmla="*/ 83162 w 87548"/>
                  <a:gd name="connsiteY2" fmla="*/ 5086 h 87548"/>
                  <a:gd name="connsiteX3" fmla="*/ 87722 w 87548"/>
                  <a:gd name="connsiteY3" fmla="*/ 18765 h 87548"/>
                  <a:gd name="connsiteX4" fmla="*/ 87722 w 87548"/>
                  <a:gd name="connsiteY4" fmla="*/ 69835 h 87548"/>
                  <a:gd name="connsiteX5" fmla="*/ 83162 w 87548"/>
                  <a:gd name="connsiteY5" fmla="*/ 83515 h 87548"/>
                  <a:gd name="connsiteX6" fmla="*/ 69483 w 87548"/>
                  <a:gd name="connsiteY6" fmla="*/ 88075 h 87548"/>
                  <a:gd name="connsiteX7" fmla="*/ 18413 w 87548"/>
                  <a:gd name="connsiteY7" fmla="*/ 88075 h 87548"/>
                  <a:gd name="connsiteX8" fmla="*/ 4733 w 87548"/>
                  <a:gd name="connsiteY8" fmla="*/ 83515 h 87548"/>
                  <a:gd name="connsiteX9" fmla="*/ 173 w 87548"/>
                  <a:gd name="connsiteY9" fmla="*/ 69835 h 87548"/>
                  <a:gd name="connsiteX10" fmla="*/ 1313 w 87548"/>
                  <a:gd name="connsiteY10" fmla="*/ 10785 h 87548"/>
                  <a:gd name="connsiteX11" fmla="*/ 4733 w 87548"/>
                  <a:gd name="connsiteY11" fmla="*/ 5086 h 87548"/>
                  <a:gd name="connsiteX12" fmla="*/ 18413 w 87548"/>
                  <a:gd name="connsiteY12" fmla="*/ 52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13" y="526"/>
                    </a:moveTo>
                    <a:lnTo>
                      <a:pt x="69483" y="526"/>
                    </a:lnTo>
                    <a:lnTo>
                      <a:pt x="83162" y="5086"/>
                    </a:lnTo>
                    <a:lnTo>
                      <a:pt x="87722" y="18765"/>
                    </a:lnTo>
                    <a:lnTo>
                      <a:pt x="87722" y="69835"/>
                    </a:lnTo>
                    <a:lnTo>
                      <a:pt x="83162" y="83515"/>
                    </a:lnTo>
                    <a:lnTo>
                      <a:pt x="69483" y="88075"/>
                    </a:lnTo>
                    <a:lnTo>
                      <a:pt x="18413" y="88075"/>
                    </a:lnTo>
                    <a:lnTo>
                      <a:pt x="4733" y="83515"/>
                    </a:lnTo>
                    <a:lnTo>
                      <a:pt x="173" y="69835"/>
                    </a:lnTo>
                    <a:lnTo>
                      <a:pt x="1313" y="10785"/>
                    </a:lnTo>
                    <a:lnTo>
                      <a:pt x="4733" y="5086"/>
                    </a:lnTo>
                    <a:lnTo>
                      <a:pt x="18413" y="526"/>
                    </a:lnTo>
                  </a:path>
                </a:pathLst>
              </a:custGeom>
              <a:solidFill>
                <a:srgbClr val="FFFFFF"/>
              </a:solidFill>
              <a:ln w="0" cap="flat">
                <a:noFill/>
                <a:prstDash val="solid"/>
                <a:miter/>
              </a:ln>
            </p:spPr>
            <p:txBody>
              <a:bodyPr rtlCol="0" anchor="ctr"/>
              <a:lstStyle/>
              <a:p>
                <a:endParaRPr lang="en-IN"/>
              </a:p>
            </p:txBody>
          </p:sp>
          <p:sp>
            <p:nvSpPr>
              <p:cNvPr id="366" name="Freeform: Shape 365">
                <a:extLst>
                  <a:ext uri="{FF2B5EF4-FFF2-40B4-BE49-F238E27FC236}">
                    <a16:creationId xmlns:a16="http://schemas.microsoft.com/office/drawing/2014/main" id="{7A168498-2988-18B3-5913-221F1DE853B4}"/>
                  </a:ext>
                </a:extLst>
              </p:cNvPr>
              <p:cNvSpPr/>
              <p:nvPr/>
            </p:nvSpPr>
            <p:spPr>
              <a:xfrm>
                <a:off x="2003302" y="3061051"/>
                <a:ext cx="87548" cy="87548"/>
              </a:xfrm>
              <a:custGeom>
                <a:avLst/>
                <a:gdLst>
                  <a:gd name="connsiteX0" fmla="*/ 18413 w 87548"/>
                  <a:gd name="connsiteY0" fmla="*/ 526 h 87548"/>
                  <a:gd name="connsiteX1" fmla="*/ 69483 w 87548"/>
                  <a:gd name="connsiteY1" fmla="*/ 526 h 87548"/>
                  <a:gd name="connsiteX2" fmla="*/ 87722 w 87548"/>
                  <a:gd name="connsiteY2" fmla="*/ 18765 h 87548"/>
                  <a:gd name="connsiteX3" fmla="*/ 87722 w 87548"/>
                  <a:gd name="connsiteY3" fmla="*/ 18765 h 87548"/>
                  <a:gd name="connsiteX4" fmla="*/ 87722 w 87548"/>
                  <a:gd name="connsiteY4" fmla="*/ 69835 h 87548"/>
                  <a:gd name="connsiteX5" fmla="*/ 69483 w 87548"/>
                  <a:gd name="connsiteY5" fmla="*/ 88075 h 87548"/>
                  <a:gd name="connsiteX6" fmla="*/ 69483 w 87548"/>
                  <a:gd name="connsiteY6" fmla="*/ 88075 h 87548"/>
                  <a:gd name="connsiteX7" fmla="*/ 18413 w 87548"/>
                  <a:gd name="connsiteY7" fmla="*/ 88075 h 87548"/>
                  <a:gd name="connsiteX8" fmla="*/ 173 w 87548"/>
                  <a:gd name="connsiteY8" fmla="*/ 69835 h 87548"/>
                  <a:gd name="connsiteX9" fmla="*/ 173 w 87548"/>
                  <a:gd name="connsiteY9" fmla="*/ 69835 h 87548"/>
                  <a:gd name="connsiteX10" fmla="*/ 173 w 87548"/>
                  <a:gd name="connsiteY10" fmla="*/ 18765 h 87548"/>
                  <a:gd name="connsiteX11" fmla="*/ 18413 w 87548"/>
                  <a:gd name="connsiteY11" fmla="*/ 52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13" y="526"/>
                    </a:moveTo>
                    <a:cubicBezTo>
                      <a:pt x="34504" y="526"/>
                      <a:pt x="50596" y="526"/>
                      <a:pt x="69483" y="526"/>
                    </a:cubicBezTo>
                    <a:cubicBezTo>
                      <a:pt x="81642" y="526"/>
                      <a:pt x="87722" y="6606"/>
                      <a:pt x="87722" y="18765"/>
                    </a:cubicBezTo>
                    <a:moveTo>
                      <a:pt x="87722" y="18765"/>
                    </a:moveTo>
                    <a:cubicBezTo>
                      <a:pt x="87722" y="37414"/>
                      <a:pt x="87722" y="56063"/>
                      <a:pt x="87722" y="69835"/>
                    </a:cubicBezTo>
                    <a:cubicBezTo>
                      <a:pt x="87722" y="81995"/>
                      <a:pt x="81642" y="88075"/>
                      <a:pt x="69483" y="88075"/>
                    </a:cubicBezTo>
                    <a:moveTo>
                      <a:pt x="69483" y="88075"/>
                    </a:moveTo>
                    <a:cubicBezTo>
                      <a:pt x="49975" y="88075"/>
                      <a:pt x="30468" y="88075"/>
                      <a:pt x="18413" y="88075"/>
                    </a:cubicBezTo>
                    <a:cubicBezTo>
                      <a:pt x="6253" y="88075"/>
                      <a:pt x="173" y="81995"/>
                      <a:pt x="173" y="69835"/>
                    </a:cubicBezTo>
                    <a:moveTo>
                      <a:pt x="173" y="69835"/>
                    </a:moveTo>
                    <a:cubicBezTo>
                      <a:pt x="173" y="58882"/>
                      <a:pt x="173" y="47929"/>
                      <a:pt x="173" y="18765"/>
                    </a:cubicBezTo>
                    <a:cubicBezTo>
                      <a:pt x="173" y="6606"/>
                      <a:pt x="6253" y="526"/>
                      <a:pt x="18413" y="526"/>
                    </a:cubicBezTo>
                  </a:path>
                </a:pathLst>
              </a:custGeom>
              <a:noFill/>
              <a:ln w="4284" cap="flat">
                <a:solidFill>
                  <a:srgbClr val="171717"/>
                </a:solidFill>
                <a:prstDash val="solid"/>
                <a:miter/>
              </a:ln>
            </p:spPr>
            <p:txBody>
              <a:bodyPr rtlCol="0" anchor="ctr"/>
              <a:lstStyle/>
              <a:p>
                <a:endParaRPr lang="en-IN"/>
              </a:p>
            </p:txBody>
          </p:sp>
        </p:grpSp>
        <p:grpSp>
          <p:nvGrpSpPr>
            <p:cNvPr id="17" name="Graphic 4">
              <a:extLst>
                <a:ext uri="{FF2B5EF4-FFF2-40B4-BE49-F238E27FC236}">
                  <a16:creationId xmlns:a16="http://schemas.microsoft.com/office/drawing/2014/main" id="{D7DE801D-47EC-F68C-BB12-9026A9FCA9BB}"/>
                </a:ext>
              </a:extLst>
            </p:cNvPr>
            <p:cNvGrpSpPr/>
            <p:nvPr/>
          </p:nvGrpSpPr>
          <p:grpSpPr>
            <a:xfrm>
              <a:off x="2702781" y="2950298"/>
              <a:ext cx="60189" cy="49246"/>
              <a:chOff x="2016981" y="3080202"/>
              <a:chExt cx="60189" cy="49246"/>
            </a:xfrm>
            <a:solidFill>
              <a:srgbClr val="000000"/>
            </a:solidFill>
          </p:grpSpPr>
          <p:sp>
            <p:nvSpPr>
              <p:cNvPr id="361" name="Freeform: Shape 360">
                <a:extLst>
                  <a:ext uri="{FF2B5EF4-FFF2-40B4-BE49-F238E27FC236}">
                    <a16:creationId xmlns:a16="http://schemas.microsoft.com/office/drawing/2014/main" id="{454A8062-24A6-5D49-0FB8-50BF82FBBD1B}"/>
                  </a:ext>
                </a:extLst>
              </p:cNvPr>
              <p:cNvSpPr/>
              <p:nvPr/>
            </p:nvSpPr>
            <p:spPr>
              <a:xfrm>
                <a:off x="2016981" y="3080202"/>
                <a:ext cx="41038" cy="35566"/>
              </a:xfrm>
              <a:custGeom>
                <a:avLst/>
                <a:gdLst>
                  <a:gd name="connsiteX0" fmla="*/ 174 w 41038"/>
                  <a:gd name="connsiteY0" fmla="*/ 526 h 35566"/>
                  <a:gd name="connsiteX1" fmla="*/ 41213 w 41038"/>
                  <a:gd name="connsiteY1" fmla="*/ 526 h 35566"/>
                  <a:gd name="connsiteX2" fmla="*/ 41213 w 41038"/>
                  <a:gd name="connsiteY2" fmla="*/ 36093 h 35566"/>
                  <a:gd name="connsiteX3" fmla="*/ 174 w 41038"/>
                  <a:gd name="connsiteY3" fmla="*/ 36093 h 35566"/>
                </a:gdLst>
                <a:ahLst/>
                <a:cxnLst>
                  <a:cxn ang="0">
                    <a:pos x="connsiteX0" y="connsiteY0"/>
                  </a:cxn>
                  <a:cxn ang="0">
                    <a:pos x="connsiteX1" y="connsiteY1"/>
                  </a:cxn>
                  <a:cxn ang="0">
                    <a:pos x="connsiteX2" y="connsiteY2"/>
                  </a:cxn>
                  <a:cxn ang="0">
                    <a:pos x="connsiteX3" y="connsiteY3"/>
                  </a:cxn>
                </a:cxnLst>
                <a:rect l="l" t="t" r="r" b="b"/>
                <a:pathLst>
                  <a:path w="41038" h="35566">
                    <a:moveTo>
                      <a:pt x="174" y="526"/>
                    </a:moveTo>
                    <a:lnTo>
                      <a:pt x="41213" y="526"/>
                    </a:lnTo>
                    <a:lnTo>
                      <a:pt x="41213" y="36093"/>
                    </a:lnTo>
                    <a:lnTo>
                      <a:pt x="174" y="36093"/>
                    </a:lnTo>
                    <a:close/>
                  </a:path>
                </a:pathLst>
              </a:custGeom>
              <a:solidFill>
                <a:srgbClr val="000000"/>
              </a:solidFill>
              <a:ln w="5288" cap="rnd">
                <a:solidFill>
                  <a:srgbClr val="171717"/>
                </a:solidFill>
                <a:prstDash val="solid"/>
                <a:round/>
              </a:ln>
            </p:spPr>
            <p:txBody>
              <a:bodyPr rtlCol="0" anchor="ctr"/>
              <a:lstStyle/>
              <a:p>
                <a:endParaRPr lang="en-IN"/>
              </a:p>
            </p:txBody>
          </p:sp>
          <p:sp>
            <p:nvSpPr>
              <p:cNvPr id="362" name="Freeform: Shape 361">
                <a:extLst>
                  <a:ext uri="{FF2B5EF4-FFF2-40B4-BE49-F238E27FC236}">
                    <a16:creationId xmlns:a16="http://schemas.microsoft.com/office/drawing/2014/main" id="{F3D75EB0-C5EB-BAAC-DD9D-F59DD157C67A}"/>
                  </a:ext>
                </a:extLst>
              </p:cNvPr>
              <p:cNvSpPr/>
              <p:nvPr/>
            </p:nvSpPr>
            <p:spPr>
              <a:xfrm>
                <a:off x="2058020" y="3093882"/>
                <a:ext cx="19151" cy="21887"/>
              </a:xfrm>
              <a:custGeom>
                <a:avLst/>
                <a:gdLst>
                  <a:gd name="connsiteX0" fmla="*/ 171 w 19151"/>
                  <a:gd name="connsiteY0" fmla="*/ 526 h 21887"/>
                  <a:gd name="connsiteX1" fmla="*/ 11115 w 19151"/>
                  <a:gd name="connsiteY1" fmla="*/ 526 h 21887"/>
                  <a:gd name="connsiteX2" fmla="*/ 19323 w 19151"/>
                  <a:gd name="connsiteY2" fmla="*/ 8734 h 21887"/>
                  <a:gd name="connsiteX3" fmla="*/ 19323 w 19151"/>
                  <a:gd name="connsiteY3" fmla="*/ 22413 h 21887"/>
                  <a:gd name="connsiteX4" fmla="*/ 171 w 19151"/>
                  <a:gd name="connsiteY4" fmla="*/ 22413 h 21887"/>
                  <a:gd name="connsiteX5" fmla="*/ 171 w 19151"/>
                  <a:gd name="connsiteY5" fmla="*/ 526 h 2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51" h="21887">
                    <a:moveTo>
                      <a:pt x="171" y="526"/>
                    </a:moveTo>
                    <a:lnTo>
                      <a:pt x="11115" y="526"/>
                    </a:lnTo>
                    <a:lnTo>
                      <a:pt x="19323" y="8734"/>
                    </a:lnTo>
                    <a:lnTo>
                      <a:pt x="19323" y="22413"/>
                    </a:lnTo>
                    <a:lnTo>
                      <a:pt x="171" y="22413"/>
                    </a:lnTo>
                    <a:lnTo>
                      <a:pt x="171" y="526"/>
                    </a:lnTo>
                    <a:close/>
                  </a:path>
                </a:pathLst>
              </a:custGeom>
              <a:solidFill>
                <a:srgbClr val="000000"/>
              </a:solidFill>
              <a:ln w="5288" cap="rnd">
                <a:solidFill>
                  <a:srgbClr val="171717"/>
                </a:solidFill>
                <a:prstDash val="solid"/>
                <a:round/>
              </a:ln>
            </p:spPr>
            <p:txBody>
              <a:bodyPr rtlCol="0" anchor="ctr"/>
              <a:lstStyle/>
              <a:p>
                <a:endParaRPr lang="en-IN"/>
              </a:p>
            </p:txBody>
          </p:sp>
          <p:sp>
            <p:nvSpPr>
              <p:cNvPr id="363" name="Freeform: Shape 362">
                <a:extLst>
                  <a:ext uri="{FF2B5EF4-FFF2-40B4-BE49-F238E27FC236}">
                    <a16:creationId xmlns:a16="http://schemas.microsoft.com/office/drawing/2014/main" id="{C907DEB8-40B7-FF98-5C07-0C27BED02770}"/>
                  </a:ext>
                </a:extLst>
              </p:cNvPr>
              <p:cNvSpPr/>
              <p:nvPr/>
            </p:nvSpPr>
            <p:spPr>
              <a:xfrm>
                <a:off x="2022453" y="3115769"/>
                <a:ext cx="13679" cy="13679"/>
              </a:xfrm>
              <a:custGeom>
                <a:avLst/>
                <a:gdLst>
                  <a:gd name="connsiteX0" fmla="*/ 13854 w 13679"/>
                  <a:gd name="connsiteY0" fmla="*/ 7364 h 13679"/>
                  <a:gd name="connsiteX1" fmla="*/ 7015 w 13679"/>
                  <a:gd name="connsiteY1" fmla="*/ 14204 h 13679"/>
                  <a:gd name="connsiteX2" fmla="*/ 175 w 13679"/>
                  <a:gd name="connsiteY2" fmla="*/ 7364 h 13679"/>
                  <a:gd name="connsiteX3" fmla="*/ 7015 w 13679"/>
                  <a:gd name="connsiteY3" fmla="*/ 524 h 13679"/>
                  <a:gd name="connsiteX4" fmla="*/ 13854 w 13679"/>
                  <a:gd name="connsiteY4" fmla="*/ 7364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 h="13679">
                    <a:moveTo>
                      <a:pt x="13854" y="7364"/>
                    </a:moveTo>
                    <a:cubicBezTo>
                      <a:pt x="13854" y="11141"/>
                      <a:pt x="10792" y="14204"/>
                      <a:pt x="7015" y="14204"/>
                    </a:cubicBezTo>
                    <a:cubicBezTo>
                      <a:pt x="3237" y="14204"/>
                      <a:pt x="175" y="11141"/>
                      <a:pt x="175" y="7364"/>
                    </a:cubicBezTo>
                    <a:cubicBezTo>
                      <a:pt x="175" y="3586"/>
                      <a:pt x="3237" y="524"/>
                      <a:pt x="7015" y="524"/>
                    </a:cubicBezTo>
                    <a:cubicBezTo>
                      <a:pt x="10792" y="524"/>
                      <a:pt x="13854" y="3586"/>
                      <a:pt x="13854" y="7364"/>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364" name="Freeform: Shape 363">
                <a:extLst>
                  <a:ext uri="{FF2B5EF4-FFF2-40B4-BE49-F238E27FC236}">
                    <a16:creationId xmlns:a16="http://schemas.microsoft.com/office/drawing/2014/main" id="{BDA23A3F-8388-DA4F-BF44-C24B605569AF}"/>
                  </a:ext>
                </a:extLst>
              </p:cNvPr>
              <p:cNvSpPr/>
              <p:nvPr/>
            </p:nvSpPr>
            <p:spPr>
              <a:xfrm>
                <a:off x="2058020" y="3115769"/>
                <a:ext cx="13679" cy="13679"/>
              </a:xfrm>
              <a:custGeom>
                <a:avLst/>
                <a:gdLst>
                  <a:gd name="connsiteX0" fmla="*/ 13851 w 13679"/>
                  <a:gd name="connsiteY0" fmla="*/ 7364 h 13679"/>
                  <a:gd name="connsiteX1" fmla="*/ 7011 w 13679"/>
                  <a:gd name="connsiteY1" fmla="*/ 14204 h 13679"/>
                  <a:gd name="connsiteX2" fmla="*/ 172 w 13679"/>
                  <a:gd name="connsiteY2" fmla="*/ 7364 h 13679"/>
                  <a:gd name="connsiteX3" fmla="*/ 7011 w 13679"/>
                  <a:gd name="connsiteY3" fmla="*/ 524 h 13679"/>
                  <a:gd name="connsiteX4" fmla="*/ 13851 w 13679"/>
                  <a:gd name="connsiteY4" fmla="*/ 7364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 h="13679">
                    <a:moveTo>
                      <a:pt x="13851" y="7364"/>
                    </a:moveTo>
                    <a:cubicBezTo>
                      <a:pt x="13851" y="11141"/>
                      <a:pt x="10789" y="14204"/>
                      <a:pt x="7011" y="14204"/>
                    </a:cubicBezTo>
                    <a:cubicBezTo>
                      <a:pt x="3234" y="14204"/>
                      <a:pt x="172" y="11141"/>
                      <a:pt x="172" y="7364"/>
                    </a:cubicBezTo>
                    <a:cubicBezTo>
                      <a:pt x="172" y="3586"/>
                      <a:pt x="3234" y="524"/>
                      <a:pt x="7011" y="524"/>
                    </a:cubicBezTo>
                    <a:cubicBezTo>
                      <a:pt x="10789" y="524"/>
                      <a:pt x="13851" y="3586"/>
                      <a:pt x="13851" y="7364"/>
                    </a:cubicBezTo>
                    <a:close/>
                  </a:path>
                </a:pathLst>
              </a:custGeom>
              <a:solidFill>
                <a:srgbClr val="000000"/>
              </a:solidFill>
              <a:ln w="5288" cap="rnd">
                <a:solidFill>
                  <a:srgbClr val="171717"/>
                </a:solidFill>
                <a:prstDash val="solid"/>
                <a:round/>
              </a:ln>
            </p:spPr>
            <p:txBody>
              <a:bodyPr rtlCol="0" anchor="ctr"/>
              <a:lstStyle/>
              <a:p>
                <a:endParaRPr lang="en-IN"/>
              </a:p>
            </p:txBody>
          </p:sp>
        </p:grpSp>
        <p:sp>
          <p:nvSpPr>
            <p:cNvPr id="18" name="Freeform: Shape 17">
              <a:extLst>
                <a:ext uri="{FF2B5EF4-FFF2-40B4-BE49-F238E27FC236}">
                  <a16:creationId xmlns:a16="http://schemas.microsoft.com/office/drawing/2014/main" id="{5BED2573-B289-3367-90AD-CB51114C8D80}"/>
                </a:ext>
              </a:extLst>
            </p:cNvPr>
            <p:cNvSpPr/>
            <p:nvPr/>
          </p:nvSpPr>
          <p:spPr>
            <a:xfrm>
              <a:off x="2283568" y="3637375"/>
              <a:ext cx="503406" cy="262646"/>
            </a:xfrm>
            <a:custGeom>
              <a:avLst/>
              <a:gdLst>
                <a:gd name="connsiteX0" fmla="*/ 21949 w 503406"/>
                <a:gd name="connsiteY0" fmla="*/ 719 h 262646"/>
                <a:gd name="connsiteX1" fmla="*/ 481581 w 503406"/>
                <a:gd name="connsiteY1" fmla="*/ 719 h 262646"/>
                <a:gd name="connsiteX2" fmla="*/ 503468 w 503406"/>
                <a:gd name="connsiteY2" fmla="*/ 22607 h 262646"/>
                <a:gd name="connsiteX3" fmla="*/ 503468 w 503406"/>
                <a:gd name="connsiteY3" fmla="*/ 22607 h 262646"/>
                <a:gd name="connsiteX4" fmla="*/ 503468 w 503406"/>
                <a:gd name="connsiteY4" fmla="*/ 241479 h 262646"/>
                <a:gd name="connsiteX5" fmla="*/ 481581 w 503406"/>
                <a:gd name="connsiteY5" fmla="*/ 263366 h 262646"/>
                <a:gd name="connsiteX6" fmla="*/ 481581 w 503406"/>
                <a:gd name="connsiteY6" fmla="*/ 263366 h 262646"/>
                <a:gd name="connsiteX7" fmla="*/ 21949 w 503406"/>
                <a:gd name="connsiteY7" fmla="*/ 263366 h 262646"/>
                <a:gd name="connsiteX8" fmla="*/ 62 w 503406"/>
                <a:gd name="connsiteY8" fmla="*/ 241479 h 262646"/>
                <a:gd name="connsiteX9" fmla="*/ 62 w 503406"/>
                <a:gd name="connsiteY9" fmla="*/ 241479 h 262646"/>
                <a:gd name="connsiteX10" fmla="*/ 62 w 503406"/>
                <a:gd name="connsiteY10" fmla="*/ 22607 h 262646"/>
                <a:gd name="connsiteX11" fmla="*/ 21949 w 503406"/>
                <a:gd name="connsiteY11" fmla="*/ 719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1949" y="719"/>
                  </a:moveTo>
                  <a:cubicBezTo>
                    <a:pt x="165813" y="719"/>
                    <a:pt x="309677" y="719"/>
                    <a:pt x="481581" y="719"/>
                  </a:cubicBezTo>
                  <a:cubicBezTo>
                    <a:pt x="496173" y="719"/>
                    <a:pt x="503468" y="8015"/>
                    <a:pt x="503468" y="22607"/>
                  </a:cubicBezTo>
                  <a:moveTo>
                    <a:pt x="503468" y="22607"/>
                  </a:moveTo>
                  <a:cubicBezTo>
                    <a:pt x="503468" y="85906"/>
                    <a:pt x="503468" y="149206"/>
                    <a:pt x="503468" y="241479"/>
                  </a:cubicBezTo>
                  <a:cubicBezTo>
                    <a:pt x="503468" y="256070"/>
                    <a:pt x="496173" y="263366"/>
                    <a:pt x="481581" y="263366"/>
                  </a:cubicBezTo>
                  <a:moveTo>
                    <a:pt x="481581" y="263366"/>
                  </a:moveTo>
                  <a:cubicBezTo>
                    <a:pt x="370412" y="263366"/>
                    <a:pt x="259242" y="263366"/>
                    <a:pt x="21949" y="263366"/>
                  </a:cubicBezTo>
                  <a:cubicBezTo>
                    <a:pt x="7358" y="263366"/>
                    <a:pt x="62" y="256070"/>
                    <a:pt x="62" y="241479"/>
                  </a:cubicBezTo>
                  <a:moveTo>
                    <a:pt x="62" y="241479"/>
                  </a:moveTo>
                  <a:cubicBezTo>
                    <a:pt x="62" y="191973"/>
                    <a:pt x="62" y="142468"/>
                    <a:pt x="62" y="22607"/>
                  </a:cubicBezTo>
                  <a:cubicBezTo>
                    <a:pt x="62" y="8015"/>
                    <a:pt x="7358" y="719"/>
                    <a:pt x="21949" y="719"/>
                  </a:cubicBezTo>
                </a:path>
              </a:pathLst>
            </a:custGeom>
            <a:noFill/>
            <a:ln w="4284" cap="flat">
              <a:solidFill>
                <a:srgbClr val="171717"/>
              </a:solidFill>
              <a:prstDash val="solid"/>
              <a:miter/>
            </a:ln>
          </p:spPr>
          <p:txBody>
            <a:bodyPr rtlCol="0" anchor="ctr"/>
            <a:lstStyle/>
            <a:p>
              <a:endParaRPr lang="en-IN"/>
            </a:p>
          </p:txBody>
        </p:sp>
        <p:pic>
          <p:nvPicPr>
            <p:cNvPr id="19" name="Picture 18">
              <a:extLst>
                <a:ext uri="{FF2B5EF4-FFF2-40B4-BE49-F238E27FC236}">
                  <a16:creationId xmlns:a16="http://schemas.microsoft.com/office/drawing/2014/main" id="{F83A834D-52ED-537B-D367-CDD9BF1C5DE3}"/>
                </a:ext>
              </a:extLst>
            </p:cNvPr>
            <p:cNvPicPr>
              <a:picLocks noChangeAspect="1"/>
            </p:cNvPicPr>
            <p:nvPr/>
          </p:nvPicPr>
          <p:blipFill>
            <a:blip r:embed="rId4"/>
            <a:stretch>
              <a:fillRect/>
            </a:stretch>
          </p:blipFill>
          <p:spPr>
            <a:xfrm>
              <a:off x="2364619" y="3704861"/>
              <a:ext cx="341304" cy="134971"/>
            </a:xfrm>
            <a:custGeom>
              <a:avLst/>
              <a:gdLst>
                <a:gd name="connsiteX0" fmla="*/ 84 w 341304"/>
                <a:gd name="connsiteY0" fmla="*/ 738 h 134971"/>
                <a:gd name="connsiteX1" fmla="*/ 341388 w 341304"/>
                <a:gd name="connsiteY1" fmla="*/ 738 h 134971"/>
                <a:gd name="connsiteX2" fmla="*/ 341388 w 341304"/>
                <a:gd name="connsiteY2" fmla="*/ 135709 h 134971"/>
                <a:gd name="connsiteX3" fmla="*/ 84 w 341304"/>
                <a:gd name="connsiteY3" fmla="*/ 135709 h 134971"/>
              </a:gdLst>
              <a:ahLst/>
              <a:cxnLst>
                <a:cxn ang="0">
                  <a:pos x="connsiteX0" y="connsiteY0"/>
                </a:cxn>
                <a:cxn ang="0">
                  <a:pos x="connsiteX1" y="connsiteY1"/>
                </a:cxn>
                <a:cxn ang="0">
                  <a:pos x="connsiteX2" y="connsiteY2"/>
                </a:cxn>
                <a:cxn ang="0">
                  <a:pos x="connsiteX3" y="connsiteY3"/>
                </a:cxn>
              </a:cxnLst>
              <a:rect l="l" t="t" r="r" b="b"/>
              <a:pathLst>
                <a:path w="341304" h="134971">
                  <a:moveTo>
                    <a:pt x="84" y="738"/>
                  </a:moveTo>
                  <a:lnTo>
                    <a:pt x="341388" y="738"/>
                  </a:lnTo>
                  <a:lnTo>
                    <a:pt x="341388" y="135709"/>
                  </a:lnTo>
                  <a:lnTo>
                    <a:pt x="84" y="135709"/>
                  </a:lnTo>
                  <a:close/>
                </a:path>
              </a:pathLst>
            </a:custGeom>
          </p:spPr>
        </p:pic>
        <p:grpSp>
          <p:nvGrpSpPr>
            <p:cNvPr id="20" name="Graphic 4">
              <a:extLst>
                <a:ext uri="{FF2B5EF4-FFF2-40B4-BE49-F238E27FC236}">
                  <a16:creationId xmlns:a16="http://schemas.microsoft.com/office/drawing/2014/main" id="{95BE1C0C-B4B9-1373-8467-F85DCF6F1D25}"/>
                </a:ext>
              </a:extLst>
            </p:cNvPr>
            <p:cNvGrpSpPr/>
            <p:nvPr/>
          </p:nvGrpSpPr>
          <p:grpSpPr>
            <a:xfrm>
              <a:off x="2327342" y="3582657"/>
              <a:ext cx="87548" cy="87548"/>
              <a:chOff x="1641542" y="3712561"/>
              <a:chExt cx="87548" cy="87548"/>
            </a:xfrm>
          </p:grpSpPr>
          <p:sp>
            <p:nvSpPr>
              <p:cNvPr id="359" name="Freeform: Shape 358">
                <a:extLst>
                  <a:ext uri="{FF2B5EF4-FFF2-40B4-BE49-F238E27FC236}">
                    <a16:creationId xmlns:a16="http://schemas.microsoft.com/office/drawing/2014/main" id="{0FA6C4DA-F2F8-D5B8-57A0-F6AB78EE7ABD}"/>
                  </a:ext>
                </a:extLst>
              </p:cNvPr>
              <p:cNvSpPr/>
              <p:nvPr/>
            </p:nvSpPr>
            <p:spPr>
              <a:xfrm>
                <a:off x="1641542" y="3712561"/>
                <a:ext cx="87548" cy="87548"/>
              </a:xfrm>
              <a:custGeom>
                <a:avLst/>
                <a:gdLst>
                  <a:gd name="connsiteX0" fmla="*/ 18313 w 87548"/>
                  <a:gd name="connsiteY0" fmla="*/ 704 h 87548"/>
                  <a:gd name="connsiteX1" fmla="*/ 69384 w 87548"/>
                  <a:gd name="connsiteY1" fmla="*/ 704 h 87548"/>
                  <a:gd name="connsiteX2" fmla="*/ 83063 w 87548"/>
                  <a:gd name="connsiteY2" fmla="*/ 5264 h 87548"/>
                  <a:gd name="connsiteX3" fmla="*/ 87623 w 87548"/>
                  <a:gd name="connsiteY3" fmla="*/ 18944 h 87548"/>
                  <a:gd name="connsiteX4" fmla="*/ 87623 w 87548"/>
                  <a:gd name="connsiteY4" fmla="*/ 70014 h 87548"/>
                  <a:gd name="connsiteX5" fmla="*/ 83063 w 87548"/>
                  <a:gd name="connsiteY5" fmla="*/ 83693 h 87548"/>
                  <a:gd name="connsiteX6" fmla="*/ 69384 w 87548"/>
                  <a:gd name="connsiteY6" fmla="*/ 88253 h 87548"/>
                  <a:gd name="connsiteX7" fmla="*/ 18313 w 87548"/>
                  <a:gd name="connsiteY7" fmla="*/ 88253 h 87548"/>
                  <a:gd name="connsiteX8" fmla="*/ 4634 w 87548"/>
                  <a:gd name="connsiteY8" fmla="*/ 83693 h 87548"/>
                  <a:gd name="connsiteX9" fmla="*/ 74 w 87548"/>
                  <a:gd name="connsiteY9" fmla="*/ 70014 h 87548"/>
                  <a:gd name="connsiteX10" fmla="*/ 1214 w 87548"/>
                  <a:gd name="connsiteY10" fmla="*/ 10964 h 87548"/>
                  <a:gd name="connsiteX11" fmla="*/ 4634 w 87548"/>
                  <a:gd name="connsiteY11" fmla="*/ 5264 h 87548"/>
                  <a:gd name="connsiteX12" fmla="*/ 18313 w 87548"/>
                  <a:gd name="connsiteY12" fmla="*/ 70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13" y="704"/>
                    </a:moveTo>
                    <a:lnTo>
                      <a:pt x="69384" y="704"/>
                    </a:lnTo>
                    <a:lnTo>
                      <a:pt x="83063" y="5264"/>
                    </a:lnTo>
                    <a:lnTo>
                      <a:pt x="87623" y="18944"/>
                    </a:lnTo>
                    <a:lnTo>
                      <a:pt x="87623" y="70014"/>
                    </a:lnTo>
                    <a:lnTo>
                      <a:pt x="83063" y="83693"/>
                    </a:lnTo>
                    <a:lnTo>
                      <a:pt x="69384" y="88253"/>
                    </a:lnTo>
                    <a:lnTo>
                      <a:pt x="18313" y="88253"/>
                    </a:lnTo>
                    <a:lnTo>
                      <a:pt x="4634" y="83693"/>
                    </a:lnTo>
                    <a:lnTo>
                      <a:pt x="74" y="70014"/>
                    </a:lnTo>
                    <a:lnTo>
                      <a:pt x="1214" y="10964"/>
                    </a:lnTo>
                    <a:lnTo>
                      <a:pt x="4634" y="5264"/>
                    </a:lnTo>
                    <a:lnTo>
                      <a:pt x="18313" y="704"/>
                    </a:lnTo>
                  </a:path>
                </a:pathLst>
              </a:custGeom>
              <a:solidFill>
                <a:srgbClr val="FFFFFF"/>
              </a:solidFill>
              <a:ln w="0" cap="flat">
                <a:noFill/>
                <a:prstDash val="solid"/>
                <a:miter/>
              </a:ln>
            </p:spPr>
            <p:txBody>
              <a:bodyPr rtlCol="0" anchor="ctr"/>
              <a:lstStyle/>
              <a:p>
                <a:endParaRPr lang="en-IN"/>
              </a:p>
            </p:txBody>
          </p:sp>
          <p:sp>
            <p:nvSpPr>
              <p:cNvPr id="360" name="Freeform: Shape 359">
                <a:extLst>
                  <a:ext uri="{FF2B5EF4-FFF2-40B4-BE49-F238E27FC236}">
                    <a16:creationId xmlns:a16="http://schemas.microsoft.com/office/drawing/2014/main" id="{2C09A70D-A884-1268-3708-0F73E02EC126}"/>
                  </a:ext>
                </a:extLst>
              </p:cNvPr>
              <p:cNvSpPr/>
              <p:nvPr/>
            </p:nvSpPr>
            <p:spPr>
              <a:xfrm>
                <a:off x="1641542" y="3712561"/>
                <a:ext cx="87548" cy="87548"/>
              </a:xfrm>
              <a:custGeom>
                <a:avLst/>
                <a:gdLst>
                  <a:gd name="connsiteX0" fmla="*/ 18313 w 87548"/>
                  <a:gd name="connsiteY0" fmla="*/ 704 h 87548"/>
                  <a:gd name="connsiteX1" fmla="*/ 69384 w 87548"/>
                  <a:gd name="connsiteY1" fmla="*/ 704 h 87548"/>
                  <a:gd name="connsiteX2" fmla="*/ 87623 w 87548"/>
                  <a:gd name="connsiteY2" fmla="*/ 18944 h 87548"/>
                  <a:gd name="connsiteX3" fmla="*/ 87623 w 87548"/>
                  <a:gd name="connsiteY3" fmla="*/ 18944 h 87548"/>
                  <a:gd name="connsiteX4" fmla="*/ 87623 w 87548"/>
                  <a:gd name="connsiteY4" fmla="*/ 70014 h 87548"/>
                  <a:gd name="connsiteX5" fmla="*/ 69384 w 87548"/>
                  <a:gd name="connsiteY5" fmla="*/ 88253 h 87548"/>
                  <a:gd name="connsiteX6" fmla="*/ 69384 w 87548"/>
                  <a:gd name="connsiteY6" fmla="*/ 88253 h 87548"/>
                  <a:gd name="connsiteX7" fmla="*/ 18313 w 87548"/>
                  <a:gd name="connsiteY7" fmla="*/ 88253 h 87548"/>
                  <a:gd name="connsiteX8" fmla="*/ 74 w 87548"/>
                  <a:gd name="connsiteY8" fmla="*/ 70014 h 87548"/>
                  <a:gd name="connsiteX9" fmla="*/ 74 w 87548"/>
                  <a:gd name="connsiteY9" fmla="*/ 70014 h 87548"/>
                  <a:gd name="connsiteX10" fmla="*/ 74 w 87548"/>
                  <a:gd name="connsiteY10" fmla="*/ 18944 h 87548"/>
                  <a:gd name="connsiteX11" fmla="*/ 18313 w 87548"/>
                  <a:gd name="connsiteY11" fmla="*/ 70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13" y="704"/>
                    </a:moveTo>
                    <a:cubicBezTo>
                      <a:pt x="29354" y="704"/>
                      <a:pt x="40394" y="704"/>
                      <a:pt x="69384" y="704"/>
                    </a:cubicBezTo>
                    <a:cubicBezTo>
                      <a:pt x="81543" y="704"/>
                      <a:pt x="87623" y="6784"/>
                      <a:pt x="87623" y="18944"/>
                    </a:cubicBezTo>
                    <a:moveTo>
                      <a:pt x="87623" y="18944"/>
                    </a:moveTo>
                    <a:cubicBezTo>
                      <a:pt x="87623" y="35192"/>
                      <a:pt x="87623" y="51440"/>
                      <a:pt x="87623" y="70014"/>
                    </a:cubicBezTo>
                    <a:cubicBezTo>
                      <a:pt x="87623" y="82174"/>
                      <a:pt x="81543" y="88253"/>
                      <a:pt x="69384" y="88253"/>
                    </a:cubicBezTo>
                    <a:moveTo>
                      <a:pt x="69384" y="88253"/>
                    </a:moveTo>
                    <a:cubicBezTo>
                      <a:pt x="56632" y="88253"/>
                      <a:pt x="43881" y="88253"/>
                      <a:pt x="18313" y="88253"/>
                    </a:cubicBezTo>
                    <a:cubicBezTo>
                      <a:pt x="6154" y="88253"/>
                      <a:pt x="74" y="82174"/>
                      <a:pt x="74" y="70014"/>
                    </a:cubicBezTo>
                    <a:moveTo>
                      <a:pt x="74" y="70014"/>
                    </a:moveTo>
                    <a:cubicBezTo>
                      <a:pt x="74" y="56378"/>
                      <a:pt x="74" y="42742"/>
                      <a:pt x="74" y="18944"/>
                    </a:cubicBezTo>
                    <a:cubicBezTo>
                      <a:pt x="74" y="6784"/>
                      <a:pt x="6154" y="704"/>
                      <a:pt x="18313" y="704"/>
                    </a:cubicBezTo>
                  </a:path>
                </a:pathLst>
              </a:custGeom>
              <a:noFill/>
              <a:ln w="4284" cap="flat">
                <a:solidFill>
                  <a:srgbClr val="171717"/>
                </a:solidFill>
                <a:prstDash val="solid"/>
                <a:miter/>
              </a:ln>
            </p:spPr>
            <p:txBody>
              <a:bodyPr rtlCol="0" anchor="ctr"/>
              <a:lstStyle/>
              <a:p>
                <a:endParaRPr lang="en-IN"/>
              </a:p>
            </p:txBody>
          </p:sp>
        </p:grpSp>
        <p:grpSp>
          <p:nvGrpSpPr>
            <p:cNvPr id="21" name="Graphic 4">
              <a:extLst>
                <a:ext uri="{FF2B5EF4-FFF2-40B4-BE49-F238E27FC236}">
                  <a16:creationId xmlns:a16="http://schemas.microsoft.com/office/drawing/2014/main" id="{DDAB33CE-3424-455B-7D81-DF55E7297693}"/>
                </a:ext>
              </a:extLst>
            </p:cNvPr>
            <p:cNvGrpSpPr/>
            <p:nvPr/>
          </p:nvGrpSpPr>
          <p:grpSpPr>
            <a:xfrm>
              <a:off x="2346493" y="3599072"/>
              <a:ext cx="49246" cy="54709"/>
              <a:chOff x="1660693" y="3728976"/>
              <a:chExt cx="49246" cy="54709"/>
            </a:xfrm>
            <a:solidFill>
              <a:srgbClr val="000000"/>
            </a:solidFill>
          </p:grpSpPr>
          <p:sp>
            <p:nvSpPr>
              <p:cNvPr id="357" name="Freeform: Shape 356">
                <a:extLst>
                  <a:ext uri="{FF2B5EF4-FFF2-40B4-BE49-F238E27FC236}">
                    <a16:creationId xmlns:a16="http://schemas.microsoft.com/office/drawing/2014/main" id="{97E5611C-ED62-084D-E7A5-916736A537D4}"/>
                  </a:ext>
                </a:extLst>
              </p:cNvPr>
              <p:cNvSpPr/>
              <p:nvPr/>
            </p:nvSpPr>
            <p:spPr>
              <a:xfrm>
                <a:off x="1660693" y="3728976"/>
                <a:ext cx="49246" cy="41038"/>
              </a:xfrm>
              <a:custGeom>
                <a:avLst/>
                <a:gdLst>
                  <a:gd name="connsiteX0" fmla="*/ 41113 w 49246"/>
                  <a:gd name="connsiteY0" fmla="*/ 17120 h 41038"/>
                  <a:gd name="connsiteX1" fmla="*/ 24697 w 49246"/>
                  <a:gd name="connsiteY1" fmla="*/ 705 h 41038"/>
                  <a:gd name="connsiteX2" fmla="*/ 8282 w 49246"/>
                  <a:gd name="connsiteY2" fmla="*/ 17120 h 41038"/>
                  <a:gd name="connsiteX3" fmla="*/ 74 w 49246"/>
                  <a:gd name="connsiteY3" fmla="*/ 41744 h 41038"/>
                  <a:gd name="connsiteX4" fmla="*/ 49320 w 49246"/>
                  <a:gd name="connsiteY4" fmla="*/ 41744 h 41038"/>
                  <a:gd name="connsiteX5" fmla="*/ 41113 w 49246"/>
                  <a:gd name="connsiteY5" fmla="*/ 17120 h 4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46" h="41038">
                    <a:moveTo>
                      <a:pt x="41113" y="17120"/>
                    </a:moveTo>
                    <a:cubicBezTo>
                      <a:pt x="41113" y="8054"/>
                      <a:pt x="33763" y="705"/>
                      <a:pt x="24697" y="705"/>
                    </a:cubicBezTo>
                    <a:cubicBezTo>
                      <a:pt x="15631" y="705"/>
                      <a:pt x="8282" y="8054"/>
                      <a:pt x="8282" y="17120"/>
                    </a:cubicBezTo>
                    <a:cubicBezTo>
                      <a:pt x="8282" y="36272"/>
                      <a:pt x="74" y="41744"/>
                      <a:pt x="74" y="41744"/>
                    </a:cubicBezTo>
                    <a:lnTo>
                      <a:pt x="49320" y="41744"/>
                    </a:lnTo>
                    <a:cubicBezTo>
                      <a:pt x="49320" y="41744"/>
                      <a:pt x="41113" y="36272"/>
                      <a:pt x="41113" y="17120"/>
                    </a:cubicBezTo>
                  </a:path>
                </a:pathLst>
              </a:custGeom>
              <a:solidFill>
                <a:srgbClr val="000000"/>
              </a:solidFill>
              <a:ln w="5288" cap="rnd">
                <a:solidFill>
                  <a:srgbClr val="171717"/>
                </a:solidFill>
                <a:prstDash val="solid"/>
                <a:round/>
              </a:ln>
            </p:spPr>
            <p:txBody>
              <a:bodyPr rtlCol="0" anchor="ctr"/>
              <a:lstStyle/>
              <a:p>
                <a:endParaRPr lang="en-IN"/>
              </a:p>
            </p:txBody>
          </p:sp>
          <p:sp>
            <p:nvSpPr>
              <p:cNvPr id="358" name="Freeform: Shape 357">
                <a:extLst>
                  <a:ext uri="{FF2B5EF4-FFF2-40B4-BE49-F238E27FC236}">
                    <a16:creationId xmlns:a16="http://schemas.microsoft.com/office/drawing/2014/main" id="{AA62918F-ECF6-50F6-B5E7-0AB323B042D6}"/>
                  </a:ext>
                </a:extLst>
              </p:cNvPr>
              <p:cNvSpPr/>
              <p:nvPr/>
            </p:nvSpPr>
            <p:spPr>
              <a:xfrm>
                <a:off x="1680583" y="3780958"/>
                <a:ext cx="9466" cy="2727"/>
              </a:xfrm>
              <a:custGeom>
                <a:avLst/>
                <a:gdLst>
                  <a:gd name="connsiteX0" fmla="*/ 9540 w 9466"/>
                  <a:gd name="connsiteY0" fmla="*/ 702 h 2727"/>
                  <a:gd name="connsiteX1" fmla="*/ 2062 w 9466"/>
                  <a:gd name="connsiteY1" fmla="*/ 2690 h 2727"/>
                  <a:gd name="connsiteX2" fmla="*/ 74 w 9466"/>
                  <a:gd name="connsiteY2" fmla="*/ 702 h 2727"/>
                </a:gdLst>
                <a:ahLst/>
                <a:cxnLst>
                  <a:cxn ang="0">
                    <a:pos x="connsiteX0" y="connsiteY0"/>
                  </a:cxn>
                  <a:cxn ang="0">
                    <a:pos x="connsiteX1" y="connsiteY1"/>
                  </a:cxn>
                  <a:cxn ang="0">
                    <a:pos x="connsiteX2" y="connsiteY2"/>
                  </a:cxn>
                </a:cxnLst>
                <a:rect l="l" t="t" r="r" b="b"/>
                <a:pathLst>
                  <a:path w="9466" h="2727">
                    <a:moveTo>
                      <a:pt x="9540" y="702"/>
                    </a:moveTo>
                    <a:cubicBezTo>
                      <a:pt x="8024" y="3316"/>
                      <a:pt x="4676" y="4206"/>
                      <a:pt x="2062" y="2690"/>
                    </a:cubicBezTo>
                    <a:cubicBezTo>
                      <a:pt x="1237" y="2211"/>
                      <a:pt x="552" y="1526"/>
                      <a:pt x="74" y="702"/>
                    </a:cubicBezTo>
                  </a:path>
                </a:pathLst>
              </a:custGeom>
              <a:solidFill>
                <a:srgbClr val="000000"/>
              </a:solidFill>
              <a:ln w="5288" cap="rnd">
                <a:solidFill>
                  <a:srgbClr val="171717"/>
                </a:solidFill>
                <a:prstDash val="solid"/>
                <a:round/>
              </a:ln>
            </p:spPr>
            <p:txBody>
              <a:bodyPr rtlCol="0" anchor="ctr"/>
              <a:lstStyle/>
              <a:p>
                <a:endParaRPr lang="en-IN"/>
              </a:p>
            </p:txBody>
          </p:sp>
        </p:grpSp>
        <p:sp>
          <p:nvSpPr>
            <p:cNvPr id="22" name="Freeform: Shape 21">
              <a:extLst>
                <a:ext uri="{FF2B5EF4-FFF2-40B4-BE49-F238E27FC236}">
                  <a16:creationId xmlns:a16="http://schemas.microsoft.com/office/drawing/2014/main" id="{25645B51-339B-FC05-E52D-18167B4822D3}"/>
                </a:ext>
              </a:extLst>
            </p:cNvPr>
            <p:cNvSpPr/>
            <p:nvPr/>
          </p:nvSpPr>
          <p:spPr>
            <a:xfrm>
              <a:off x="2878171" y="3651966"/>
              <a:ext cx="503406" cy="262646"/>
            </a:xfrm>
            <a:custGeom>
              <a:avLst/>
              <a:gdLst>
                <a:gd name="connsiteX0" fmla="*/ 22112 w 503406"/>
                <a:gd name="connsiteY0" fmla="*/ 723 h 262646"/>
                <a:gd name="connsiteX1" fmla="*/ 481744 w 503406"/>
                <a:gd name="connsiteY1" fmla="*/ 723 h 262646"/>
                <a:gd name="connsiteX2" fmla="*/ 503631 w 503406"/>
                <a:gd name="connsiteY2" fmla="*/ 22611 h 262646"/>
                <a:gd name="connsiteX3" fmla="*/ 503631 w 503406"/>
                <a:gd name="connsiteY3" fmla="*/ 22611 h 262646"/>
                <a:gd name="connsiteX4" fmla="*/ 503631 w 503406"/>
                <a:gd name="connsiteY4" fmla="*/ 241483 h 262646"/>
                <a:gd name="connsiteX5" fmla="*/ 481744 w 503406"/>
                <a:gd name="connsiteY5" fmla="*/ 263370 h 262646"/>
                <a:gd name="connsiteX6" fmla="*/ 481744 w 503406"/>
                <a:gd name="connsiteY6" fmla="*/ 263370 h 262646"/>
                <a:gd name="connsiteX7" fmla="*/ 22112 w 503406"/>
                <a:gd name="connsiteY7" fmla="*/ 263370 h 262646"/>
                <a:gd name="connsiteX8" fmla="*/ 225 w 503406"/>
                <a:gd name="connsiteY8" fmla="*/ 241483 h 262646"/>
                <a:gd name="connsiteX9" fmla="*/ 225 w 503406"/>
                <a:gd name="connsiteY9" fmla="*/ 241483 h 262646"/>
                <a:gd name="connsiteX10" fmla="*/ 225 w 503406"/>
                <a:gd name="connsiteY10" fmla="*/ 22611 h 262646"/>
                <a:gd name="connsiteX11" fmla="*/ 22112 w 503406"/>
                <a:gd name="connsiteY11" fmla="*/ 723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112" y="723"/>
                  </a:moveTo>
                  <a:cubicBezTo>
                    <a:pt x="180712" y="723"/>
                    <a:pt x="339312" y="723"/>
                    <a:pt x="481744" y="723"/>
                  </a:cubicBezTo>
                  <a:cubicBezTo>
                    <a:pt x="496336" y="723"/>
                    <a:pt x="503631" y="8019"/>
                    <a:pt x="503631" y="22611"/>
                  </a:cubicBezTo>
                  <a:moveTo>
                    <a:pt x="503631" y="22611"/>
                  </a:moveTo>
                  <a:cubicBezTo>
                    <a:pt x="503631" y="88914"/>
                    <a:pt x="503631" y="155218"/>
                    <a:pt x="503631" y="241483"/>
                  </a:cubicBezTo>
                  <a:cubicBezTo>
                    <a:pt x="503631" y="256074"/>
                    <a:pt x="496336" y="263370"/>
                    <a:pt x="481744" y="263370"/>
                  </a:cubicBezTo>
                  <a:moveTo>
                    <a:pt x="481744" y="263370"/>
                  </a:moveTo>
                  <a:cubicBezTo>
                    <a:pt x="301094" y="263370"/>
                    <a:pt x="120445" y="263370"/>
                    <a:pt x="22112" y="263370"/>
                  </a:cubicBezTo>
                  <a:cubicBezTo>
                    <a:pt x="7521" y="263370"/>
                    <a:pt x="225" y="256074"/>
                    <a:pt x="225" y="241483"/>
                  </a:cubicBezTo>
                  <a:moveTo>
                    <a:pt x="225" y="241483"/>
                  </a:moveTo>
                  <a:cubicBezTo>
                    <a:pt x="225" y="195455"/>
                    <a:pt x="225" y="149428"/>
                    <a:pt x="225" y="22611"/>
                  </a:cubicBezTo>
                  <a:cubicBezTo>
                    <a:pt x="225" y="8019"/>
                    <a:pt x="7521" y="723"/>
                    <a:pt x="22112" y="723"/>
                  </a:cubicBezTo>
                </a:path>
              </a:pathLst>
            </a:custGeom>
            <a:noFill/>
            <a:ln w="4284" cap="flat">
              <a:solidFill>
                <a:srgbClr val="171717"/>
              </a:solidFill>
              <a:prstDash val="solid"/>
              <a:miter/>
            </a:ln>
          </p:spPr>
          <p:txBody>
            <a:bodyPr rtlCol="0" anchor="ctr"/>
            <a:lstStyle/>
            <a:p>
              <a:endParaRPr lang="en-IN"/>
            </a:p>
          </p:txBody>
        </p:sp>
        <p:pic>
          <p:nvPicPr>
            <p:cNvPr id="23" name="Picture 22">
              <a:extLst>
                <a:ext uri="{FF2B5EF4-FFF2-40B4-BE49-F238E27FC236}">
                  <a16:creationId xmlns:a16="http://schemas.microsoft.com/office/drawing/2014/main" id="{ACCBA093-B84E-2220-F406-0B2EE99CB423}"/>
                </a:ext>
              </a:extLst>
            </p:cNvPr>
            <p:cNvPicPr>
              <a:picLocks noChangeAspect="1"/>
            </p:cNvPicPr>
            <p:nvPr/>
          </p:nvPicPr>
          <p:blipFill>
            <a:blip r:embed="rId5"/>
            <a:stretch>
              <a:fillRect/>
            </a:stretch>
          </p:blipFill>
          <p:spPr>
            <a:xfrm>
              <a:off x="2944038" y="3750459"/>
              <a:ext cx="371672" cy="72957"/>
            </a:xfrm>
            <a:custGeom>
              <a:avLst/>
              <a:gdLst>
                <a:gd name="connsiteX0" fmla="*/ 243 w 371672"/>
                <a:gd name="connsiteY0" fmla="*/ 750 h 72957"/>
                <a:gd name="connsiteX1" fmla="*/ 371916 w 371672"/>
                <a:gd name="connsiteY1" fmla="*/ 750 h 72957"/>
                <a:gd name="connsiteX2" fmla="*/ 371916 w 371672"/>
                <a:gd name="connsiteY2" fmla="*/ 73708 h 72957"/>
                <a:gd name="connsiteX3" fmla="*/ 243 w 371672"/>
                <a:gd name="connsiteY3" fmla="*/ 73708 h 72957"/>
              </a:gdLst>
              <a:ahLst/>
              <a:cxnLst>
                <a:cxn ang="0">
                  <a:pos x="connsiteX0" y="connsiteY0"/>
                </a:cxn>
                <a:cxn ang="0">
                  <a:pos x="connsiteX1" y="connsiteY1"/>
                </a:cxn>
                <a:cxn ang="0">
                  <a:pos x="connsiteX2" y="connsiteY2"/>
                </a:cxn>
                <a:cxn ang="0">
                  <a:pos x="connsiteX3" y="connsiteY3"/>
                </a:cxn>
              </a:cxnLst>
              <a:rect l="l" t="t" r="r" b="b"/>
              <a:pathLst>
                <a:path w="371672" h="72957">
                  <a:moveTo>
                    <a:pt x="243" y="750"/>
                  </a:moveTo>
                  <a:lnTo>
                    <a:pt x="371916" y="750"/>
                  </a:lnTo>
                  <a:lnTo>
                    <a:pt x="371916" y="73708"/>
                  </a:lnTo>
                  <a:lnTo>
                    <a:pt x="243" y="73708"/>
                  </a:lnTo>
                  <a:close/>
                </a:path>
              </a:pathLst>
            </a:custGeom>
          </p:spPr>
        </p:pic>
        <p:grpSp>
          <p:nvGrpSpPr>
            <p:cNvPr id="24" name="Graphic 4">
              <a:extLst>
                <a:ext uri="{FF2B5EF4-FFF2-40B4-BE49-F238E27FC236}">
                  <a16:creationId xmlns:a16="http://schemas.microsoft.com/office/drawing/2014/main" id="{C965F79A-A407-B62B-9618-FA0D083FEDDC}"/>
                </a:ext>
              </a:extLst>
            </p:cNvPr>
            <p:cNvGrpSpPr/>
            <p:nvPr/>
          </p:nvGrpSpPr>
          <p:grpSpPr>
            <a:xfrm>
              <a:off x="2921945" y="3597248"/>
              <a:ext cx="87548" cy="87548"/>
              <a:chOff x="2236145" y="3727152"/>
              <a:chExt cx="87548" cy="87548"/>
            </a:xfrm>
          </p:grpSpPr>
          <p:sp>
            <p:nvSpPr>
              <p:cNvPr id="355" name="Freeform: Shape 354">
                <a:extLst>
                  <a:ext uri="{FF2B5EF4-FFF2-40B4-BE49-F238E27FC236}">
                    <a16:creationId xmlns:a16="http://schemas.microsoft.com/office/drawing/2014/main" id="{383CE07D-7E8F-F356-2E56-3CD63985AEB2}"/>
                  </a:ext>
                </a:extLst>
              </p:cNvPr>
              <p:cNvSpPr/>
              <p:nvPr/>
            </p:nvSpPr>
            <p:spPr>
              <a:xfrm>
                <a:off x="2236145" y="3727152"/>
                <a:ext cx="87548" cy="87548"/>
              </a:xfrm>
              <a:custGeom>
                <a:avLst/>
                <a:gdLst>
                  <a:gd name="connsiteX0" fmla="*/ 18476 w 87548"/>
                  <a:gd name="connsiteY0" fmla="*/ 708 h 87548"/>
                  <a:gd name="connsiteX1" fmla="*/ 69547 w 87548"/>
                  <a:gd name="connsiteY1" fmla="*/ 708 h 87548"/>
                  <a:gd name="connsiteX2" fmla="*/ 83226 w 87548"/>
                  <a:gd name="connsiteY2" fmla="*/ 5268 h 87548"/>
                  <a:gd name="connsiteX3" fmla="*/ 87786 w 87548"/>
                  <a:gd name="connsiteY3" fmla="*/ 18948 h 87548"/>
                  <a:gd name="connsiteX4" fmla="*/ 87786 w 87548"/>
                  <a:gd name="connsiteY4" fmla="*/ 70018 h 87548"/>
                  <a:gd name="connsiteX5" fmla="*/ 83226 w 87548"/>
                  <a:gd name="connsiteY5" fmla="*/ 83697 h 87548"/>
                  <a:gd name="connsiteX6" fmla="*/ 69547 w 87548"/>
                  <a:gd name="connsiteY6" fmla="*/ 88257 h 87548"/>
                  <a:gd name="connsiteX7" fmla="*/ 18476 w 87548"/>
                  <a:gd name="connsiteY7" fmla="*/ 88257 h 87548"/>
                  <a:gd name="connsiteX8" fmla="*/ 4797 w 87548"/>
                  <a:gd name="connsiteY8" fmla="*/ 83697 h 87548"/>
                  <a:gd name="connsiteX9" fmla="*/ 237 w 87548"/>
                  <a:gd name="connsiteY9" fmla="*/ 70018 h 87548"/>
                  <a:gd name="connsiteX10" fmla="*/ 1377 w 87548"/>
                  <a:gd name="connsiteY10" fmla="*/ 10968 h 87548"/>
                  <a:gd name="connsiteX11" fmla="*/ 4797 w 87548"/>
                  <a:gd name="connsiteY11" fmla="*/ 5268 h 87548"/>
                  <a:gd name="connsiteX12" fmla="*/ 18476 w 87548"/>
                  <a:gd name="connsiteY12" fmla="*/ 708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76" y="708"/>
                    </a:moveTo>
                    <a:lnTo>
                      <a:pt x="69547" y="708"/>
                    </a:lnTo>
                    <a:lnTo>
                      <a:pt x="83226" y="5268"/>
                    </a:lnTo>
                    <a:lnTo>
                      <a:pt x="87786" y="18948"/>
                    </a:lnTo>
                    <a:lnTo>
                      <a:pt x="87786" y="70018"/>
                    </a:lnTo>
                    <a:lnTo>
                      <a:pt x="83226" y="83697"/>
                    </a:lnTo>
                    <a:lnTo>
                      <a:pt x="69547" y="88257"/>
                    </a:lnTo>
                    <a:lnTo>
                      <a:pt x="18476" y="88257"/>
                    </a:lnTo>
                    <a:lnTo>
                      <a:pt x="4797" y="83697"/>
                    </a:lnTo>
                    <a:lnTo>
                      <a:pt x="237" y="70018"/>
                    </a:lnTo>
                    <a:lnTo>
                      <a:pt x="1377" y="10968"/>
                    </a:lnTo>
                    <a:lnTo>
                      <a:pt x="4797" y="5268"/>
                    </a:lnTo>
                    <a:lnTo>
                      <a:pt x="18476" y="708"/>
                    </a:lnTo>
                  </a:path>
                </a:pathLst>
              </a:custGeom>
              <a:solidFill>
                <a:srgbClr val="FFFFFF"/>
              </a:solidFill>
              <a:ln w="0" cap="flat">
                <a:noFill/>
                <a:prstDash val="solid"/>
                <a:miter/>
              </a:ln>
            </p:spPr>
            <p:txBody>
              <a:bodyPr rtlCol="0" anchor="ctr"/>
              <a:lstStyle/>
              <a:p>
                <a:endParaRPr lang="en-IN"/>
              </a:p>
            </p:txBody>
          </p:sp>
          <p:sp>
            <p:nvSpPr>
              <p:cNvPr id="356" name="Freeform: Shape 355">
                <a:extLst>
                  <a:ext uri="{FF2B5EF4-FFF2-40B4-BE49-F238E27FC236}">
                    <a16:creationId xmlns:a16="http://schemas.microsoft.com/office/drawing/2014/main" id="{7AD904C6-35AC-5B90-41F3-2ABAB7B33626}"/>
                  </a:ext>
                </a:extLst>
              </p:cNvPr>
              <p:cNvSpPr/>
              <p:nvPr/>
            </p:nvSpPr>
            <p:spPr>
              <a:xfrm>
                <a:off x="2236145" y="3727152"/>
                <a:ext cx="87548" cy="87548"/>
              </a:xfrm>
              <a:custGeom>
                <a:avLst/>
                <a:gdLst>
                  <a:gd name="connsiteX0" fmla="*/ 18476 w 87548"/>
                  <a:gd name="connsiteY0" fmla="*/ 708 h 87548"/>
                  <a:gd name="connsiteX1" fmla="*/ 69547 w 87548"/>
                  <a:gd name="connsiteY1" fmla="*/ 708 h 87548"/>
                  <a:gd name="connsiteX2" fmla="*/ 87786 w 87548"/>
                  <a:gd name="connsiteY2" fmla="*/ 18948 h 87548"/>
                  <a:gd name="connsiteX3" fmla="*/ 87786 w 87548"/>
                  <a:gd name="connsiteY3" fmla="*/ 18948 h 87548"/>
                  <a:gd name="connsiteX4" fmla="*/ 87786 w 87548"/>
                  <a:gd name="connsiteY4" fmla="*/ 70018 h 87548"/>
                  <a:gd name="connsiteX5" fmla="*/ 69547 w 87548"/>
                  <a:gd name="connsiteY5" fmla="*/ 88257 h 87548"/>
                  <a:gd name="connsiteX6" fmla="*/ 69547 w 87548"/>
                  <a:gd name="connsiteY6" fmla="*/ 88257 h 87548"/>
                  <a:gd name="connsiteX7" fmla="*/ 18476 w 87548"/>
                  <a:gd name="connsiteY7" fmla="*/ 88257 h 87548"/>
                  <a:gd name="connsiteX8" fmla="*/ 237 w 87548"/>
                  <a:gd name="connsiteY8" fmla="*/ 70018 h 87548"/>
                  <a:gd name="connsiteX9" fmla="*/ 237 w 87548"/>
                  <a:gd name="connsiteY9" fmla="*/ 70018 h 87548"/>
                  <a:gd name="connsiteX10" fmla="*/ 237 w 87548"/>
                  <a:gd name="connsiteY10" fmla="*/ 18948 h 87548"/>
                  <a:gd name="connsiteX11" fmla="*/ 18476 w 87548"/>
                  <a:gd name="connsiteY11" fmla="*/ 708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76" y="708"/>
                    </a:moveTo>
                    <a:cubicBezTo>
                      <a:pt x="38058" y="708"/>
                      <a:pt x="57639" y="708"/>
                      <a:pt x="69547" y="708"/>
                    </a:cubicBezTo>
                    <a:cubicBezTo>
                      <a:pt x="81706" y="708"/>
                      <a:pt x="87786" y="6788"/>
                      <a:pt x="87786" y="18948"/>
                    </a:cubicBezTo>
                    <a:moveTo>
                      <a:pt x="87786" y="18948"/>
                    </a:moveTo>
                    <a:cubicBezTo>
                      <a:pt x="87786" y="33638"/>
                      <a:pt x="87786" y="48329"/>
                      <a:pt x="87786" y="70018"/>
                    </a:cubicBezTo>
                    <a:cubicBezTo>
                      <a:pt x="87786" y="82178"/>
                      <a:pt x="81706" y="88257"/>
                      <a:pt x="69547" y="88257"/>
                    </a:cubicBezTo>
                    <a:moveTo>
                      <a:pt x="69547" y="88257"/>
                    </a:moveTo>
                    <a:cubicBezTo>
                      <a:pt x="55062" y="88257"/>
                      <a:pt x="40577" y="88257"/>
                      <a:pt x="18476" y="88257"/>
                    </a:cubicBezTo>
                    <a:cubicBezTo>
                      <a:pt x="6317" y="88257"/>
                      <a:pt x="237" y="82178"/>
                      <a:pt x="237" y="70018"/>
                    </a:cubicBezTo>
                    <a:moveTo>
                      <a:pt x="237" y="70018"/>
                    </a:moveTo>
                    <a:cubicBezTo>
                      <a:pt x="237" y="54913"/>
                      <a:pt x="237" y="39809"/>
                      <a:pt x="237" y="18948"/>
                    </a:cubicBezTo>
                    <a:cubicBezTo>
                      <a:pt x="237" y="6788"/>
                      <a:pt x="6317" y="708"/>
                      <a:pt x="18476" y="708"/>
                    </a:cubicBezTo>
                  </a:path>
                </a:pathLst>
              </a:custGeom>
              <a:noFill/>
              <a:ln w="4284" cap="flat">
                <a:solidFill>
                  <a:srgbClr val="171717"/>
                </a:solidFill>
                <a:prstDash val="solid"/>
                <a:miter/>
              </a:ln>
            </p:spPr>
            <p:txBody>
              <a:bodyPr rtlCol="0" anchor="ctr"/>
              <a:lstStyle/>
              <a:p>
                <a:endParaRPr lang="en-IN"/>
              </a:p>
            </p:txBody>
          </p:sp>
        </p:grpSp>
        <p:sp>
          <p:nvSpPr>
            <p:cNvPr id="25" name="Freeform: Shape 24">
              <a:extLst>
                <a:ext uri="{FF2B5EF4-FFF2-40B4-BE49-F238E27FC236}">
                  <a16:creationId xmlns:a16="http://schemas.microsoft.com/office/drawing/2014/main" id="{D888D795-D2EB-17DB-6D68-BD14028DBA95}"/>
                </a:ext>
              </a:extLst>
            </p:cNvPr>
            <p:cNvSpPr/>
            <p:nvPr/>
          </p:nvSpPr>
          <p:spPr>
            <a:xfrm>
              <a:off x="2941097" y="3613664"/>
              <a:ext cx="51982" cy="51982"/>
            </a:xfrm>
            <a:custGeom>
              <a:avLst/>
              <a:gdLst>
                <a:gd name="connsiteX0" fmla="*/ 237 w 51982"/>
                <a:gd name="connsiteY0" fmla="*/ 25332 h 51982"/>
                <a:gd name="connsiteX1" fmla="*/ 52219 w 51982"/>
                <a:gd name="connsiteY1" fmla="*/ 709 h 51982"/>
                <a:gd name="connsiteX2" fmla="*/ 27596 w 51982"/>
                <a:gd name="connsiteY2" fmla="*/ 52691 h 51982"/>
                <a:gd name="connsiteX3" fmla="*/ 22124 w 51982"/>
                <a:gd name="connsiteY3" fmla="*/ 30803 h 51982"/>
                <a:gd name="connsiteX4" fmla="*/ 237 w 51982"/>
                <a:gd name="connsiteY4" fmla="*/ 25332 h 5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2" h="51982">
                  <a:moveTo>
                    <a:pt x="237" y="25332"/>
                  </a:moveTo>
                  <a:lnTo>
                    <a:pt x="52219" y="709"/>
                  </a:lnTo>
                  <a:lnTo>
                    <a:pt x="27596" y="52691"/>
                  </a:lnTo>
                  <a:lnTo>
                    <a:pt x="22124" y="30803"/>
                  </a:lnTo>
                  <a:lnTo>
                    <a:pt x="237" y="25332"/>
                  </a:lnTo>
                  <a:close/>
                </a:path>
              </a:pathLst>
            </a:custGeom>
            <a:solidFill>
              <a:srgbClr val="000000"/>
            </a:solidFill>
            <a:ln w="5288" cap="rnd">
              <a:solidFill>
                <a:srgbClr val="171717"/>
              </a:solidFill>
              <a:prstDash val="solid"/>
              <a:round/>
            </a:ln>
          </p:spPr>
          <p:txBody>
            <a:bodyPr rtlCol="0" anchor="ctr"/>
            <a:lstStyle/>
            <a:p>
              <a:endParaRPr lang="en-IN"/>
            </a:p>
          </p:txBody>
        </p:sp>
        <p:sp>
          <p:nvSpPr>
            <p:cNvPr id="26" name="Freeform: Shape 25">
              <a:extLst>
                <a:ext uri="{FF2B5EF4-FFF2-40B4-BE49-F238E27FC236}">
                  <a16:creationId xmlns:a16="http://schemas.microsoft.com/office/drawing/2014/main" id="{CD859126-A99F-F667-AA7A-CFDD3485EA7D}"/>
                </a:ext>
              </a:extLst>
            </p:cNvPr>
            <p:cNvSpPr/>
            <p:nvPr/>
          </p:nvSpPr>
          <p:spPr>
            <a:xfrm>
              <a:off x="5081892" y="2727191"/>
              <a:ext cx="503406" cy="312987"/>
            </a:xfrm>
            <a:custGeom>
              <a:avLst/>
              <a:gdLst>
                <a:gd name="connsiteX0" fmla="*/ 21949 w 503406"/>
                <a:gd name="connsiteY0" fmla="*/ 909 h 312987"/>
                <a:gd name="connsiteX1" fmla="*/ 481581 w 503406"/>
                <a:gd name="connsiteY1" fmla="*/ 909 h 312987"/>
                <a:gd name="connsiteX2" fmla="*/ 503468 w 503406"/>
                <a:gd name="connsiteY2" fmla="*/ 22797 h 312987"/>
                <a:gd name="connsiteX3" fmla="*/ 503468 w 503406"/>
                <a:gd name="connsiteY3" fmla="*/ 22797 h 312987"/>
                <a:gd name="connsiteX4" fmla="*/ 503468 w 503406"/>
                <a:gd name="connsiteY4" fmla="*/ 292010 h 312987"/>
                <a:gd name="connsiteX5" fmla="*/ 481581 w 503406"/>
                <a:gd name="connsiteY5" fmla="*/ 313897 h 312987"/>
                <a:gd name="connsiteX6" fmla="*/ 481581 w 503406"/>
                <a:gd name="connsiteY6" fmla="*/ 313897 h 312987"/>
                <a:gd name="connsiteX7" fmla="*/ 21949 w 503406"/>
                <a:gd name="connsiteY7" fmla="*/ 313897 h 312987"/>
                <a:gd name="connsiteX8" fmla="*/ 62 w 503406"/>
                <a:gd name="connsiteY8" fmla="*/ 292010 h 312987"/>
                <a:gd name="connsiteX9" fmla="*/ 62 w 503406"/>
                <a:gd name="connsiteY9" fmla="*/ 292010 h 312987"/>
                <a:gd name="connsiteX10" fmla="*/ 62 w 503406"/>
                <a:gd name="connsiteY10" fmla="*/ 22797 h 312987"/>
                <a:gd name="connsiteX11" fmla="*/ 21949 w 503406"/>
                <a:gd name="connsiteY11" fmla="*/ 909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1949" y="909"/>
                  </a:moveTo>
                  <a:cubicBezTo>
                    <a:pt x="201544" y="909"/>
                    <a:pt x="381139" y="909"/>
                    <a:pt x="481581" y="909"/>
                  </a:cubicBezTo>
                  <a:cubicBezTo>
                    <a:pt x="496173" y="909"/>
                    <a:pt x="503468" y="8205"/>
                    <a:pt x="503468" y="22797"/>
                  </a:cubicBezTo>
                  <a:moveTo>
                    <a:pt x="503468" y="22797"/>
                  </a:moveTo>
                  <a:cubicBezTo>
                    <a:pt x="503468" y="107623"/>
                    <a:pt x="503468" y="192448"/>
                    <a:pt x="503468" y="292010"/>
                  </a:cubicBezTo>
                  <a:cubicBezTo>
                    <a:pt x="503468" y="306601"/>
                    <a:pt x="496173" y="313897"/>
                    <a:pt x="481581" y="313897"/>
                  </a:cubicBezTo>
                  <a:moveTo>
                    <a:pt x="481581" y="313897"/>
                  </a:moveTo>
                  <a:cubicBezTo>
                    <a:pt x="313741" y="313897"/>
                    <a:pt x="145900" y="313897"/>
                    <a:pt x="21949" y="313897"/>
                  </a:cubicBezTo>
                  <a:cubicBezTo>
                    <a:pt x="7358" y="313897"/>
                    <a:pt x="62" y="306601"/>
                    <a:pt x="62" y="292010"/>
                  </a:cubicBezTo>
                  <a:moveTo>
                    <a:pt x="62" y="292010"/>
                  </a:moveTo>
                  <a:cubicBezTo>
                    <a:pt x="62" y="189178"/>
                    <a:pt x="62" y="86347"/>
                    <a:pt x="62" y="22797"/>
                  </a:cubicBezTo>
                  <a:cubicBezTo>
                    <a:pt x="62" y="8205"/>
                    <a:pt x="7358" y="909"/>
                    <a:pt x="21949" y="909"/>
                  </a:cubicBezTo>
                </a:path>
              </a:pathLst>
            </a:custGeom>
            <a:noFill/>
            <a:ln w="4284" cap="flat">
              <a:solidFill>
                <a:srgbClr val="171717"/>
              </a:solidFill>
              <a:prstDash val="solid"/>
              <a:miter/>
            </a:ln>
          </p:spPr>
          <p:txBody>
            <a:bodyPr rtlCol="0" anchor="ctr"/>
            <a:lstStyle/>
            <a:p>
              <a:endParaRPr lang="en-IN"/>
            </a:p>
          </p:txBody>
        </p:sp>
        <p:pic>
          <p:nvPicPr>
            <p:cNvPr id="27" name="Picture 26">
              <a:extLst>
                <a:ext uri="{FF2B5EF4-FFF2-40B4-BE49-F238E27FC236}">
                  <a16:creationId xmlns:a16="http://schemas.microsoft.com/office/drawing/2014/main" id="{87E3B49B-1060-5D5A-1337-16D75D781404}"/>
                </a:ext>
              </a:extLst>
            </p:cNvPr>
            <p:cNvPicPr>
              <a:picLocks noChangeAspect="1"/>
            </p:cNvPicPr>
            <p:nvPr/>
          </p:nvPicPr>
          <p:blipFill>
            <a:blip r:embed="rId6"/>
            <a:stretch>
              <a:fillRect/>
            </a:stretch>
          </p:blipFill>
          <p:spPr>
            <a:xfrm>
              <a:off x="5192536" y="2788840"/>
              <a:ext cx="282117" cy="196985"/>
            </a:xfrm>
            <a:custGeom>
              <a:avLst/>
              <a:gdLst>
                <a:gd name="connsiteX0" fmla="*/ 92 w 282117"/>
                <a:gd name="connsiteY0" fmla="*/ 926 h 196985"/>
                <a:gd name="connsiteX1" fmla="*/ 282210 w 282117"/>
                <a:gd name="connsiteY1" fmla="*/ 926 h 196985"/>
                <a:gd name="connsiteX2" fmla="*/ 282210 w 282117"/>
                <a:gd name="connsiteY2" fmla="*/ 197911 h 196985"/>
                <a:gd name="connsiteX3" fmla="*/ 92 w 282117"/>
                <a:gd name="connsiteY3" fmla="*/ 197911 h 196985"/>
              </a:gdLst>
              <a:ahLst/>
              <a:cxnLst>
                <a:cxn ang="0">
                  <a:pos x="connsiteX0" y="connsiteY0"/>
                </a:cxn>
                <a:cxn ang="0">
                  <a:pos x="connsiteX1" y="connsiteY1"/>
                </a:cxn>
                <a:cxn ang="0">
                  <a:pos x="connsiteX2" y="connsiteY2"/>
                </a:cxn>
                <a:cxn ang="0">
                  <a:pos x="connsiteX3" y="connsiteY3"/>
                </a:cxn>
              </a:cxnLst>
              <a:rect l="l" t="t" r="r" b="b"/>
              <a:pathLst>
                <a:path w="282117" h="196985">
                  <a:moveTo>
                    <a:pt x="92" y="926"/>
                  </a:moveTo>
                  <a:lnTo>
                    <a:pt x="282210" y="926"/>
                  </a:lnTo>
                  <a:lnTo>
                    <a:pt x="282210" y="197911"/>
                  </a:lnTo>
                  <a:lnTo>
                    <a:pt x="92" y="197911"/>
                  </a:lnTo>
                  <a:close/>
                </a:path>
              </a:pathLst>
            </a:custGeom>
          </p:spPr>
        </p:pic>
        <p:grpSp>
          <p:nvGrpSpPr>
            <p:cNvPr id="28" name="Graphic 4">
              <a:extLst>
                <a:ext uri="{FF2B5EF4-FFF2-40B4-BE49-F238E27FC236}">
                  <a16:creationId xmlns:a16="http://schemas.microsoft.com/office/drawing/2014/main" id="{957016A5-DB5E-7785-B552-A087857A5F25}"/>
                </a:ext>
              </a:extLst>
            </p:cNvPr>
            <p:cNvGrpSpPr/>
            <p:nvPr/>
          </p:nvGrpSpPr>
          <p:grpSpPr>
            <a:xfrm>
              <a:off x="5125666" y="2672473"/>
              <a:ext cx="87548" cy="87548"/>
              <a:chOff x="1641542" y="4405657"/>
              <a:chExt cx="87548" cy="87548"/>
            </a:xfrm>
          </p:grpSpPr>
          <p:sp>
            <p:nvSpPr>
              <p:cNvPr id="353" name="Freeform: Shape 352">
                <a:extLst>
                  <a:ext uri="{FF2B5EF4-FFF2-40B4-BE49-F238E27FC236}">
                    <a16:creationId xmlns:a16="http://schemas.microsoft.com/office/drawing/2014/main" id="{32C7BE2C-5875-8F95-7B50-A26B02619563}"/>
                  </a:ext>
                </a:extLst>
              </p:cNvPr>
              <p:cNvSpPr/>
              <p:nvPr/>
            </p:nvSpPr>
            <p:spPr>
              <a:xfrm>
                <a:off x="1641542" y="4405657"/>
                <a:ext cx="87548" cy="87548"/>
              </a:xfrm>
              <a:custGeom>
                <a:avLst/>
                <a:gdLst>
                  <a:gd name="connsiteX0" fmla="*/ 18313 w 87548"/>
                  <a:gd name="connsiteY0" fmla="*/ 894 h 87548"/>
                  <a:gd name="connsiteX1" fmla="*/ 69384 w 87548"/>
                  <a:gd name="connsiteY1" fmla="*/ 894 h 87548"/>
                  <a:gd name="connsiteX2" fmla="*/ 83063 w 87548"/>
                  <a:gd name="connsiteY2" fmla="*/ 5454 h 87548"/>
                  <a:gd name="connsiteX3" fmla="*/ 87623 w 87548"/>
                  <a:gd name="connsiteY3" fmla="*/ 19134 h 87548"/>
                  <a:gd name="connsiteX4" fmla="*/ 87623 w 87548"/>
                  <a:gd name="connsiteY4" fmla="*/ 70204 h 87548"/>
                  <a:gd name="connsiteX5" fmla="*/ 83063 w 87548"/>
                  <a:gd name="connsiteY5" fmla="*/ 83883 h 87548"/>
                  <a:gd name="connsiteX6" fmla="*/ 69384 w 87548"/>
                  <a:gd name="connsiteY6" fmla="*/ 88443 h 87548"/>
                  <a:gd name="connsiteX7" fmla="*/ 18313 w 87548"/>
                  <a:gd name="connsiteY7" fmla="*/ 88443 h 87548"/>
                  <a:gd name="connsiteX8" fmla="*/ 4634 w 87548"/>
                  <a:gd name="connsiteY8" fmla="*/ 83883 h 87548"/>
                  <a:gd name="connsiteX9" fmla="*/ 74 w 87548"/>
                  <a:gd name="connsiteY9" fmla="*/ 70204 h 87548"/>
                  <a:gd name="connsiteX10" fmla="*/ 1214 w 87548"/>
                  <a:gd name="connsiteY10" fmla="*/ 11154 h 87548"/>
                  <a:gd name="connsiteX11" fmla="*/ 4634 w 87548"/>
                  <a:gd name="connsiteY11" fmla="*/ 5454 h 87548"/>
                  <a:gd name="connsiteX12" fmla="*/ 18313 w 87548"/>
                  <a:gd name="connsiteY12" fmla="*/ 89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13" y="894"/>
                    </a:moveTo>
                    <a:lnTo>
                      <a:pt x="69384" y="894"/>
                    </a:lnTo>
                    <a:lnTo>
                      <a:pt x="83063" y="5454"/>
                    </a:lnTo>
                    <a:lnTo>
                      <a:pt x="87623" y="19134"/>
                    </a:lnTo>
                    <a:lnTo>
                      <a:pt x="87623" y="70204"/>
                    </a:lnTo>
                    <a:lnTo>
                      <a:pt x="83063" y="83883"/>
                    </a:lnTo>
                    <a:lnTo>
                      <a:pt x="69384" y="88443"/>
                    </a:lnTo>
                    <a:lnTo>
                      <a:pt x="18313" y="88443"/>
                    </a:lnTo>
                    <a:lnTo>
                      <a:pt x="4634" y="83883"/>
                    </a:lnTo>
                    <a:lnTo>
                      <a:pt x="74" y="70204"/>
                    </a:lnTo>
                    <a:lnTo>
                      <a:pt x="1214" y="11154"/>
                    </a:lnTo>
                    <a:lnTo>
                      <a:pt x="4634" y="5454"/>
                    </a:lnTo>
                    <a:lnTo>
                      <a:pt x="18313" y="894"/>
                    </a:lnTo>
                  </a:path>
                </a:pathLst>
              </a:custGeom>
              <a:solidFill>
                <a:srgbClr val="FFFFFF"/>
              </a:solidFill>
              <a:ln w="0" cap="flat">
                <a:noFill/>
                <a:prstDash val="solid"/>
                <a:miter/>
              </a:ln>
            </p:spPr>
            <p:txBody>
              <a:bodyPr rtlCol="0" anchor="ctr"/>
              <a:lstStyle/>
              <a:p>
                <a:endParaRPr lang="en-IN"/>
              </a:p>
            </p:txBody>
          </p:sp>
          <p:sp>
            <p:nvSpPr>
              <p:cNvPr id="354" name="Freeform: Shape 353">
                <a:extLst>
                  <a:ext uri="{FF2B5EF4-FFF2-40B4-BE49-F238E27FC236}">
                    <a16:creationId xmlns:a16="http://schemas.microsoft.com/office/drawing/2014/main" id="{C6CFA65C-CC39-7F26-0918-DAD6495FDA4E}"/>
                  </a:ext>
                </a:extLst>
              </p:cNvPr>
              <p:cNvSpPr/>
              <p:nvPr/>
            </p:nvSpPr>
            <p:spPr>
              <a:xfrm>
                <a:off x="1641542" y="4405657"/>
                <a:ext cx="87548" cy="87548"/>
              </a:xfrm>
              <a:custGeom>
                <a:avLst/>
                <a:gdLst>
                  <a:gd name="connsiteX0" fmla="*/ 18313 w 87548"/>
                  <a:gd name="connsiteY0" fmla="*/ 894 h 87548"/>
                  <a:gd name="connsiteX1" fmla="*/ 69384 w 87548"/>
                  <a:gd name="connsiteY1" fmla="*/ 894 h 87548"/>
                  <a:gd name="connsiteX2" fmla="*/ 87623 w 87548"/>
                  <a:gd name="connsiteY2" fmla="*/ 19134 h 87548"/>
                  <a:gd name="connsiteX3" fmla="*/ 87623 w 87548"/>
                  <a:gd name="connsiteY3" fmla="*/ 19134 h 87548"/>
                  <a:gd name="connsiteX4" fmla="*/ 87623 w 87548"/>
                  <a:gd name="connsiteY4" fmla="*/ 70204 h 87548"/>
                  <a:gd name="connsiteX5" fmla="*/ 69384 w 87548"/>
                  <a:gd name="connsiteY5" fmla="*/ 88443 h 87548"/>
                  <a:gd name="connsiteX6" fmla="*/ 69384 w 87548"/>
                  <a:gd name="connsiteY6" fmla="*/ 88443 h 87548"/>
                  <a:gd name="connsiteX7" fmla="*/ 18313 w 87548"/>
                  <a:gd name="connsiteY7" fmla="*/ 88443 h 87548"/>
                  <a:gd name="connsiteX8" fmla="*/ 74 w 87548"/>
                  <a:gd name="connsiteY8" fmla="*/ 70204 h 87548"/>
                  <a:gd name="connsiteX9" fmla="*/ 74 w 87548"/>
                  <a:gd name="connsiteY9" fmla="*/ 70204 h 87548"/>
                  <a:gd name="connsiteX10" fmla="*/ 74 w 87548"/>
                  <a:gd name="connsiteY10" fmla="*/ 19134 h 87548"/>
                  <a:gd name="connsiteX11" fmla="*/ 18313 w 87548"/>
                  <a:gd name="connsiteY11" fmla="*/ 89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13" y="894"/>
                    </a:moveTo>
                    <a:cubicBezTo>
                      <a:pt x="36482" y="894"/>
                      <a:pt x="54651" y="894"/>
                      <a:pt x="69384" y="894"/>
                    </a:cubicBezTo>
                    <a:cubicBezTo>
                      <a:pt x="81543" y="894"/>
                      <a:pt x="87623" y="6974"/>
                      <a:pt x="87623" y="19134"/>
                    </a:cubicBezTo>
                    <a:moveTo>
                      <a:pt x="87623" y="19134"/>
                    </a:moveTo>
                    <a:cubicBezTo>
                      <a:pt x="87623" y="34973"/>
                      <a:pt x="87623" y="50812"/>
                      <a:pt x="87623" y="70204"/>
                    </a:cubicBezTo>
                    <a:cubicBezTo>
                      <a:pt x="87623" y="82364"/>
                      <a:pt x="81543" y="88443"/>
                      <a:pt x="69384" y="88443"/>
                    </a:cubicBezTo>
                    <a:moveTo>
                      <a:pt x="69384" y="88443"/>
                    </a:moveTo>
                    <a:cubicBezTo>
                      <a:pt x="49430" y="88443"/>
                      <a:pt x="29477" y="88443"/>
                      <a:pt x="18313" y="88443"/>
                    </a:cubicBezTo>
                    <a:cubicBezTo>
                      <a:pt x="6154" y="88443"/>
                      <a:pt x="74" y="82364"/>
                      <a:pt x="74" y="70204"/>
                    </a:cubicBezTo>
                    <a:moveTo>
                      <a:pt x="74" y="70204"/>
                    </a:moveTo>
                    <a:cubicBezTo>
                      <a:pt x="74" y="58371"/>
                      <a:pt x="74" y="46537"/>
                      <a:pt x="74" y="19134"/>
                    </a:cubicBezTo>
                    <a:cubicBezTo>
                      <a:pt x="74" y="6974"/>
                      <a:pt x="6154" y="894"/>
                      <a:pt x="18313" y="894"/>
                    </a:cubicBezTo>
                  </a:path>
                </a:pathLst>
              </a:custGeom>
              <a:noFill/>
              <a:ln w="4284" cap="flat">
                <a:solidFill>
                  <a:srgbClr val="171717"/>
                </a:solidFill>
                <a:prstDash val="solid"/>
                <a:miter/>
              </a:ln>
            </p:spPr>
            <p:txBody>
              <a:bodyPr rtlCol="0" anchor="ctr"/>
              <a:lstStyle/>
              <a:p>
                <a:endParaRPr lang="en-IN"/>
              </a:p>
            </p:txBody>
          </p:sp>
        </p:grpSp>
        <p:sp>
          <p:nvSpPr>
            <p:cNvPr id="29" name="Freeform: Shape 28">
              <a:extLst>
                <a:ext uri="{FF2B5EF4-FFF2-40B4-BE49-F238E27FC236}">
                  <a16:creationId xmlns:a16="http://schemas.microsoft.com/office/drawing/2014/main" id="{3825FC36-66D4-FB3D-481B-39FC89DAD0D6}"/>
                </a:ext>
              </a:extLst>
            </p:cNvPr>
            <p:cNvSpPr/>
            <p:nvPr/>
          </p:nvSpPr>
          <p:spPr>
            <a:xfrm>
              <a:off x="5142081" y="2688888"/>
              <a:ext cx="53850" cy="54718"/>
            </a:xfrm>
            <a:custGeom>
              <a:avLst/>
              <a:gdLst>
                <a:gd name="connsiteX0" fmla="*/ 32905 w 53850"/>
                <a:gd name="connsiteY0" fmla="*/ 20046 h 54718"/>
                <a:gd name="connsiteX1" fmla="*/ 32905 w 53850"/>
                <a:gd name="connsiteY1" fmla="*/ 9102 h 54718"/>
                <a:gd name="connsiteX2" fmla="*/ 24697 w 53850"/>
                <a:gd name="connsiteY2" fmla="*/ 894 h 54718"/>
                <a:gd name="connsiteX3" fmla="*/ 13754 w 53850"/>
                <a:gd name="connsiteY3" fmla="*/ 25518 h 54718"/>
                <a:gd name="connsiteX4" fmla="*/ 13754 w 53850"/>
                <a:gd name="connsiteY4" fmla="*/ 55612 h 54718"/>
                <a:gd name="connsiteX5" fmla="*/ 44615 w 53850"/>
                <a:gd name="connsiteY5" fmla="*/ 55612 h 54718"/>
                <a:gd name="connsiteX6" fmla="*/ 50086 w 53850"/>
                <a:gd name="connsiteY6" fmla="*/ 50961 h 54718"/>
                <a:gd name="connsiteX7" fmla="*/ 53862 w 53850"/>
                <a:gd name="connsiteY7" fmla="*/ 26338 h 54718"/>
                <a:gd name="connsiteX8" fmla="*/ 49273 w 53850"/>
                <a:gd name="connsiteY8" fmla="*/ 20107 h 54718"/>
                <a:gd name="connsiteX9" fmla="*/ 48390 w 53850"/>
                <a:gd name="connsiteY9" fmla="*/ 20046 h 54718"/>
                <a:gd name="connsiteX10" fmla="*/ 13754 w 53850"/>
                <a:gd name="connsiteY10" fmla="*/ 55612 h 54718"/>
                <a:gd name="connsiteX11" fmla="*/ 5546 w 53850"/>
                <a:gd name="connsiteY11" fmla="*/ 55612 h 54718"/>
                <a:gd name="connsiteX12" fmla="*/ 74 w 53850"/>
                <a:gd name="connsiteY12" fmla="*/ 50141 h 54718"/>
                <a:gd name="connsiteX13" fmla="*/ 74 w 53850"/>
                <a:gd name="connsiteY13" fmla="*/ 30989 h 54718"/>
                <a:gd name="connsiteX14" fmla="*/ 5546 w 53850"/>
                <a:gd name="connsiteY14" fmla="*/ 25518 h 54718"/>
                <a:gd name="connsiteX15" fmla="*/ 13754 w 53850"/>
                <a:gd name="connsiteY15" fmla="*/ 25518 h 5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850" h="54718">
                  <a:moveTo>
                    <a:pt x="32905" y="20046"/>
                  </a:moveTo>
                  <a:lnTo>
                    <a:pt x="32905" y="9102"/>
                  </a:lnTo>
                  <a:cubicBezTo>
                    <a:pt x="32905" y="4569"/>
                    <a:pt x="29230" y="894"/>
                    <a:pt x="24697" y="894"/>
                  </a:cubicBezTo>
                  <a:lnTo>
                    <a:pt x="13754" y="25518"/>
                  </a:lnTo>
                  <a:lnTo>
                    <a:pt x="13754" y="55612"/>
                  </a:lnTo>
                  <a:lnTo>
                    <a:pt x="44615" y="55612"/>
                  </a:lnTo>
                  <a:cubicBezTo>
                    <a:pt x="47343" y="55643"/>
                    <a:pt x="49677" y="53659"/>
                    <a:pt x="50086" y="50961"/>
                  </a:cubicBezTo>
                  <a:lnTo>
                    <a:pt x="53862" y="26338"/>
                  </a:lnTo>
                  <a:cubicBezTo>
                    <a:pt x="54315" y="23351"/>
                    <a:pt x="52261" y="20561"/>
                    <a:pt x="49273" y="20107"/>
                  </a:cubicBezTo>
                  <a:cubicBezTo>
                    <a:pt x="48981" y="20063"/>
                    <a:pt x="48686" y="20042"/>
                    <a:pt x="48390" y="20046"/>
                  </a:cubicBezTo>
                  <a:close/>
                  <a:moveTo>
                    <a:pt x="13754" y="55612"/>
                  </a:moveTo>
                  <a:lnTo>
                    <a:pt x="5546" y="55612"/>
                  </a:lnTo>
                  <a:cubicBezTo>
                    <a:pt x="2524" y="55612"/>
                    <a:pt x="74" y="53163"/>
                    <a:pt x="74" y="50141"/>
                  </a:cubicBezTo>
                  <a:lnTo>
                    <a:pt x="74" y="30989"/>
                  </a:lnTo>
                  <a:cubicBezTo>
                    <a:pt x="74" y="27967"/>
                    <a:pt x="2524" y="25518"/>
                    <a:pt x="5546" y="25518"/>
                  </a:cubicBezTo>
                  <a:lnTo>
                    <a:pt x="13754" y="25518"/>
                  </a:lnTo>
                </a:path>
              </a:pathLst>
            </a:custGeom>
            <a:solidFill>
              <a:srgbClr val="000000"/>
            </a:solidFill>
            <a:ln w="5288" cap="rnd">
              <a:solidFill>
                <a:srgbClr val="171717"/>
              </a:solidFill>
              <a:prstDash val="solid"/>
              <a:round/>
            </a:ln>
          </p:spPr>
          <p:txBody>
            <a:bodyPr rtlCol="0" anchor="ctr"/>
            <a:lstStyle/>
            <a:p>
              <a:endParaRPr lang="en-IN"/>
            </a:p>
          </p:txBody>
        </p:sp>
        <p:sp>
          <p:nvSpPr>
            <p:cNvPr id="30" name="Freeform: Shape 29">
              <a:extLst>
                <a:ext uri="{FF2B5EF4-FFF2-40B4-BE49-F238E27FC236}">
                  <a16:creationId xmlns:a16="http://schemas.microsoft.com/office/drawing/2014/main" id="{BC474FF3-5495-0667-196A-486796D2AC90}"/>
                </a:ext>
              </a:extLst>
            </p:cNvPr>
            <p:cNvSpPr/>
            <p:nvPr/>
          </p:nvSpPr>
          <p:spPr>
            <a:xfrm>
              <a:off x="5081892" y="3266711"/>
              <a:ext cx="503406" cy="312987"/>
            </a:xfrm>
            <a:custGeom>
              <a:avLst/>
              <a:gdLst>
                <a:gd name="connsiteX0" fmla="*/ 21949 w 503406"/>
                <a:gd name="connsiteY0" fmla="*/ 1057 h 312987"/>
                <a:gd name="connsiteX1" fmla="*/ 481581 w 503406"/>
                <a:gd name="connsiteY1" fmla="*/ 1057 h 312987"/>
                <a:gd name="connsiteX2" fmla="*/ 503468 w 503406"/>
                <a:gd name="connsiteY2" fmla="*/ 22945 h 312987"/>
                <a:gd name="connsiteX3" fmla="*/ 503468 w 503406"/>
                <a:gd name="connsiteY3" fmla="*/ 22945 h 312987"/>
                <a:gd name="connsiteX4" fmla="*/ 503468 w 503406"/>
                <a:gd name="connsiteY4" fmla="*/ 292158 h 312987"/>
                <a:gd name="connsiteX5" fmla="*/ 481581 w 503406"/>
                <a:gd name="connsiteY5" fmla="*/ 314045 h 312987"/>
                <a:gd name="connsiteX6" fmla="*/ 481581 w 503406"/>
                <a:gd name="connsiteY6" fmla="*/ 314045 h 312987"/>
                <a:gd name="connsiteX7" fmla="*/ 21949 w 503406"/>
                <a:gd name="connsiteY7" fmla="*/ 314045 h 312987"/>
                <a:gd name="connsiteX8" fmla="*/ 62 w 503406"/>
                <a:gd name="connsiteY8" fmla="*/ 292158 h 312987"/>
                <a:gd name="connsiteX9" fmla="*/ 62 w 503406"/>
                <a:gd name="connsiteY9" fmla="*/ 292158 h 312987"/>
                <a:gd name="connsiteX10" fmla="*/ 62 w 503406"/>
                <a:gd name="connsiteY10" fmla="*/ 22945 h 312987"/>
                <a:gd name="connsiteX11" fmla="*/ 21949 w 503406"/>
                <a:gd name="connsiteY11" fmla="*/ 1057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1949" y="1057"/>
                  </a:moveTo>
                  <a:cubicBezTo>
                    <a:pt x="155421" y="1057"/>
                    <a:pt x="288893" y="1057"/>
                    <a:pt x="481581" y="1057"/>
                  </a:cubicBezTo>
                  <a:cubicBezTo>
                    <a:pt x="496173" y="1057"/>
                    <a:pt x="503468" y="8353"/>
                    <a:pt x="503468" y="22945"/>
                  </a:cubicBezTo>
                  <a:moveTo>
                    <a:pt x="503468" y="22945"/>
                  </a:moveTo>
                  <a:cubicBezTo>
                    <a:pt x="503468" y="81142"/>
                    <a:pt x="503468" y="139340"/>
                    <a:pt x="503468" y="292158"/>
                  </a:cubicBezTo>
                  <a:cubicBezTo>
                    <a:pt x="503468" y="306749"/>
                    <a:pt x="496173" y="314045"/>
                    <a:pt x="481581" y="314045"/>
                  </a:cubicBezTo>
                  <a:moveTo>
                    <a:pt x="481581" y="314045"/>
                  </a:moveTo>
                  <a:cubicBezTo>
                    <a:pt x="335350" y="314045"/>
                    <a:pt x="189119" y="314045"/>
                    <a:pt x="21949" y="314045"/>
                  </a:cubicBezTo>
                  <a:cubicBezTo>
                    <a:pt x="7358" y="314045"/>
                    <a:pt x="62" y="306749"/>
                    <a:pt x="62" y="292158"/>
                  </a:cubicBezTo>
                  <a:moveTo>
                    <a:pt x="62" y="292158"/>
                  </a:moveTo>
                  <a:cubicBezTo>
                    <a:pt x="62" y="224939"/>
                    <a:pt x="62" y="157721"/>
                    <a:pt x="62" y="22945"/>
                  </a:cubicBezTo>
                  <a:cubicBezTo>
                    <a:pt x="62" y="8353"/>
                    <a:pt x="7358" y="1057"/>
                    <a:pt x="21949" y="1057"/>
                  </a:cubicBezTo>
                </a:path>
              </a:pathLst>
            </a:custGeom>
            <a:noFill/>
            <a:ln w="4284" cap="flat">
              <a:solidFill>
                <a:srgbClr val="171717"/>
              </a:solidFill>
              <a:prstDash val="solid"/>
              <a:miter/>
            </a:ln>
          </p:spPr>
          <p:txBody>
            <a:bodyPr rtlCol="0" anchor="ctr"/>
            <a:lstStyle/>
            <a:p>
              <a:endParaRPr lang="en-IN"/>
            </a:p>
          </p:txBody>
        </p:sp>
        <p:pic>
          <p:nvPicPr>
            <p:cNvPr id="31" name="Picture 30">
              <a:extLst>
                <a:ext uri="{FF2B5EF4-FFF2-40B4-BE49-F238E27FC236}">
                  <a16:creationId xmlns:a16="http://schemas.microsoft.com/office/drawing/2014/main" id="{4F8B2F0B-0EDE-AA35-A4CD-EE2D41B58AD6}"/>
                </a:ext>
              </a:extLst>
            </p:cNvPr>
            <p:cNvPicPr>
              <a:picLocks noChangeAspect="1"/>
            </p:cNvPicPr>
            <p:nvPr/>
          </p:nvPicPr>
          <p:blipFill>
            <a:blip r:embed="rId7"/>
            <a:stretch>
              <a:fillRect/>
            </a:stretch>
          </p:blipFill>
          <p:spPr>
            <a:xfrm>
              <a:off x="5202819" y="3328360"/>
              <a:ext cx="261552" cy="196985"/>
            </a:xfrm>
            <a:custGeom>
              <a:avLst/>
              <a:gdLst>
                <a:gd name="connsiteX0" fmla="*/ 95 w 261552"/>
                <a:gd name="connsiteY0" fmla="*/ 1074 h 196985"/>
                <a:gd name="connsiteX1" fmla="*/ 261648 w 261552"/>
                <a:gd name="connsiteY1" fmla="*/ 1074 h 196985"/>
                <a:gd name="connsiteX2" fmla="*/ 261648 w 261552"/>
                <a:gd name="connsiteY2" fmla="*/ 198059 h 196985"/>
                <a:gd name="connsiteX3" fmla="*/ 95 w 261552"/>
                <a:gd name="connsiteY3" fmla="*/ 198059 h 196985"/>
              </a:gdLst>
              <a:ahLst/>
              <a:cxnLst>
                <a:cxn ang="0">
                  <a:pos x="connsiteX0" y="connsiteY0"/>
                </a:cxn>
                <a:cxn ang="0">
                  <a:pos x="connsiteX1" y="connsiteY1"/>
                </a:cxn>
                <a:cxn ang="0">
                  <a:pos x="connsiteX2" y="connsiteY2"/>
                </a:cxn>
                <a:cxn ang="0">
                  <a:pos x="connsiteX3" y="connsiteY3"/>
                </a:cxn>
              </a:cxnLst>
              <a:rect l="l" t="t" r="r" b="b"/>
              <a:pathLst>
                <a:path w="261552" h="196985">
                  <a:moveTo>
                    <a:pt x="95" y="1074"/>
                  </a:moveTo>
                  <a:lnTo>
                    <a:pt x="261648" y="1074"/>
                  </a:lnTo>
                  <a:lnTo>
                    <a:pt x="261648" y="198059"/>
                  </a:lnTo>
                  <a:lnTo>
                    <a:pt x="95" y="198059"/>
                  </a:lnTo>
                  <a:close/>
                </a:path>
              </a:pathLst>
            </a:custGeom>
          </p:spPr>
        </p:pic>
        <p:grpSp>
          <p:nvGrpSpPr>
            <p:cNvPr id="32" name="Graphic 4">
              <a:extLst>
                <a:ext uri="{FF2B5EF4-FFF2-40B4-BE49-F238E27FC236}">
                  <a16:creationId xmlns:a16="http://schemas.microsoft.com/office/drawing/2014/main" id="{A4BF739B-331F-785C-036B-8DF448884BB4}"/>
                </a:ext>
              </a:extLst>
            </p:cNvPr>
            <p:cNvGrpSpPr/>
            <p:nvPr/>
          </p:nvGrpSpPr>
          <p:grpSpPr>
            <a:xfrm>
              <a:off x="5125666" y="3211993"/>
              <a:ext cx="87548" cy="87548"/>
              <a:chOff x="1641542" y="4945177"/>
              <a:chExt cx="87548" cy="87548"/>
            </a:xfrm>
          </p:grpSpPr>
          <p:sp>
            <p:nvSpPr>
              <p:cNvPr id="351" name="Freeform: Shape 350">
                <a:extLst>
                  <a:ext uri="{FF2B5EF4-FFF2-40B4-BE49-F238E27FC236}">
                    <a16:creationId xmlns:a16="http://schemas.microsoft.com/office/drawing/2014/main" id="{823DF7E3-9241-F52C-F84E-53F35BA9DE81}"/>
                  </a:ext>
                </a:extLst>
              </p:cNvPr>
              <p:cNvSpPr/>
              <p:nvPr/>
            </p:nvSpPr>
            <p:spPr>
              <a:xfrm>
                <a:off x="1641542" y="4945177"/>
                <a:ext cx="87548" cy="87548"/>
              </a:xfrm>
              <a:custGeom>
                <a:avLst/>
                <a:gdLst>
                  <a:gd name="connsiteX0" fmla="*/ 18313 w 87548"/>
                  <a:gd name="connsiteY0" fmla="*/ 1042 h 87548"/>
                  <a:gd name="connsiteX1" fmla="*/ 69384 w 87548"/>
                  <a:gd name="connsiteY1" fmla="*/ 1042 h 87548"/>
                  <a:gd name="connsiteX2" fmla="*/ 83063 w 87548"/>
                  <a:gd name="connsiteY2" fmla="*/ 5602 h 87548"/>
                  <a:gd name="connsiteX3" fmla="*/ 87623 w 87548"/>
                  <a:gd name="connsiteY3" fmla="*/ 19282 h 87548"/>
                  <a:gd name="connsiteX4" fmla="*/ 87623 w 87548"/>
                  <a:gd name="connsiteY4" fmla="*/ 70352 h 87548"/>
                  <a:gd name="connsiteX5" fmla="*/ 83063 w 87548"/>
                  <a:gd name="connsiteY5" fmla="*/ 84031 h 87548"/>
                  <a:gd name="connsiteX6" fmla="*/ 69384 w 87548"/>
                  <a:gd name="connsiteY6" fmla="*/ 88591 h 87548"/>
                  <a:gd name="connsiteX7" fmla="*/ 18313 w 87548"/>
                  <a:gd name="connsiteY7" fmla="*/ 88591 h 87548"/>
                  <a:gd name="connsiteX8" fmla="*/ 4634 w 87548"/>
                  <a:gd name="connsiteY8" fmla="*/ 84031 h 87548"/>
                  <a:gd name="connsiteX9" fmla="*/ 74 w 87548"/>
                  <a:gd name="connsiteY9" fmla="*/ 70352 h 87548"/>
                  <a:gd name="connsiteX10" fmla="*/ 1214 w 87548"/>
                  <a:gd name="connsiteY10" fmla="*/ 11302 h 87548"/>
                  <a:gd name="connsiteX11" fmla="*/ 4634 w 87548"/>
                  <a:gd name="connsiteY11" fmla="*/ 5602 h 87548"/>
                  <a:gd name="connsiteX12" fmla="*/ 18313 w 87548"/>
                  <a:gd name="connsiteY12" fmla="*/ 104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13" y="1042"/>
                    </a:moveTo>
                    <a:lnTo>
                      <a:pt x="69384" y="1042"/>
                    </a:lnTo>
                    <a:lnTo>
                      <a:pt x="83063" y="5602"/>
                    </a:lnTo>
                    <a:lnTo>
                      <a:pt x="87623" y="19282"/>
                    </a:lnTo>
                    <a:lnTo>
                      <a:pt x="87623" y="70352"/>
                    </a:lnTo>
                    <a:lnTo>
                      <a:pt x="83063" y="84031"/>
                    </a:lnTo>
                    <a:lnTo>
                      <a:pt x="69384" y="88591"/>
                    </a:lnTo>
                    <a:lnTo>
                      <a:pt x="18313" y="88591"/>
                    </a:lnTo>
                    <a:lnTo>
                      <a:pt x="4634" y="84031"/>
                    </a:lnTo>
                    <a:lnTo>
                      <a:pt x="74" y="70352"/>
                    </a:lnTo>
                    <a:lnTo>
                      <a:pt x="1214" y="11302"/>
                    </a:lnTo>
                    <a:lnTo>
                      <a:pt x="4634" y="5602"/>
                    </a:lnTo>
                    <a:lnTo>
                      <a:pt x="18313" y="1042"/>
                    </a:lnTo>
                  </a:path>
                </a:pathLst>
              </a:custGeom>
              <a:solidFill>
                <a:srgbClr val="FFFFFF"/>
              </a:solidFill>
              <a:ln w="0" cap="flat">
                <a:noFill/>
                <a:prstDash val="solid"/>
                <a:miter/>
              </a:ln>
            </p:spPr>
            <p:txBody>
              <a:bodyPr rtlCol="0" anchor="ctr"/>
              <a:lstStyle/>
              <a:p>
                <a:endParaRPr lang="en-IN"/>
              </a:p>
            </p:txBody>
          </p:sp>
          <p:sp>
            <p:nvSpPr>
              <p:cNvPr id="352" name="Freeform: Shape 351">
                <a:extLst>
                  <a:ext uri="{FF2B5EF4-FFF2-40B4-BE49-F238E27FC236}">
                    <a16:creationId xmlns:a16="http://schemas.microsoft.com/office/drawing/2014/main" id="{6033676C-60A6-704B-6946-E3409E601B3D}"/>
                  </a:ext>
                </a:extLst>
              </p:cNvPr>
              <p:cNvSpPr/>
              <p:nvPr/>
            </p:nvSpPr>
            <p:spPr>
              <a:xfrm>
                <a:off x="1641542" y="4945177"/>
                <a:ext cx="87548" cy="87548"/>
              </a:xfrm>
              <a:custGeom>
                <a:avLst/>
                <a:gdLst>
                  <a:gd name="connsiteX0" fmla="*/ 18313 w 87548"/>
                  <a:gd name="connsiteY0" fmla="*/ 1042 h 87548"/>
                  <a:gd name="connsiteX1" fmla="*/ 69384 w 87548"/>
                  <a:gd name="connsiteY1" fmla="*/ 1042 h 87548"/>
                  <a:gd name="connsiteX2" fmla="*/ 87623 w 87548"/>
                  <a:gd name="connsiteY2" fmla="*/ 19282 h 87548"/>
                  <a:gd name="connsiteX3" fmla="*/ 87623 w 87548"/>
                  <a:gd name="connsiteY3" fmla="*/ 19282 h 87548"/>
                  <a:gd name="connsiteX4" fmla="*/ 87623 w 87548"/>
                  <a:gd name="connsiteY4" fmla="*/ 70352 h 87548"/>
                  <a:gd name="connsiteX5" fmla="*/ 69384 w 87548"/>
                  <a:gd name="connsiteY5" fmla="*/ 88591 h 87548"/>
                  <a:gd name="connsiteX6" fmla="*/ 69384 w 87548"/>
                  <a:gd name="connsiteY6" fmla="*/ 88591 h 87548"/>
                  <a:gd name="connsiteX7" fmla="*/ 18313 w 87548"/>
                  <a:gd name="connsiteY7" fmla="*/ 88591 h 87548"/>
                  <a:gd name="connsiteX8" fmla="*/ 74 w 87548"/>
                  <a:gd name="connsiteY8" fmla="*/ 70352 h 87548"/>
                  <a:gd name="connsiteX9" fmla="*/ 74 w 87548"/>
                  <a:gd name="connsiteY9" fmla="*/ 70352 h 87548"/>
                  <a:gd name="connsiteX10" fmla="*/ 74 w 87548"/>
                  <a:gd name="connsiteY10" fmla="*/ 19282 h 87548"/>
                  <a:gd name="connsiteX11" fmla="*/ 18313 w 87548"/>
                  <a:gd name="connsiteY11" fmla="*/ 104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13" y="1042"/>
                    </a:moveTo>
                    <a:cubicBezTo>
                      <a:pt x="34087" y="1042"/>
                      <a:pt x="49860" y="1042"/>
                      <a:pt x="69384" y="1042"/>
                    </a:cubicBezTo>
                    <a:cubicBezTo>
                      <a:pt x="81543" y="1042"/>
                      <a:pt x="87623" y="7122"/>
                      <a:pt x="87623" y="19282"/>
                    </a:cubicBezTo>
                    <a:moveTo>
                      <a:pt x="87623" y="19282"/>
                    </a:moveTo>
                    <a:cubicBezTo>
                      <a:pt x="87623" y="37045"/>
                      <a:pt x="87623" y="54809"/>
                      <a:pt x="87623" y="70352"/>
                    </a:cubicBezTo>
                    <a:cubicBezTo>
                      <a:pt x="87623" y="82511"/>
                      <a:pt x="81543" y="88591"/>
                      <a:pt x="69384" y="88591"/>
                    </a:cubicBezTo>
                    <a:moveTo>
                      <a:pt x="69384" y="88591"/>
                    </a:moveTo>
                    <a:cubicBezTo>
                      <a:pt x="49489" y="88591"/>
                      <a:pt x="29595" y="88591"/>
                      <a:pt x="18313" y="88591"/>
                    </a:cubicBezTo>
                    <a:cubicBezTo>
                      <a:pt x="6154" y="88591"/>
                      <a:pt x="74" y="82511"/>
                      <a:pt x="74" y="70352"/>
                    </a:cubicBezTo>
                    <a:moveTo>
                      <a:pt x="74" y="70352"/>
                    </a:moveTo>
                    <a:cubicBezTo>
                      <a:pt x="74" y="57247"/>
                      <a:pt x="74" y="44141"/>
                      <a:pt x="74" y="19282"/>
                    </a:cubicBezTo>
                    <a:cubicBezTo>
                      <a:pt x="74" y="7122"/>
                      <a:pt x="6154" y="1042"/>
                      <a:pt x="18313" y="1042"/>
                    </a:cubicBezTo>
                  </a:path>
                </a:pathLst>
              </a:custGeom>
              <a:noFill/>
              <a:ln w="4284" cap="flat">
                <a:solidFill>
                  <a:srgbClr val="171717"/>
                </a:solidFill>
                <a:prstDash val="solid"/>
                <a:miter/>
              </a:ln>
            </p:spPr>
            <p:txBody>
              <a:bodyPr rtlCol="0" anchor="ctr"/>
              <a:lstStyle/>
              <a:p>
                <a:endParaRPr lang="en-IN"/>
              </a:p>
            </p:txBody>
          </p:sp>
        </p:grpSp>
        <p:grpSp>
          <p:nvGrpSpPr>
            <p:cNvPr id="33" name="Graphic 4">
              <a:extLst>
                <a:ext uri="{FF2B5EF4-FFF2-40B4-BE49-F238E27FC236}">
                  <a16:creationId xmlns:a16="http://schemas.microsoft.com/office/drawing/2014/main" id="{31C9A346-3EFE-F7B2-D81B-4432FE745296}"/>
                </a:ext>
              </a:extLst>
            </p:cNvPr>
            <p:cNvGrpSpPr/>
            <p:nvPr/>
          </p:nvGrpSpPr>
          <p:grpSpPr>
            <a:xfrm>
              <a:off x="5144817" y="3228414"/>
              <a:ext cx="49246" cy="54931"/>
              <a:chOff x="1660693" y="4961598"/>
              <a:chExt cx="49246" cy="54931"/>
            </a:xfrm>
            <a:solidFill>
              <a:srgbClr val="000000"/>
            </a:solidFill>
          </p:grpSpPr>
          <p:sp>
            <p:nvSpPr>
              <p:cNvPr id="347" name="Freeform: Shape 346">
                <a:extLst>
                  <a:ext uri="{FF2B5EF4-FFF2-40B4-BE49-F238E27FC236}">
                    <a16:creationId xmlns:a16="http://schemas.microsoft.com/office/drawing/2014/main" id="{FAC61E89-40BA-D037-BD32-C01C04CFA4E2}"/>
                  </a:ext>
                </a:extLst>
              </p:cNvPr>
              <p:cNvSpPr/>
              <p:nvPr/>
            </p:nvSpPr>
            <p:spPr>
              <a:xfrm>
                <a:off x="1673005" y="4967639"/>
                <a:ext cx="24623" cy="14199"/>
              </a:xfrm>
              <a:custGeom>
                <a:avLst/>
                <a:gdLst>
                  <a:gd name="connsiteX0" fmla="*/ 24697 w 24623"/>
                  <a:gd name="connsiteY0" fmla="*/ 15243 h 14199"/>
                  <a:gd name="connsiteX1" fmla="*/ 74 w 24623"/>
                  <a:gd name="connsiteY1" fmla="*/ 1044 h 14199"/>
                </a:gdLst>
                <a:ahLst/>
                <a:cxnLst>
                  <a:cxn ang="0">
                    <a:pos x="connsiteX0" y="connsiteY0"/>
                  </a:cxn>
                  <a:cxn ang="0">
                    <a:pos x="connsiteX1" y="connsiteY1"/>
                  </a:cxn>
                </a:cxnLst>
                <a:rect l="l" t="t" r="r" b="b"/>
                <a:pathLst>
                  <a:path w="24623" h="14199">
                    <a:moveTo>
                      <a:pt x="24697" y="15243"/>
                    </a:moveTo>
                    <a:lnTo>
                      <a:pt x="74" y="1044"/>
                    </a:lnTo>
                  </a:path>
                </a:pathLst>
              </a:custGeom>
              <a:ln w="5288" cap="rnd">
                <a:solidFill>
                  <a:srgbClr val="171717"/>
                </a:solidFill>
                <a:prstDash val="solid"/>
                <a:round/>
              </a:ln>
            </p:spPr>
            <p:txBody>
              <a:bodyPr rtlCol="0" anchor="ctr"/>
              <a:lstStyle/>
              <a:p>
                <a:endParaRPr lang="en-IN"/>
              </a:p>
            </p:txBody>
          </p:sp>
          <p:sp>
            <p:nvSpPr>
              <p:cNvPr id="348" name="Freeform: Shape 347">
                <a:extLst>
                  <a:ext uri="{FF2B5EF4-FFF2-40B4-BE49-F238E27FC236}">
                    <a16:creationId xmlns:a16="http://schemas.microsoft.com/office/drawing/2014/main" id="{E70482A1-4C4A-83B1-FE2E-F656DA39F4B1}"/>
                  </a:ext>
                </a:extLst>
              </p:cNvPr>
              <p:cNvSpPr/>
              <p:nvPr/>
            </p:nvSpPr>
            <p:spPr>
              <a:xfrm>
                <a:off x="1660693" y="4961598"/>
                <a:ext cx="49246" cy="54706"/>
              </a:xfrm>
              <a:custGeom>
                <a:avLst/>
                <a:gdLst>
                  <a:gd name="connsiteX0" fmla="*/ 49320 w 49246"/>
                  <a:gd name="connsiteY0" fmla="*/ 39339 h 54706"/>
                  <a:gd name="connsiteX1" fmla="*/ 49320 w 49246"/>
                  <a:gd name="connsiteY1" fmla="*/ 17452 h 54706"/>
                  <a:gd name="connsiteX2" fmla="*/ 46584 w 49246"/>
                  <a:gd name="connsiteY2" fmla="*/ 12719 h 54706"/>
                  <a:gd name="connsiteX3" fmla="*/ 27433 w 49246"/>
                  <a:gd name="connsiteY3" fmla="*/ 1775 h 54706"/>
                  <a:gd name="connsiteX4" fmla="*/ 21961 w 49246"/>
                  <a:gd name="connsiteY4" fmla="*/ 1775 h 54706"/>
                  <a:gd name="connsiteX5" fmla="*/ 2810 w 49246"/>
                  <a:gd name="connsiteY5" fmla="*/ 12719 h 54706"/>
                  <a:gd name="connsiteX6" fmla="*/ 74 w 49246"/>
                  <a:gd name="connsiteY6" fmla="*/ 17452 h 54706"/>
                  <a:gd name="connsiteX7" fmla="*/ 74 w 49246"/>
                  <a:gd name="connsiteY7" fmla="*/ 39339 h 54706"/>
                  <a:gd name="connsiteX8" fmla="*/ 2810 w 49246"/>
                  <a:gd name="connsiteY8" fmla="*/ 44072 h 54706"/>
                  <a:gd name="connsiteX9" fmla="*/ 21961 w 49246"/>
                  <a:gd name="connsiteY9" fmla="*/ 55016 h 54706"/>
                  <a:gd name="connsiteX10" fmla="*/ 27433 w 49246"/>
                  <a:gd name="connsiteY10" fmla="*/ 55016 h 54706"/>
                  <a:gd name="connsiteX11" fmla="*/ 46584 w 49246"/>
                  <a:gd name="connsiteY11" fmla="*/ 44072 h 54706"/>
                  <a:gd name="connsiteX12" fmla="*/ 49320 w 49246"/>
                  <a:gd name="connsiteY12" fmla="*/ 39339 h 5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246" h="54706">
                    <a:moveTo>
                      <a:pt x="49320" y="39339"/>
                    </a:moveTo>
                    <a:lnTo>
                      <a:pt x="49320" y="17452"/>
                    </a:lnTo>
                    <a:cubicBezTo>
                      <a:pt x="49318" y="15499"/>
                      <a:pt x="48276" y="13695"/>
                      <a:pt x="46584" y="12719"/>
                    </a:cubicBezTo>
                    <a:lnTo>
                      <a:pt x="27433" y="1775"/>
                    </a:lnTo>
                    <a:cubicBezTo>
                      <a:pt x="25740" y="798"/>
                      <a:pt x="23654" y="798"/>
                      <a:pt x="21961" y="1775"/>
                    </a:cubicBezTo>
                    <a:lnTo>
                      <a:pt x="2810" y="12719"/>
                    </a:lnTo>
                    <a:cubicBezTo>
                      <a:pt x="1119" y="13695"/>
                      <a:pt x="76" y="15499"/>
                      <a:pt x="74" y="17452"/>
                    </a:cubicBezTo>
                    <a:lnTo>
                      <a:pt x="74" y="39339"/>
                    </a:lnTo>
                    <a:cubicBezTo>
                      <a:pt x="76" y="41292"/>
                      <a:pt x="1119" y="43096"/>
                      <a:pt x="2810" y="44072"/>
                    </a:cubicBezTo>
                    <a:lnTo>
                      <a:pt x="21961" y="55016"/>
                    </a:lnTo>
                    <a:cubicBezTo>
                      <a:pt x="23654" y="55994"/>
                      <a:pt x="25740" y="55994"/>
                      <a:pt x="27433" y="55016"/>
                    </a:cubicBezTo>
                    <a:lnTo>
                      <a:pt x="46584" y="44072"/>
                    </a:lnTo>
                    <a:cubicBezTo>
                      <a:pt x="48276" y="43096"/>
                      <a:pt x="49318" y="41292"/>
                      <a:pt x="49320" y="39339"/>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349" name="Freeform: Shape 348">
                <a:extLst>
                  <a:ext uri="{FF2B5EF4-FFF2-40B4-BE49-F238E27FC236}">
                    <a16:creationId xmlns:a16="http://schemas.microsoft.com/office/drawing/2014/main" id="{7B3DEE8F-EFB7-8B0B-0BAA-7BEEFBBDB98E}"/>
                  </a:ext>
                </a:extLst>
              </p:cNvPr>
              <p:cNvSpPr/>
              <p:nvPr/>
            </p:nvSpPr>
            <p:spPr>
              <a:xfrm>
                <a:off x="1661432" y="4975162"/>
                <a:ext cx="47768" cy="13816"/>
              </a:xfrm>
              <a:custGeom>
                <a:avLst/>
                <a:gdLst>
                  <a:gd name="connsiteX0" fmla="*/ 74 w 47768"/>
                  <a:gd name="connsiteY0" fmla="*/ 1043 h 13816"/>
                  <a:gd name="connsiteX1" fmla="*/ 23958 w 47768"/>
                  <a:gd name="connsiteY1" fmla="*/ 14859 h 13816"/>
                  <a:gd name="connsiteX2" fmla="*/ 47843 w 47768"/>
                  <a:gd name="connsiteY2" fmla="*/ 1043 h 13816"/>
                </a:gdLst>
                <a:ahLst/>
                <a:cxnLst>
                  <a:cxn ang="0">
                    <a:pos x="connsiteX0" y="connsiteY0"/>
                  </a:cxn>
                  <a:cxn ang="0">
                    <a:pos x="connsiteX1" y="connsiteY1"/>
                  </a:cxn>
                  <a:cxn ang="0">
                    <a:pos x="connsiteX2" y="connsiteY2"/>
                  </a:cxn>
                </a:cxnLst>
                <a:rect l="l" t="t" r="r" b="b"/>
                <a:pathLst>
                  <a:path w="47768" h="13816">
                    <a:moveTo>
                      <a:pt x="74" y="1043"/>
                    </a:moveTo>
                    <a:lnTo>
                      <a:pt x="23958" y="14859"/>
                    </a:lnTo>
                    <a:lnTo>
                      <a:pt x="47843" y="1043"/>
                    </a:lnTo>
                  </a:path>
                </a:pathLst>
              </a:custGeom>
              <a:solidFill>
                <a:srgbClr val="000000"/>
              </a:solidFill>
              <a:ln w="5288" cap="rnd">
                <a:solidFill>
                  <a:srgbClr val="171717"/>
                </a:solidFill>
                <a:prstDash val="solid"/>
                <a:round/>
              </a:ln>
            </p:spPr>
            <p:txBody>
              <a:bodyPr rtlCol="0" anchor="ctr"/>
              <a:lstStyle/>
              <a:p>
                <a:endParaRPr lang="en-IN"/>
              </a:p>
            </p:txBody>
          </p:sp>
          <p:sp>
            <p:nvSpPr>
              <p:cNvPr id="350" name="Freeform: Shape 349">
                <a:extLst>
                  <a:ext uri="{FF2B5EF4-FFF2-40B4-BE49-F238E27FC236}">
                    <a16:creationId xmlns:a16="http://schemas.microsoft.com/office/drawing/2014/main" id="{051F91E1-9FF7-1DF5-EA9B-7DD44BC6AAE1}"/>
                  </a:ext>
                </a:extLst>
              </p:cNvPr>
              <p:cNvSpPr/>
              <p:nvPr/>
            </p:nvSpPr>
            <p:spPr>
              <a:xfrm>
                <a:off x="1685317" y="4988951"/>
                <a:ext cx="3647" cy="27577"/>
              </a:xfrm>
              <a:custGeom>
                <a:avLst/>
                <a:gdLst>
                  <a:gd name="connsiteX0" fmla="*/ 74 w 3647"/>
                  <a:gd name="connsiteY0" fmla="*/ 28619 h 27577"/>
                  <a:gd name="connsiteX1" fmla="*/ 74 w 3647"/>
                  <a:gd name="connsiteY1" fmla="*/ 1041 h 27577"/>
                </a:gdLst>
                <a:ahLst/>
                <a:cxnLst>
                  <a:cxn ang="0">
                    <a:pos x="connsiteX0" y="connsiteY0"/>
                  </a:cxn>
                  <a:cxn ang="0">
                    <a:pos x="connsiteX1" y="connsiteY1"/>
                  </a:cxn>
                </a:cxnLst>
                <a:rect l="l" t="t" r="r" b="b"/>
                <a:pathLst>
                  <a:path w="3647" h="27577">
                    <a:moveTo>
                      <a:pt x="74" y="28619"/>
                    </a:moveTo>
                    <a:lnTo>
                      <a:pt x="74" y="1041"/>
                    </a:lnTo>
                  </a:path>
                </a:pathLst>
              </a:custGeom>
              <a:ln w="5288" cap="rnd">
                <a:solidFill>
                  <a:srgbClr val="171717"/>
                </a:solidFill>
                <a:prstDash val="solid"/>
                <a:round/>
              </a:ln>
            </p:spPr>
            <p:txBody>
              <a:bodyPr rtlCol="0" anchor="ctr"/>
              <a:lstStyle/>
              <a:p>
                <a:endParaRPr lang="en-IN"/>
              </a:p>
            </p:txBody>
          </p:sp>
        </p:grpSp>
        <p:sp>
          <p:nvSpPr>
            <p:cNvPr id="34" name="Freeform: Shape 33">
              <a:extLst>
                <a:ext uri="{FF2B5EF4-FFF2-40B4-BE49-F238E27FC236}">
                  <a16:creationId xmlns:a16="http://schemas.microsoft.com/office/drawing/2014/main" id="{50BFEFA6-CC61-2264-289D-66A2000514B0}"/>
                </a:ext>
              </a:extLst>
            </p:cNvPr>
            <p:cNvSpPr/>
            <p:nvPr/>
          </p:nvSpPr>
          <p:spPr>
            <a:xfrm>
              <a:off x="5096709" y="3811944"/>
              <a:ext cx="474442" cy="368335"/>
            </a:xfrm>
            <a:custGeom>
              <a:avLst/>
              <a:gdLst>
                <a:gd name="connsiteX0" fmla="*/ 227190 w 474442"/>
                <a:gd name="connsiteY0" fmla="*/ 5641 h 368335"/>
                <a:gd name="connsiteX1" fmla="*/ 253856 w 474442"/>
                <a:gd name="connsiteY1" fmla="*/ 5830 h 368335"/>
                <a:gd name="connsiteX2" fmla="*/ 253856 w 474442"/>
                <a:gd name="connsiteY2" fmla="*/ 5830 h 368335"/>
                <a:gd name="connsiteX3" fmla="*/ 466074 w 474442"/>
                <a:gd name="connsiteY3" fmla="*/ 171232 h 368335"/>
                <a:gd name="connsiteX4" fmla="*/ 465750 w 474442"/>
                <a:gd name="connsiteY4" fmla="*/ 206004 h 368335"/>
                <a:gd name="connsiteX5" fmla="*/ 465750 w 474442"/>
                <a:gd name="connsiteY5" fmla="*/ 206004 h 368335"/>
                <a:gd name="connsiteX6" fmla="*/ 253538 w 474442"/>
                <a:gd name="connsiteY6" fmla="*/ 365164 h 368335"/>
                <a:gd name="connsiteX7" fmla="*/ 227518 w 474442"/>
                <a:gd name="connsiteY7" fmla="*/ 365343 h 368335"/>
                <a:gd name="connsiteX8" fmla="*/ 227518 w 474442"/>
                <a:gd name="connsiteY8" fmla="*/ 365343 h 368335"/>
                <a:gd name="connsiteX9" fmla="*/ 9061 w 474442"/>
                <a:gd name="connsiteY9" fmla="*/ 206183 h 368335"/>
                <a:gd name="connsiteX10" fmla="*/ 8737 w 474442"/>
                <a:gd name="connsiteY10" fmla="*/ 171043 h 368335"/>
                <a:gd name="connsiteX11" fmla="*/ 8737 w 474442"/>
                <a:gd name="connsiteY11" fmla="*/ 171043 h 368335"/>
                <a:gd name="connsiteX12" fmla="*/ 227190 w 474442"/>
                <a:gd name="connsiteY12" fmla="*/ 5641 h 36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442" h="368335">
                  <a:moveTo>
                    <a:pt x="227190" y="5641"/>
                  </a:moveTo>
                  <a:cubicBezTo>
                    <a:pt x="235095" y="-343"/>
                    <a:pt x="246036" y="-265"/>
                    <a:pt x="253856" y="5830"/>
                  </a:cubicBezTo>
                  <a:moveTo>
                    <a:pt x="253856" y="5830"/>
                  </a:moveTo>
                  <a:cubicBezTo>
                    <a:pt x="322658" y="59454"/>
                    <a:pt x="391460" y="113078"/>
                    <a:pt x="466074" y="171232"/>
                  </a:cubicBezTo>
                  <a:cubicBezTo>
                    <a:pt x="477448" y="180099"/>
                    <a:pt x="477287" y="197351"/>
                    <a:pt x="465750" y="206004"/>
                  </a:cubicBezTo>
                  <a:moveTo>
                    <a:pt x="465750" y="206004"/>
                  </a:moveTo>
                  <a:cubicBezTo>
                    <a:pt x="402216" y="253654"/>
                    <a:pt x="338683" y="301305"/>
                    <a:pt x="253538" y="365164"/>
                  </a:cubicBezTo>
                  <a:cubicBezTo>
                    <a:pt x="245846" y="370933"/>
                    <a:pt x="235289" y="371005"/>
                    <a:pt x="227518" y="365343"/>
                  </a:cubicBezTo>
                  <a:moveTo>
                    <a:pt x="227518" y="365343"/>
                  </a:moveTo>
                  <a:cubicBezTo>
                    <a:pt x="144228" y="304661"/>
                    <a:pt x="60939" y="243979"/>
                    <a:pt x="9061" y="206183"/>
                  </a:cubicBezTo>
                  <a:cubicBezTo>
                    <a:pt x="-2801" y="197541"/>
                    <a:pt x="-2964" y="179902"/>
                    <a:pt x="8737" y="171043"/>
                  </a:cubicBezTo>
                  <a:moveTo>
                    <a:pt x="8737" y="171043"/>
                  </a:moveTo>
                  <a:cubicBezTo>
                    <a:pt x="93224" y="107073"/>
                    <a:pt x="177711" y="43104"/>
                    <a:pt x="227190" y="5641"/>
                  </a:cubicBezTo>
                </a:path>
              </a:pathLst>
            </a:custGeom>
            <a:noFill/>
            <a:ln w="4522" cap="flat">
              <a:solidFill>
                <a:srgbClr val="171717"/>
              </a:solidFill>
              <a:prstDash val="solid"/>
              <a:miter/>
            </a:ln>
          </p:spPr>
          <p:txBody>
            <a:bodyPr rtlCol="0" anchor="ctr"/>
            <a:lstStyle/>
            <a:p>
              <a:endParaRPr lang="en-IN"/>
            </a:p>
          </p:txBody>
        </p:sp>
        <p:pic>
          <p:nvPicPr>
            <p:cNvPr id="35" name="Picture 34">
              <a:extLst>
                <a:ext uri="{FF2B5EF4-FFF2-40B4-BE49-F238E27FC236}">
                  <a16:creationId xmlns:a16="http://schemas.microsoft.com/office/drawing/2014/main" id="{20FE0BF3-8AFA-77F5-8106-5B895B07316C}"/>
                </a:ext>
              </a:extLst>
            </p:cNvPr>
            <p:cNvPicPr>
              <a:picLocks noChangeAspect="1"/>
            </p:cNvPicPr>
            <p:nvPr/>
          </p:nvPicPr>
          <p:blipFill>
            <a:blip r:embed="rId8"/>
            <a:stretch>
              <a:fillRect/>
            </a:stretch>
          </p:blipFill>
          <p:spPr>
            <a:xfrm>
              <a:off x="5234943" y="3932083"/>
              <a:ext cx="197304" cy="134971"/>
            </a:xfrm>
            <a:custGeom>
              <a:avLst/>
              <a:gdLst>
                <a:gd name="connsiteX0" fmla="*/ 104 w 197304"/>
                <a:gd name="connsiteY0" fmla="*/ 1240 h 134971"/>
                <a:gd name="connsiteX1" fmla="*/ 197408 w 197304"/>
                <a:gd name="connsiteY1" fmla="*/ 1240 h 134971"/>
                <a:gd name="connsiteX2" fmla="*/ 197408 w 197304"/>
                <a:gd name="connsiteY2" fmla="*/ 136211 h 134971"/>
                <a:gd name="connsiteX3" fmla="*/ 104 w 197304"/>
                <a:gd name="connsiteY3" fmla="*/ 136211 h 134971"/>
              </a:gdLst>
              <a:ahLst/>
              <a:cxnLst>
                <a:cxn ang="0">
                  <a:pos x="connsiteX0" y="connsiteY0"/>
                </a:cxn>
                <a:cxn ang="0">
                  <a:pos x="connsiteX1" y="connsiteY1"/>
                </a:cxn>
                <a:cxn ang="0">
                  <a:pos x="connsiteX2" y="connsiteY2"/>
                </a:cxn>
                <a:cxn ang="0">
                  <a:pos x="connsiteX3" y="connsiteY3"/>
                </a:cxn>
              </a:cxnLst>
              <a:rect l="l" t="t" r="r" b="b"/>
              <a:pathLst>
                <a:path w="197304" h="134971">
                  <a:moveTo>
                    <a:pt x="104" y="1240"/>
                  </a:moveTo>
                  <a:lnTo>
                    <a:pt x="197408" y="1240"/>
                  </a:lnTo>
                  <a:lnTo>
                    <a:pt x="197408" y="136211"/>
                  </a:lnTo>
                  <a:lnTo>
                    <a:pt x="104" y="136211"/>
                  </a:lnTo>
                  <a:close/>
                </a:path>
              </a:pathLst>
            </a:custGeom>
          </p:spPr>
        </p:pic>
        <p:grpSp>
          <p:nvGrpSpPr>
            <p:cNvPr id="36" name="Graphic 4">
              <a:extLst>
                <a:ext uri="{FF2B5EF4-FFF2-40B4-BE49-F238E27FC236}">
                  <a16:creationId xmlns:a16="http://schemas.microsoft.com/office/drawing/2014/main" id="{86B5E028-EF8F-648D-AD36-205C2A32B1D0}"/>
                </a:ext>
              </a:extLst>
            </p:cNvPr>
            <p:cNvGrpSpPr/>
            <p:nvPr/>
          </p:nvGrpSpPr>
          <p:grpSpPr>
            <a:xfrm>
              <a:off x="5190124" y="3833226"/>
              <a:ext cx="87548" cy="87548"/>
              <a:chOff x="1706000" y="5566410"/>
              <a:chExt cx="87548" cy="87548"/>
            </a:xfrm>
          </p:grpSpPr>
          <p:sp>
            <p:nvSpPr>
              <p:cNvPr id="345" name="Freeform: Shape 344">
                <a:extLst>
                  <a:ext uri="{FF2B5EF4-FFF2-40B4-BE49-F238E27FC236}">
                    <a16:creationId xmlns:a16="http://schemas.microsoft.com/office/drawing/2014/main" id="{6EF22D7E-6ACA-2005-60DE-31568F484E4D}"/>
                  </a:ext>
                </a:extLst>
              </p:cNvPr>
              <p:cNvSpPr/>
              <p:nvPr/>
            </p:nvSpPr>
            <p:spPr>
              <a:xfrm>
                <a:off x="1706000" y="5566410"/>
                <a:ext cx="87548" cy="87548"/>
              </a:xfrm>
              <a:custGeom>
                <a:avLst/>
                <a:gdLst>
                  <a:gd name="connsiteX0" fmla="*/ 18331 w 87548"/>
                  <a:gd name="connsiteY0" fmla="*/ 1213 h 87548"/>
                  <a:gd name="connsiteX1" fmla="*/ 69401 w 87548"/>
                  <a:gd name="connsiteY1" fmla="*/ 1213 h 87548"/>
                  <a:gd name="connsiteX2" fmla="*/ 83081 w 87548"/>
                  <a:gd name="connsiteY2" fmla="*/ 5772 h 87548"/>
                  <a:gd name="connsiteX3" fmla="*/ 87641 w 87548"/>
                  <a:gd name="connsiteY3" fmla="*/ 19452 h 87548"/>
                  <a:gd name="connsiteX4" fmla="*/ 87641 w 87548"/>
                  <a:gd name="connsiteY4" fmla="*/ 70522 h 87548"/>
                  <a:gd name="connsiteX5" fmla="*/ 83081 w 87548"/>
                  <a:gd name="connsiteY5" fmla="*/ 84202 h 87548"/>
                  <a:gd name="connsiteX6" fmla="*/ 69401 w 87548"/>
                  <a:gd name="connsiteY6" fmla="*/ 88762 h 87548"/>
                  <a:gd name="connsiteX7" fmla="*/ 18331 w 87548"/>
                  <a:gd name="connsiteY7" fmla="*/ 88762 h 87548"/>
                  <a:gd name="connsiteX8" fmla="*/ 4652 w 87548"/>
                  <a:gd name="connsiteY8" fmla="*/ 84202 h 87548"/>
                  <a:gd name="connsiteX9" fmla="*/ 92 w 87548"/>
                  <a:gd name="connsiteY9" fmla="*/ 70522 h 87548"/>
                  <a:gd name="connsiteX10" fmla="*/ 1232 w 87548"/>
                  <a:gd name="connsiteY10" fmla="*/ 11472 h 87548"/>
                  <a:gd name="connsiteX11" fmla="*/ 4652 w 87548"/>
                  <a:gd name="connsiteY11" fmla="*/ 5772 h 87548"/>
                  <a:gd name="connsiteX12" fmla="*/ 18331 w 87548"/>
                  <a:gd name="connsiteY12" fmla="*/ 121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31" y="1213"/>
                    </a:moveTo>
                    <a:lnTo>
                      <a:pt x="69401" y="1213"/>
                    </a:lnTo>
                    <a:lnTo>
                      <a:pt x="83081" y="5772"/>
                    </a:lnTo>
                    <a:lnTo>
                      <a:pt x="87641" y="19452"/>
                    </a:lnTo>
                    <a:lnTo>
                      <a:pt x="87641" y="70522"/>
                    </a:lnTo>
                    <a:lnTo>
                      <a:pt x="83081" y="84202"/>
                    </a:lnTo>
                    <a:lnTo>
                      <a:pt x="69401" y="88762"/>
                    </a:lnTo>
                    <a:lnTo>
                      <a:pt x="18331" y="88762"/>
                    </a:lnTo>
                    <a:lnTo>
                      <a:pt x="4652" y="84202"/>
                    </a:lnTo>
                    <a:lnTo>
                      <a:pt x="92" y="70522"/>
                    </a:lnTo>
                    <a:lnTo>
                      <a:pt x="1232" y="11472"/>
                    </a:lnTo>
                    <a:lnTo>
                      <a:pt x="4652" y="5772"/>
                    </a:lnTo>
                    <a:lnTo>
                      <a:pt x="18331" y="1213"/>
                    </a:lnTo>
                  </a:path>
                </a:pathLst>
              </a:custGeom>
              <a:solidFill>
                <a:srgbClr val="FFFFFF"/>
              </a:solidFill>
              <a:ln w="0" cap="flat">
                <a:noFill/>
                <a:prstDash val="solid"/>
                <a:miter/>
              </a:ln>
            </p:spPr>
            <p:txBody>
              <a:bodyPr rtlCol="0" anchor="ctr"/>
              <a:lstStyle/>
              <a:p>
                <a:endParaRPr lang="en-IN"/>
              </a:p>
            </p:txBody>
          </p:sp>
          <p:sp>
            <p:nvSpPr>
              <p:cNvPr id="346" name="Freeform: Shape 345">
                <a:extLst>
                  <a:ext uri="{FF2B5EF4-FFF2-40B4-BE49-F238E27FC236}">
                    <a16:creationId xmlns:a16="http://schemas.microsoft.com/office/drawing/2014/main" id="{F8ED0324-36F3-6860-A522-C2BE5F3A32A0}"/>
                  </a:ext>
                </a:extLst>
              </p:cNvPr>
              <p:cNvSpPr/>
              <p:nvPr/>
            </p:nvSpPr>
            <p:spPr>
              <a:xfrm>
                <a:off x="1706000" y="5566410"/>
                <a:ext cx="87548" cy="87548"/>
              </a:xfrm>
              <a:custGeom>
                <a:avLst/>
                <a:gdLst>
                  <a:gd name="connsiteX0" fmla="*/ 18331 w 87548"/>
                  <a:gd name="connsiteY0" fmla="*/ 1213 h 87548"/>
                  <a:gd name="connsiteX1" fmla="*/ 69401 w 87548"/>
                  <a:gd name="connsiteY1" fmla="*/ 1213 h 87548"/>
                  <a:gd name="connsiteX2" fmla="*/ 87641 w 87548"/>
                  <a:gd name="connsiteY2" fmla="*/ 19452 h 87548"/>
                  <a:gd name="connsiteX3" fmla="*/ 87641 w 87548"/>
                  <a:gd name="connsiteY3" fmla="*/ 19452 h 87548"/>
                  <a:gd name="connsiteX4" fmla="*/ 87641 w 87548"/>
                  <a:gd name="connsiteY4" fmla="*/ 70522 h 87548"/>
                  <a:gd name="connsiteX5" fmla="*/ 69401 w 87548"/>
                  <a:gd name="connsiteY5" fmla="*/ 88762 h 87548"/>
                  <a:gd name="connsiteX6" fmla="*/ 69401 w 87548"/>
                  <a:gd name="connsiteY6" fmla="*/ 88762 h 87548"/>
                  <a:gd name="connsiteX7" fmla="*/ 18331 w 87548"/>
                  <a:gd name="connsiteY7" fmla="*/ 88762 h 87548"/>
                  <a:gd name="connsiteX8" fmla="*/ 92 w 87548"/>
                  <a:gd name="connsiteY8" fmla="*/ 70522 h 87548"/>
                  <a:gd name="connsiteX9" fmla="*/ 92 w 87548"/>
                  <a:gd name="connsiteY9" fmla="*/ 70522 h 87548"/>
                  <a:gd name="connsiteX10" fmla="*/ 92 w 87548"/>
                  <a:gd name="connsiteY10" fmla="*/ 19452 h 87548"/>
                  <a:gd name="connsiteX11" fmla="*/ 18331 w 87548"/>
                  <a:gd name="connsiteY11" fmla="*/ 121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31" y="1213"/>
                    </a:moveTo>
                    <a:cubicBezTo>
                      <a:pt x="35188" y="1213"/>
                      <a:pt x="52046" y="1213"/>
                      <a:pt x="69401" y="1213"/>
                    </a:cubicBezTo>
                    <a:cubicBezTo>
                      <a:pt x="81561" y="1213"/>
                      <a:pt x="87641" y="7292"/>
                      <a:pt x="87641" y="19452"/>
                    </a:cubicBezTo>
                    <a:moveTo>
                      <a:pt x="87641" y="19452"/>
                    </a:moveTo>
                    <a:cubicBezTo>
                      <a:pt x="87641" y="30367"/>
                      <a:pt x="87641" y="41282"/>
                      <a:pt x="87641" y="70522"/>
                    </a:cubicBezTo>
                    <a:cubicBezTo>
                      <a:pt x="87641" y="82682"/>
                      <a:pt x="81561" y="88762"/>
                      <a:pt x="69401" y="88762"/>
                    </a:cubicBezTo>
                    <a:moveTo>
                      <a:pt x="69401" y="88762"/>
                    </a:moveTo>
                    <a:cubicBezTo>
                      <a:pt x="54820" y="88762"/>
                      <a:pt x="40239" y="88762"/>
                      <a:pt x="18331" y="88762"/>
                    </a:cubicBezTo>
                    <a:cubicBezTo>
                      <a:pt x="6171" y="88762"/>
                      <a:pt x="92" y="82682"/>
                      <a:pt x="92" y="70522"/>
                    </a:cubicBezTo>
                    <a:moveTo>
                      <a:pt x="92" y="70522"/>
                    </a:moveTo>
                    <a:cubicBezTo>
                      <a:pt x="92" y="53770"/>
                      <a:pt x="92" y="37018"/>
                      <a:pt x="92" y="19452"/>
                    </a:cubicBezTo>
                    <a:cubicBezTo>
                      <a:pt x="92" y="7292"/>
                      <a:pt x="6171" y="1213"/>
                      <a:pt x="18331" y="1213"/>
                    </a:cubicBezTo>
                  </a:path>
                </a:pathLst>
              </a:custGeom>
              <a:noFill/>
              <a:ln w="4284" cap="flat">
                <a:solidFill>
                  <a:srgbClr val="171717"/>
                </a:solidFill>
                <a:prstDash val="solid"/>
                <a:miter/>
              </a:ln>
            </p:spPr>
            <p:txBody>
              <a:bodyPr rtlCol="0" anchor="ctr"/>
              <a:lstStyle/>
              <a:p>
                <a:endParaRPr lang="en-IN"/>
              </a:p>
            </p:txBody>
          </p:sp>
        </p:grpSp>
        <p:grpSp>
          <p:nvGrpSpPr>
            <p:cNvPr id="37" name="Graphic 4">
              <a:extLst>
                <a:ext uri="{FF2B5EF4-FFF2-40B4-BE49-F238E27FC236}">
                  <a16:creationId xmlns:a16="http://schemas.microsoft.com/office/drawing/2014/main" id="{696ABF4D-FA5A-4276-9422-D72163DA8B29}"/>
                </a:ext>
              </a:extLst>
            </p:cNvPr>
            <p:cNvGrpSpPr/>
            <p:nvPr/>
          </p:nvGrpSpPr>
          <p:grpSpPr>
            <a:xfrm>
              <a:off x="5206539" y="3849625"/>
              <a:ext cx="54718" cy="54718"/>
              <a:chOff x="1722415" y="5582809"/>
              <a:chExt cx="54718" cy="54718"/>
            </a:xfrm>
            <a:solidFill>
              <a:srgbClr val="000000"/>
            </a:solidFill>
          </p:grpSpPr>
          <p:sp>
            <p:nvSpPr>
              <p:cNvPr id="343" name="Freeform: Shape 342">
                <a:extLst>
                  <a:ext uri="{FF2B5EF4-FFF2-40B4-BE49-F238E27FC236}">
                    <a16:creationId xmlns:a16="http://schemas.microsoft.com/office/drawing/2014/main" id="{ED639FF3-A126-A0DF-1A80-038CDF0541E2}"/>
                  </a:ext>
                </a:extLst>
              </p:cNvPr>
              <p:cNvSpPr/>
              <p:nvPr/>
            </p:nvSpPr>
            <p:spPr>
              <a:xfrm>
                <a:off x="1722415" y="5582809"/>
                <a:ext cx="54718" cy="54718"/>
              </a:xfrm>
              <a:custGeom>
                <a:avLst/>
                <a:gdLst>
                  <a:gd name="connsiteX0" fmla="*/ 54810 w 54718"/>
                  <a:gd name="connsiteY0" fmla="*/ 26070 h 54718"/>
                  <a:gd name="connsiteX1" fmla="*/ 54810 w 54718"/>
                  <a:gd name="connsiteY1" fmla="*/ 28587 h 54718"/>
                  <a:gd name="connsiteX2" fmla="*/ 27435 w 54718"/>
                  <a:gd name="connsiteY2" fmla="*/ 55931 h 54718"/>
                  <a:gd name="connsiteX3" fmla="*/ 92 w 54718"/>
                  <a:gd name="connsiteY3" fmla="*/ 28556 h 54718"/>
                  <a:gd name="connsiteX4" fmla="*/ 27466 w 54718"/>
                  <a:gd name="connsiteY4" fmla="*/ 1213 h 54718"/>
                  <a:gd name="connsiteX5" fmla="*/ 38586 w 54718"/>
                  <a:gd name="connsiteY5" fmla="*/ 3581 h 5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18" h="54718">
                    <a:moveTo>
                      <a:pt x="54810" y="26070"/>
                    </a:moveTo>
                    <a:lnTo>
                      <a:pt x="54810" y="28587"/>
                    </a:lnTo>
                    <a:cubicBezTo>
                      <a:pt x="54801" y="43697"/>
                      <a:pt x="42545" y="55939"/>
                      <a:pt x="27435" y="55931"/>
                    </a:cubicBezTo>
                    <a:cubicBezTo>
                      <a:pt x="12325" y="55922"/>
                      <a:pt x="83" y="43666"/>
                      <a:pt x="92" y="28556"/>
                    </a:cubicBezTo>
                    <a:cubicBezTo>
                      <a:pt x="100" y="13446"/>
                      <a:pt x="12356" y="1204"/>
                      <a:pt x="27466" y="1213"/>
                    </a:cubicBezTo>
                    <a:cubicBezTo>
                      <a:pt x="31298" y="1215"/>
                      <a:pt x="35086" y="2022"/>
                      <a:pt x="38586" y="3581"/>
                    </a:cubicBezTo>
                  </a:path>
                </a:pathLst>
              </a:custGeom>
              <a:solidFill>
                <a:srgbClr val="000000"/>
              </a:solidFill>
              <a:ln w="5288" cap="rnd">
                <a:solidFill>
                  <a:srgbClr val="171717"/>
                </a:solidFill>
                <a:prstDash val="solid"/>
                <a:round/>
              </a:ln>
            </p:spPr>
            <p:txBody>
              <a:bodyPr rtlCol="0" anchor="ctr"/>
              <a:lstStyle/>
              <a:p>
                <a:endParaRPr lang="en-IN"/>
              </a:p>
            </p:txBody>
          </p:sp>
          <p:sp>
            <p:nvSpPr>
              <p:cNvPr id="344" name="Freeform: Shape 343">
                <a:extLst>
                  <a:ext uri="{FF2B5EF4-FFF2-40B4-BE49-F238E27FC236}">
                    <a16:creationId xmlns:a16="http://schemas.microsoft.com/office/drawing/2014/main" id="{AC051D96-798F-7B66-736E-5A823B061313}"/>
                  </a:ext>
                </a:extLst>
              </p:cNvPr>
              <p:cNvSpPr/>
              <p:nvPr/>
            </p:nvSpPr>
            <p:spPr>
              <a:xfrm>
                <a:off x="1741567" y="5588297"/>
                <a:ext cx="35566" cy="27386"/>
              </a:xfrm>
              <a:custGeom>
                <a:avLst/>
                <a:gdLst>
                  <a:gd name="connsiteX0" fmla="*/ 35658 w 35566"/>
                  <a:gd name="connsiteY0" fmla="*/ 1213 h 27386"/>
                  <a:gd name="connsiteX1" fmla="*/ 8299 w 35566"/>
                  <a:gd name="connsiteY1" fmla="*/ 28600 h 27386"/>
                  <a:gd name="connsiteX2" fmla="*/ 91 w 35566"/>
                  <a:gd name="connsiteY2" fmla="*/ 20392 h 27386"/>
                </a:gdLst>
                <a:ahLst/>
                <a:cxnLst>
                  <a:cxn ang="0">
                    <a:pos x="connsiteX0" y="connsiteY0"/>
                  </a:cxn>
                  <a:cxn ang="0">
                    <a:pos x="connsiteX1" y="connsiteY1"/>
                  </a:cxn>
                  <a:cxn ang="0">
                    <a:pos x="connsiteX2" y="connsiteY2"/>
                  </a:cxn>
                </a:cxnLst>
                <a:rect l="l" t="t" r="r" b="b"/>
                <a:pathLst>
                  <a:path w="35566" h="27386">
                    <a:moveTo>
                      <a:pt x="35658" y="1213"/>
                    </a:moveTo>
                    <a:lnTo>
                      <a:pt x="8299" y="28600"/>
                    </a:lnTo>
                    <a:lnTo>
                      <a:pt x="91" y="20392"/>
                    </a:lnTo>
                  </a:path>
                </a:pathLst>
              </a:custGeom>
              <a:solidFill>
                <a:srgbClr val="000000"/>
              </a:solidFill>
              <a:ln w="5288" cap="rnd">
                <a:solidFill>
                  <a:srgbClr val="171717"/>
                </a:solidFill>
                <a:prstDash val="solid"/>
                <a:round/>
              </a:ln>
            </p:spPr>
            <p:txBody>
              <a:bodyPr rtlCol="0" anchor="ctr"/>
              <a:lstStyle/>
              <a:p>
                <a:endParaRPr lang="en-IN"/>
              </a:p>
            </p:txBody>
          </p:sp>
        </p:grpSp>
        <p:sp>
          <p:nvSpPr>
            <p:cNvPr id="38" name="Freeform: Shape 37">
              <a:extLst>
                <a:ext uri="{FF2B5EF4-FFF2-40B4-BE49-F238E27FC236}">
                  <a16:creationId xmlns:a16="http://schemas.microsoft.com/office/drawing/2014/main" id="{ED18FD46-16BA-90F5-089C-3C8720BD5CEA}"/>
                </a:ext>
              </a:extLst>
            </p:cNvPr>
            <p:cNvSpPr/>
            <p:nvPr/>
          </p:nvSpPr>
          <p:spPr>
            <a:xfrm>
              <a:off x="5227806" y="4470144"/>
              <a:ext cx="503406" cy="262646"/>
            </a:xfrm>
            <a:custGeom>
              <a:avLst/>
              <a:gdLst>
                <a:gd name="connsiteX0" fmla="*/ 21989 w 503406"/>
                <a:gd name="connsiteY0" fmla="*/ 1387 h 262646"/>
                <a:gd name="connsiteX1" fmla="*/ 481621 w 503406"/>
                <a:gd name="connsiteY1" fmla="*/ 1387 h 262646"/>
                <a:gd name="connsiteX2" fmla="*/ 503508 w 503406"/>
                <a:gd name="connsiteY2" fmla="*/ 23274 h 262646"/>
                <a:gd name="connsiteX3" fmla="*/ 503508 w 503406"/>
                <a:gd name="connsiteY3" fmla="*/ 23274 h 262646"/>
                <a:gd name="connsiteX4" fmla="*/ 503508 w 503406"/>
                <a:gd name="connsiteY4" fmla="*/ 242147 h 262646"/>
                <a:gd name="connsiteX5" fmla="*/ 481621 w 503406"/>
                <a:gd name="connsiteY5" fmla="*/ 264034 h 262646"/>
                <a:gd name="connsiteX6" fmla="*/ 481621 w 503406"/>
                <a:gd name="connsiteY6" fmla="*/ 264034 h 262646"/>
                <a:gd name="connsiteX7" fmla="*/ 21989 w 503406"/>
                <a:gd name="connsiteY7" fmla="*/ 264034 h 262646"/>
                <a:gd name="connsiteX8" fmla="*/ 102 w 503406"/>
                <a:gd name="connsiteY8" fmla="*/ 242147 h 262646"/>
                <a:gd name="connsiteX9" fmla="*/ 102 w 503406"/>
                <a:gd name="connsiteY9" fmla="*/ 242147 h 262646"/>
                <a:gd name="connsiteX10" fmla="*/ 102 w 503406"/>
                <a:gd name="connsiteY10" fmla="*/ 23274 h 262646"/>
                <a:gd name="connsiteX11" fmla="*/ 21989 w 503406"/>
                <a:gd name="connsiteY11" fmla="*/ 1387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1989" y="1387"/>
                  </a:moveTo>
                  <a:cubicBezTo>
                    <a:pt x="156178" y="1387"/>
                    <a:pt x="290367" y="1387"/>
                    <a:pt x="481621" y="1387"/>
                  </a:cubicBezTo>
                  <a:cubicBezTo>
                    <a:pt x="496213" y="1387"/>
                    <a:pt x="503508" y="8683"/>
                    <a:pt x="503508" y="23274"/>
                  </a:cubicBezTo>
                  <a:moveTo>
                    <a:pt x="503508" y="23274"/>
                  </a:moveTo>
                  <a:cubicBezTo>
                    <a:pt x="503508" y="101141"/>
                    <a:pt x="503508" y="179007"/>
                    <a:pt x="503508" y="242147"/>
                  </a:cubicBezTo>
                  <a:cubicBezTo>
                    <a:pt x="503508" y="256738"/>
                    <a:pt x="496213" y="264034"/>
                    <a:pt x="481621" y="264034"/>
                  </a:cubicBezTo>
                  <a:moveTo>
                    <a:pt x="481621" y="264034"/>
                  </a:moveTo>
                  <a:cubicBezTo>
                    <a:pt x="339071" y="264034"/>
                    <a:pt x="196521" y="264034"/>
                    <a:pt x="21989" y="264034"/>
                  </a:cubicBezTo>
                  <a:cubicBezTo>
                    <a:pt x="7398" y="264034"/>
                    <a:pt x="102" y="256738"/>
                    <a:pt x="102" y="242147"/>
                  </a:cubicBezTo>
                  <a:moveTo>
                    <a:pt x="102" y="242147"/>
                  </a:moveTo>
                  <a:cubicBezTo>
                    <a:pt x="102" y="156632"/>
                    <a:pt x="102" y="71117"/>
                    <a:pt x="102" y="23274"/>
                  </a:cubicBezTo>
                  <a:cubicBezTo>
                    <a:pt x="102" y="8683"/>
                    <a:pt x="7398" y="1387"/>
                    <a:pt x="21989" y="1387"/>
                  </a:cubicBezTo>
                </a:path>
              </a:pathLst>
            </a:custGeom>
            <a:noFill/>
            <a:ln w="4284" cap="flat">
              <a:solidFill>
                <a:srgbClr val="171717"/>
              </a:solidFill>
              <a:prstDash val="solid"/>
              <a:miter/>
            </a:ln>
          </p:spPr>
          <p:txBody>
            <a:bodyPr rtlCol="0" anchor="ctr"/>
            <a:lstStyle/>
            <a:p>
              <a:endParaRPr lang="en-IN"/>
            </a:p>
          </p:txBody>
        </p:sp>
        <p:pic>
          <p:nvPicPr>
            <p:cNvPr id="39" name="Picture 38">
              <a:extLst>
                <a:ext uri="{FF2B5EF4-FFF2-40B4-BE49-F238E27FC236}">
                  <a16:creationId xmlns:a16="http://schemas.microsoft.com/office/drawing/2014/main" id="{DDAE3815-3DCB-52A3-BE58-B950E3002DF7}"/>
                </a:ext>
              </a:extLst>
            </p:cNvPr>
            <p:cNvPicPr>
              <a:picLocks noChangeAspect="1"/>
            </p:cNvPicPr>
            <p:nvPr/>
          </p:nvPicPr>
          <p:blipFill>
            <a:blip r:embed="rId9"/>
            <a:stretch>
              <a:fillRect/>
            </a:stretch>
          </p:blipFill>
          <p:spPr>
            <a:xfrm>
              <a:off x="5288156" y="4537630"/>
              <a:ext cx="382707" cy="134971"/>
            </a:xfrm>
            <a:custGeom>
              <a:avLst/>
              <a:gdLst>
                <a:gd name="connsiteX0" fmla="*/ 119 w 382707"/>
                <a:gd name="connsiteY0" fmla="*/ 1406 h 134971"/>
                <a:gd name="connsiteX1" fmla="*/ 382826 w 382707"/>
                <a:gd name="connsiteY1" fmla="*/ 1406 h 134971"/>
                <a:gd name="connsiteX2" fmla="*/ 382826 w 382707"/>
                <a:gd name="connsiteY2" fmla="*/ 136377 h 134971"/>
                <a:gd name="connsiteX3" fmla="*/ 119 w 382707"/>
                <a:gd name="connsiteY3" fmla="*/ 136377 h 134971"/>
              </a:gdLst>
              <a:ahLst/>
              <a:cxnLst>
                <a:cxn ang="0">
                  <a:pos x="connsiteX0" y="connsiteY0"/>
                </a:cxn>
                <a:cxn ang="0">
                  <a:pos x="connsiteX1" y="connsiteY1"/>
                </a:cxn>
                <a:cxn ang="0">
                  <a:pos x="connsiteX2" y="connsiteY2"/>
                </a:cxn>
                <a:cxn ang="0">
                  <a:pos x="connsiteX3" y="connsiteY3"/>
                </a:cxn>
              </a:cxnLst>
              <a:rect l="l" t="t" r="r" b="b"/>
              <a:pathLst>
                <a:path w="382707" h="134971">
                  <a:moveTo>
                    <a:pt x="119" y="1406"/>
                  </a:moveTo>
                  <a:lnTo>
                    <a:pt x="382826" y="1406"/>
                  </a:lnTo>
                  <a:lnTo>
                    <a:pt x="382826" y="136377"/>
                  </a:lnTo>
                  <a:lnTo>
                    <a:pt x="119" y="136377"/>
                  </a:lnTo>
                  <a:close/>
                </a:path>
              </a:pathLst>
            </a:custGeom>
          </p:spPr>
        </p:pic>
        <p:grpSp>
          <p:nvGrpSpPr>
            <p:cNvPr id="40" name="Graphic 4">
              <a:extLst>
                <a:ext uri="{FF2B5EF4-FFF2-40B4-BE49-F238E27FC236}">
                  <a16:creationId xmlns:a16="http://schemas.microsoft.com/office/drawing/2014/main" id="{4E780BEF-85F2-0836-3A6C-3FD7712B6AF6}"/>
                </a:ext>
              </a:extLst>
            </p:cNvPr>
            <p:cNvGrpSpPr/>
            <p:nvPr/>
          </p:nvGrpSpPr>
          <p:grpSpPr>
            <a:xfrm>
              <a:off x="5271581" y="4415426"/>
              <a:ext cx="87548" cy="87548"/>
              <a:chOff x="1787457" y="6148610"/>
              <a:chExt cx="87548" cy="87548"/>
            </a:xfrm>
          </p:grpSpPr>
          <p:sp>
            <p:nvSpPr>
              <p:cNvPr id="341" name="Freeform: Shape 340">
                <a:extLst>
                  <a:ext uri="{FF2B5EF4-FFF2-40B4-BE49-F238E27FC236}">
                    <a16:creationId xmlns:a16="http://schemas.microsoft.com/office/drawing/2014/main" id="{ECAAA020-A44A-AA19-B2DB-16E7C0D8A46C}"/>
                  </a:ext>
                </a:extLst>
              </p:cNvPr>
              <p:cNvSpPr/>
              <p:nvPr/>
            </p:nvSpPr>
            <p:spPr>
              <a:xfrm>
                <a:off x="1787457" y="6148610"/>
                <a:ext cx="87548" cy="87548"/>
              </a:xfrm>
              <a:custGeom>
                <a:avLst/>
                <a:gdLst>
                  <a:gd name="connsiteX0" fmla="*/ 18353 w 87548"/>
                  <a:gd name="connsiteY0" fmla="*/ 1372 h 87548"/>
                  <a:gd name="connsiteX1" fmla="*/ 69424 w 87548"/>
                  <a:gd name="connsiteY1" fmla="*/ 1372 h 87548"/>
                  <a:gd name="connsiteX2" fmla="*/ 83103 w 87548"/>
                  <a:gd name="connsiteY2" fmla="*/ 5932 h 87548"/>
                  <a:gd name="connsiteX3" fmla="*/ 87663 w 87548"/>
                  <a:gd name="connsiteY3" fmla="*/ 19612 h 87548"/>
                  <a:gd name="connsiteX4" fmla="*/ 87663 w 87548"/>
                  <a:gd name="connsiteY4" fmla="*/ 70682 h 87548"/>
                  <a:gd name="connsiteX5" fmla="*/ 83103 w 87548"/>
                  <a:gd name="connsiteY5" fmla="*/ 84361 h 87548"/>
                  <a:gd name="connsiteX6" fmla="*/ 69424 w 87548"/>
                  <a:gd name="connsiteY6" fmla="*/ 88921 h 87548"/>
                  <a:gd name="connsiteX7" fmla="*/ 18353 w 87548"/>
                  <a:gd name="connsiteY7" fmla="*/ 88921 h 87548"/>
                  <a:gd name="connsiteX8" fmla="*/ 4674 w 87548"/>
                  <a:gd name="connsiteY8" fmla="*/ 84361 h 87548"/>
                  <a:gd name="connsiteX9" fmla="*/ 114 w 87548"/>
                  <a:gd name="connsiteY9" fmla="*/ 70682 h 87548"/>
                  <a:gd name="connsiteX10" fmla="*/ 1254 w 87548"/>
                  <a:gd name="connsiteY10" fmla="*/ 11632 h 87548"/>
                  <a:gd name="connsiteX11" fmla="*/ 4674 w 87548"/>
                  <a:gd name="connsiteY11" fmla="*/ 5932 h 87548"/>
                  <a:gd name="connsiteX12" fmla="*/ 18353 w 87548"/>
                  <a:gd name="connsiteY12" fmla="*/ 137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53" y="1372"/>
                    </a:moveTo>
                    <a:lnTo>
                      <a:pt x="69424" y="1372"/>
                    </a:lnTo>
                    <a:lnTo>
                      <a:pt x="83103" y="5932"/>
                    </a:lnTo>
                    <a:lnTo>
                      <a:pt x="87663" y="19612"/>
                    </a:lnTo>
                    <a:lnTo>
                      <a:pt x="87663" y="70682"/>
                    </a:lnTo>
                    <a:lnTo>
                      <a:pt x="83103" y="84361"/>
                    </a:lnTo>
                    <a:lnTo>
                      <a:pt x="69424" y="88921"/>
                    </a:lnTo>
                    <a:lnTo>
                      <a:pt x="18353" y="88921"/>
                    </a:lnTo>
                    <a:lnTo>
                      <a:pt x="4674" y="84361"/>
                    </a:lnTo>
                    <a:lnTo>
                      <a:pt x="114" y="70682"/>
                    </a:lnTo>
                    <a:lnTo>
                      <a:pt x="1254" y="11632"/>
                    </a:lnTo>
                    <a:lnTo>
                      <a:pt x="4674" y="5932"/>
                    </a:lnTo>
                    <a:lnTo>
                      <a:pt x="18353" y="1372"/>
                    </a:lnTo>
                  </a:path>
                </a:pathLst>
              </a:custGeom>
              <a:solidFill>
                <a:srgbClr val="FFFFFF"/>
              </a:solidFill>
              <a:ln w="0" cap="flat">
                <a:noFill/>
                <a:prstDash val="solid"/>
                <a:miter/>
              </a:ln>
            </p:spPr>
            <p:txBody>
              <a:bodyPr rtlCol="0" anchor="ctr"/>
              <a:lstStyle/>
              <a:p>
                <a:endParaRPr lang="en-IN"/>
              </a:p>
            </p:txBody>
          </p:sp>
          <p:sp>
            <p:nvSpPr>
              <p:cNvPr id="342" name="Freeform: Shape 341">
                <a:extLst>
                  <a:ext uri="{FF2B5EF4-FFF2-40B4-BE49-F238E27FC236}">
                    <a16:creationId xmlns:a16="http://schemas.microsoft.com/office/drawing/2014/main" id="{EDEBCD2E-6127-13D5-2274-3AA1E7CB9F71}"/>
                  </a:ext>
                </a:extLst>
              </p:cNvPr>
              <p:cNvSpPr/>
              <p:nvPr/>
            </p:nvSpPr>
            <p:spPr>
              <a:xfrm>
                <a:off x="1787457" y="6148610"/>
                <a:ext cx="87548" cy="87548"/>
              </a:xfrm>
              <a:custGeom>
                <a:avLst/>
                <a:gdLst>
                  <a:gd name="connsiteX0" fmla="*/ 18353 w 87548"/>
                  <a:gd name="connsiteY0" fmla="*/ 1372 h 87548"/>
                  <a:gd name="connsiteX1" fmla="*/ 69424 w 87548"/>
                  <a:gd name="connsiteY1" fmla="*/ 1372 h 87548"/>
                  <a:gd name="connsiteX2" fmla="*/ 87663 w 87548"/>
                  <a:gd name="connsiteY2" fmla="*/ 19612 h 87548"/>
                  <a:gd name="connsiteX3" fmla="*/ 87663 w 87548"/>
                  <a:gd name="connsiteY3" fmla="*/ 19612 h 87548"/>
                  <a:gd name="connsiteX4" fmla="*/ 87663 w 87548"/>
                  <a:gd name="connsiteY4" fmla="*/ 70682 h 87548"/>
                  <a:gd name="connsiteX5" fmla="*/ 69424 w 87548"/>
                  <a:gd name="connsiteY5" fmla="*/ 88921 h 87548"/>
                  <a:gd name="connsiteX6" fmla="*/ 69424 w 87548"/>
                  <a:gd name="connsiteY6" fmla="*/ 88921 h 87548"/>
                  <a:gd name="connsiteX7" fmla="*/ 18353 w 87548"/>
                  <a:gd name="connsiteY7" fmla="*/ 88921 h 87548"/>
                  <a:gd name="connsiteX8" fmla="*/ 114 w 87548"/>
                  <a:gd name="connsiteY8" fmla="*/ 70682 h 87548"/>
                  <a:gd name="connsiteX9" fmla="*/ 114 w 87548"/>
                  <a:gd name="connsiteY9" fmla="*/ 70682 h 87548"/>
                  <a:gd name="connsiteX10" fmla="*/ 114 w 87548"/>
                  <a:gd name="connsiteY10" fmla="*/ 19612 h 87548"/>
                  <a:gd name="connsiteX11" fmla="*/ 18353 w 87548"/>
                  <a:gd name="connsiteY11" fmla="*/ 137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53" y="1372"/>
                    </a:moveTo>
                    <a:cubicBezTo>
                      <a:pt x="33344" y="1372"/>
                      <a:pt x="48336" y="1372"/>
                      <a:pt x="69424" y="1372"/>
                    </a:cubicBezTo>
                    <a:cubicBezTo>
                      <a:pt x="81583" y="1372"/>
                      <a:pt x="87663" y="7452"/>
                      <a:pt x="87663" y="19612"/>
                    </a:cubicBezTo>
                    <a:moveTo>
                      <a:pt x="87663" y="19612"/>
                    </a:moveTo>
                    <a:cubicBezTo>
                      <a:pt x="87663" y="34761"/>
                      <a:pt x="87663" y="49911"/>
                      <a:pt x="87663" y="70682"/>
                    </a:cubicBezTo>
                    <a:cubicBezTo>
                      <a:pt x="87663" y="82841"/>
                      <a:pt x="81583" y="88921"/>
                      <a:pt x="69424" y="88921"/>
                    </a:cubicBezTo>
                    <a:moveTo>
                      <a:pt x="69424" y="88921"/>
                    </a:moveTo>
                    <a:cubicBezTo>
                      <a:pt x="51771" y="88921"/>
                      <a:pt x="34119" y="88921"/>
                      <a:pt x="18353" y="88921"/>
                    </a:cubicBezTo>
                    <a:cubicBezTo>
                      <a:pt x="6194" y="88921"/>
                      <a:pt x="114" y="82841"/>
                      <a:pt x="114" y="70682"/>
                    </a:cubicBezTo>
                    <a:moveTo>
                      <a:pt x="114" y="70682"/>
                    </a:moveTo>
                    <a:cubicBezTo>
                      <a:pt x="114" y="55143"/>
                      <a:pt x="114" y="39604"/>
                      <a:pt x="114" y="19612"/>
                    </a:cubicBezTo>
                    <a:cubicBezTo>
                      <a:pt x="114" y="7452"/>
                      <a:pt x="6194" y="1372"/>
                      <a:pt x="18353" y="1372"/>
                    </a:cubicBezTo>
                  </a:path>
                </a:pathLst>
              </a:custGeom>
              <a:noFill/>
              <a:ln w="4284" cap="flat">
                <a:solidFill>
                  <a:srgbClr val="171717"/>
                </a:solidFill>
                <a:prstDash val="solid"/>
                <a:miter/>
              </a:ln>
            </p:spPr>
            <p:txBody>
              <a:bodyPr rtlCol="0" anchor="ctr"/>
              <a:lstStyle/>
              <a:p>
                <a:endParaRPr lang="en-IN"/>
              </a:p>
            </p:txBody>
          </p:sp>
        </p:grpSp>
        <p:sp>
          <p:nvSpPr>
            <p:cNvPr id="41" name="Freeform: Shape 40">
              <a:extLst>
                <a:ext uri="{FF2B5EF4-FFF2-40B4-BE49-F238E27FC236}">
                  <a16:creationId xmlns:a16="http://schemas.microsoft.com/office/drawing/2014/main" id="{27B93C43-B35A-4CE5-7ACA-97D38908417E}"/>
                </a:ext>
              </a:extLst>
            </p:cNvPr>
            <p:cNvSpPr/>
            <p:nvPr/>
          </p:nvSpPr>
          <p:spPr>
            <a:xfrm>
              <a:off x="5288183" y="4431841"/>
              <a:ext cx="54531" cy="52050"/>
            </a:xfrm>
            <a:custGeom>
              <a:avLst/>
              <a:gdLst>
                <a:gd name="connsiteX0" fmla="*/ 51910 w 54531"/>
                <a:gd name="connsiteY0" fmla="*/ 1372 h 52050"/>
                <a:gd name="connsiteX1" fmla="*/ 46438 w 54531"/>
                <a:gd name="connsiteY1" fmla="*/ 6844 h 52050"/>
                <a:gd name="connsiteX2" fmla="*/ 25618 w 54531"/>
                <a:gd name="connsiteY2" fmla="*/ 27664 h 52050"/>
                <a:gd name="connsiteX3" fmla="*/ 25760 w 54531"/>
                <a:gd name="connsiteY3" fmla="*/ 48944 h 52050"/>
                <a:gd name="connsiteX4" fmla="*/ 4481 w 54531"/>
                <a:gd name="connsiteY4" fmla="*/ 49087 h 52050"/>
                <a:gd name="connsiteX5" fmla="*/ 4338 w 54531"/>
                <a:gd name="connsiteY5" fmla="*/ 48944 h 52050"/>
                <a:gd name="connsiteX6" fmla="*/ 4708 w 54531"/>
                <a:gd name="connsiteY6" fmla="*/ 27667 h 52050"/>
                <a:gd name="connsiteX7" fmla="*/ 25615 w 54531"/>
                <a:gd name="connsiteY7" fmla="*/ 27667 h 52050"/>
                <a:gd name="connsiteX8" fmla="*/ 25618 w 54531"/>
                <a:gd name="connsiteY8" fmla="*/ 27664 h 52050"/>
                <a:gd name="connsiteX9" fmla="*/ 36862 w 54531"/>
                <a:gd name="connsiteY9" fmla="*/ 16420 h 52050"/>
                <a:gd name="connsiteX10" fmla="*/ 36862 w 54531"/>
                <a:gd name="connsiteY10" fmla="*/ 16420 h 52050"/>
                <a:gd name="connsiteX11" fmla="*/ 45070 w 54531"/>
                <a:gd name="connsiteY11" fmla="*/ 24628 h 52050"/>
                <a:gd name="connsiteX12" fmla="*/ 54646 w 54531"/>
                <a:gd name="connsiteY12" fmla="*/ 15052 h 52050"/>
                <a:gd name="connsiteX13" fmla="*/ 46438 w 54531"/>
                <a:gd name="connsiteY13" fmla="*/ 6844 h 52050"/>
                <a:gd name="connsiteX14" fmla="*/ 36862 w 54531"/>
                <a:gd name="connsiteY14" fmla="*/ 16420 h 52050"/>
                <a:gd name="connsiteX15" fmla="*/ 46438 w 54531"/>
                <a:gd name="connsiteY15" fmla="*/ 6844 h 5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31" h="52050">
                  <a:moveTo>
                    <a:pt x="51910" y="1372"/>
                  </a:moveTo>
                  <a:lnTo>
                    <a:pt x="46438" y="6844"/>
                  </a:lnTo>
                  <a:moveTo>
                    <a:pt x="25618" y="27664"/>
                  </a:moveTo>
                  <a:cubicBezTo>
                    <a:pt x="31534" y="33501"/>
                    <a:pt x="31597" y="43029"/>
                    <a:pt x="25760" y="48944"/>
                  </a:cubicBezTo>
                  <a:cubicBezTo>
                    <a:pt x="19924" y="54860"/>
                    <a:pt x="10396" y="54924"/>
                    <a:pt x="4481" y="49087"/>
                  </a:cubicBezTo>
                  <a:cubicBezTo>
                    <a:pt x="4433" y="49040"/>
                    <a:pt x="4385" y="48992"/>
                    <a:pt x="4338" y="48944"/>
                  </a:cubicBezTo>
                  <a:cubicBezTo>
                    <a:pt x="-1435" y="42967"/>
                    <a:pt x="-1270" y="33440"/>
                    <a:pt x="4708" y="27667"/>
                  </a:cubicBezTo>
                  <a:cubicBezTo>
                    <a:pt x="10539" y="22035"/>
                    <a:pt x="19784" y="22035"/>
                    <a:pt x="25615" y="27667"/>
                  </a:cubicBezTo>
                  <a:close/>
                  <a:moveTo>
                    <a:pt x="25618" y="27664"/>
                  </a:moveTo>
                  <a:lnTo>
                    <a:pt x="36862" y="16420"/>
                  </a:lnTo>
                  <a:moveTo>
                    <a:pt x="36862" y="16420"/>
                  </a:moveTo>
                  <a:lnTo>
                    <a:pt x="45070" y="24628"/>
                  </a:lnTo>
                  <a:lnTo>
                    <a:pt x="54646" y="15052"/>
                  </a:lnTo>
                  <a:lnTo>
                    <a:pt x="46438" y="6844"/>
                  </a:lnTo>
                  <a:moveTo>
                    <a:pt x="36862" y="16420"/>
                  </a:moveTo>
                  <a:lnTo>
                    <a:pt x="46438" y="6844"/>
                  </a:lnTo>
                </a:path>
              </a:pathLst>
            </a:custGeom>
            <a:solidFill>
              <a:srgbClr val="000000"/>
            </a:solidFill>
            <a:ln w="5288" cap="rnd">
              <a:solidFill>
                <a:srgbClr val="171717"/>
              </a:solidFill>
              <a:prstDash val="solid"/>
              <a:round/>
            </a:ln>
          </p:spPr>
          <p:txBody>
            <a:bodyPr rtlCol="0" anchor="ctr"/>
            <a:lstStyle/>
            <a:p>
              <a:endParaRPr lang="en-IN"/>
            </a:p>
          </p:txBody>
        </p:sp>
        <p:sp>
          <p:nvSpPr>
            <p:cNvPr id="42" name="Freeform: Shape 41">
              <a:extLst>
                <a:ext uri="{FF2B5EF4-FFF2-40B4-BE49-F238E27FC236}">
                  <a16:creationId xmlns:a16="http://schemas.microsoft.com/office/drawing/2014/main" id="{F6064EBE-7945-DC84-2D0E-143B65791FC7}"/>
                </a:ext>
              </a:extLst>
            </p:cNvPr>
            <p:cNvSpPr/>
            <p:nvPr/>
          </p:nvSpPr>
          <p:spPr>
            <a:xfrm>
              <a:off x="2580869" y="1273918"/>
              <a:ext cx="503406" cy="262646"/>
            </a:xfrm>
            <a:custGeom>
              <a:avLst/>
              <a:gdLst>
                <a:gd name="connsiteX0" fmla="*/ 22031 w 503406"/>
                <a:gd name="connsiteY0" fmla="*/ 72 h 262646"/>
                <a:gd name="connsiteX1" fmla="*/ 481663 w 503406"/>
                <a:gd name="connsiteY1" fmla="*/ 72 h 262646"/>
                <a:gd name="connsiteX2" fmla="*/ 503550 w 503406"/>
                <a:gd name="connsiteY2" fmla="*/ 21959 h 262646"/>
                <a:gd name="connsiteX3" fmla="*/ 503550 w 503406"/>
                <a:gd name="connsiteY3" fmla="*/ 21959 h 262646"/>
                <a:gd name="connsiteX4" fmla="*/ 503550 w 503406"/>
                <a:gd name="connsiteY4" fmla="*/ 240831 h 262646"/>
                <a:gd name="connsiteX5" fmla="*/ 481663 w 503406"/>
                <a:gd name="connsiteY5" fmla="*/ 262718 h 262646"/>
                <a:gd name="connsiteX6" fmla="*/ 481663 w 503406"/>
                <a:gd name="connsiteY6" fmla="*/ 262718 h 262646"/>
                <a:gd name="connsiteX7" fmla="*/ 22031 w 503406"/>
                <a:gd name="connsiteY7" fmla="*/ 262718 h 262646"/>
                <a:gd name="connsiteX8" fmla="*/ 144 w 503406"/>
                <a:gd name="connsiteY8" fmla="*/ 240831 h 262646"/>
                <a:gd name="connsiteX9" fmla="*/ 144 w 503406"/>
                <a:gd name="connsiteY9" fmla="*/ 240831 h 262646"/>
                <a:gd name="connsiteX10" fmla="*/ 144 w 503406"/>
                <a:gd name="connsiteY10" fmla="*/ 21959 h 262646"/>
                <a:gd name="connsiteX11" fmla="*/ 22031 w 503406"/>
                <a:gd name="connsiteY11" fmla="*/ 72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31" y="72"/>
                  </a:moveTo>
                  <a:cubicBezTo>
                    <a:pt x="173008" y="72"/>
                    <a:pt x="323985" y="72"/>
                    <a:pt x="481663" y="72"/>
                  </a:cubicBezTo>
                  <a:cubicBezTo>
                    <a:pt x="496254" y="72"/>
                    <a:pt x="503550" y="7367"/>
                    <a:pt x="503550" y="21959"/>
                  </a:cubicBezTo>
                  <a:moveTo>
                    <a:pt x="503550" y="21959"/>
                  </a:moveTo>
                  <a:cubicBezTo>
                    <a:pt x="503550" y="89559"/>
                    <a:pt x="503550" y="157159"/>
                    <a:pt x="503550" y="240831"/>
                  </a:cubicBezTo>
                  <a:cubicBezTo>
                    <a:pt x="503550" y="255423"/>
                    <a:pt x="496254" y="262718"/>
                    <a:pt x="481663" y="262718"/>
                  </a:cubicBezTo>
                  <a:moveTo>
                    <a:pt x="481663" y="262718"/>
                  </a:moveTo>
                  <a:cubicBezTo>
                    <a:pt x="321791" y="262718"/>
                    <a:pt x="161919" y="262718"/>
                    <a:pt x="22031" y="262718"/>
                  </a:cubicBezTo>
                  <a:cubicBezTo>
                    <a:pt x="7439" y="262718"/>
                    <a:pt x="144" y="255423"/>
                    <a:pt x="144" y="240831"/>
                  </a:cubicBezTo>
                  <a:moveTo>
                    <a:pt x="144" y="240831"/>
                  </a:moveTo>
                  <a:cubicBezTo>
                    <a:pt x="144" y="155569"/>
                    <a:pt x="144" y="70306"/>
                    <a:pt x="144" y="21959"/>
                  </a:cubicBezTo>
                  <a:cubicBezTo>
                    <a:pt x="144" y="7367"/>
                    <a:pt x="7439" y="72"/>
                    <a:pt x="22031" y="72"/>
                  </a:cubicBezTo>
                </a:path>
              </a:pathLst>
            </a:custGeom>
            <a:noFill/>
            <a:ln w="4284" cap="flat">
              <a:solidFill>
                <a:srgbClr val="171717"/>
              </a:solidFill>
              <a:prstDash val="solid"/>
              <a:miter/>
            </a:ln>
          </p:spPr>
          <p:txBody>
            <a:bodyPr rtlCol="0" anchor="ctr"/>
            <a:lstStyle/>
            <a:p>
              <a:endParaRPr lang="en-IN"/>
            </a:p>
          </p:txBody>
        </p:sp>
        <p:pic>
          <p:nvPicPr>
            <p:cNvPr id="43" name="Picture 42">
              <a:extLst>
                <a:ext uri="{FF2B5EF4-FFF2-40B4-BE49-F238E27FC236}">
                  <a16:creationId xmlns:a16="http://schemas.microsoft.com/office/drawing/2014/main" id="{C2F5E44E-D8A6-EDB9-4D78-0F30738500AC}"/>
                </a:ext>
              </a:extLst>
            </p:cNvPr>
            <p:cNvPicPr>
              <a:picLocks noChangeAspect="1"/>
            </p:cNvPicPr>
            <p:nvPr/>
          </p:nvPicPr>
          <p:blipFill>
            <a:blip r:embed="rId10"/>
            <a:stretch>
              <a:fillRect/>
            </a:stretch>
          </p:blipFill>
          <p:spPr>
            <a:xfrm>
              <a:off x="2666799" y="1341404"/>
              <a:ext cx="331546" cy="134971"/>
            </a:xfrm>
            <a:custGeom>
              <a:avLst/>
              <a:gdLst>
                <a:gd name="connsiteX0" fmla="*/ 167 w 331546"/>
                <a:gd name="connsiteY0" fmla="*/ 90 h 134971"/>
                <a:gd name="connsiteX1" fmla="*/ 331713 w 331546"/>
                <a:gd name="connsiteY1" fmla="*/ 90 h 134971"/>
                <a:gd name="connsiteX2" fmla="*/ 331713 w 331546"/>
                <a:gd name="connsiteY2" fmla="*/ 135061 h 134971"/>
                <a:gd name="connsiteX3" fmla="*/ 167 w 331546"/>
                <a:gd name="connsiteY3" fmla="*/ 135061 h 134971"/>
              </a:gdLst>
              <a:ahLst/>
              <a:cxnLst>
                <a:cxn ang="0">
                  <a:pos x="connsiteX0" y="connsiteY0"/>
                </a:cxn>
                <a:cxn ang="0">
                  <a:pos x="connsiteX1" y="connsiteY1"/>
                </a:cxn>
                <a:cxn ang="0">
                  <a:pos x="connsiteX2" y="connsiteY2"/>
                </a:cxn>
                <a:cxn ang="0">
                  <a:pos x="connsiteX3" y="connsiteY3"/>
                </a:cxn>
              </a:cxnLst>
              <a:rect l="l" t="t" r="r" b="b"/>
              <a:pathLst>
                <a:path w="331546" h="134971">
                  <a:moveTo>
                    <a:pt x="167" y="90"/>
                  </a:moveTo>
                  <a:lnTo>
                    <a:pt x="331713" y="90"/>
                  </a:lnTo>
                  <a:lnTo>
                    <a:pt x="331713" y="135061"/>
                  </a:lnTo>
                  <a:lnTo>
                    <a:pt x="167" y="135061"/>
                  </a:lnTo>
                  <a:close/>
                </a:path>
              </a:pathLst>
            </a:custGeom>
          </p:spPr>
        </p:pic>
        <p:grpSp>
          <p:nvGrpSpPr>
            <p:cNvPr id="44" name="Graphic 4">
              <a:extLst>
                <a:ext uri="{FF2B5EF4-FFF2-40B4-BE49-F238E27FC236}">
                  <a16:creationId xmlns:a16="http://schemas.microsoft.com/office/drawing/2014/main" id="{4414DA8C-7BF9-6EDE-E0DA-EDABCFC8165E}"/>
                </a:ext>
              </a:extLst>
            </p:cNvPr>
            <p:cNvGrpSpPr/>
            <p:nvPr/>
          </p:nvGrpSpPr>
          <p:grpSpPr>
            <a:xfrm>
              <a:off x="2624644" y="1219200"/>
              <a:ext cx="87548" cy="87548"/>
              <a:chOff x="1938844" y="1349104"/>
              <a:chExt cx="87548" cy="87548"/>
            </a:xfrm>
          </p:grpSpPr>
          <p:sp>
            <p:nvSpPr>
              <p:cNvPr id="339" name="Freeform: Shape 338">
                <a:extLst>
                  <a:ext uri="{FF2B5EF4-FFF2-40B4-BE49-F238E27FC236}">
                    <a16:creationId xmlns:a16="http://schemas.microsoft.com/office/drawing/2014/main" id="{ACC3916B-BA70-0021-E52E-E2E94E9615E8}"/>
                  </a:ext>
                </a:extLst>
              </p:cNvPr>
              <p:cNvSpPr/>
              <p:nvPr/>
            </p:nvSpPr>
            <p:spPr>
              <a:xfrm>
                <a:off x="1938844" y="1349104"/>
                <a:ext cx="87548" cy="87548"/>
              </a:xfrm>
              <a:custGeom>
                <a:avLst/>
                <a:gdLst>
                  <a:gd name="connsiteX0" fmla="*/ 18395 w 87548"/>
                  <a:gd name="connsiteY0" fmla="*/ 57 h 87548"/>
                  <a:gd name="connsiteX1" fmla="*/ 69465 w 87548"/>
                  <a:gd name="connsiteY1" fmla="*/ 57 h 87548"/>
                  <a:gd name="connsiteX2" fmla="*/ 83145 w 87548"/>
                  <a:gd name="connsiteY2" fmla="*/ 4616 h 87548"/>
                  <a:gd name="connsiteX3" fmla="*/ 87704 w 87548"/>
                  <a:gd name="connsiteY3" fmla="*/ 18296 h 87548"/>
                  <a:gd name="connsiteX4" fmla="*/ 87704 w 87548"/>
                  <a:gd name="connsiteY4" fmla="*/ 69366 h 87548"/>
                  <a:gd name="connsiteX5" fmla="*/ 83145 w 87548"/>
                  <a:gd name="connsiteY5" fmla="*/ 83046 h 87548"/>
                  <a:gd name="connsiteX6" fmla="*/ 69465 w 87548"/>
                  <a:gd name="connsiteY6" fmla="*/ 87605 h 87548"/>
                  <a:gd name="connsiteX7" fmla="*/ 18395 w 87548"/>
                  <a:gd name="connsiteY7" fmla="*/ 87605 h 87548"/>
                  <a:gd name="connsiteX8" fmla="*/ 4715 w 87548"/>
                  <a:gd name="connsiteY8" fmla="*/ 83046 h 87548"/>
                  <a:gd name="connsiteX9" fmla="*/ 156 w 87548"/>
                  <a:gd name="connsiteY9" fmla="*/ 69366 h 87548"/>
                  <a:gd name="connsiteX10" fmla="*/ 1295 w 87548"/>
                  <a:gd name="connsiteY10" fmla="*/ 10316 h 87548"/>
                  <a:gd name="connsiteX11" fmla="*/ 4715 w 87548"/>
                  <a:gd name="connsiteY11" fmla="*/ 4616 h 87548"/>
                  <a:gd name="connsiteX12" fmla="*/ 18395 w 87548"/>
                  <a:gd name="connsiteY12" fmla="*/ 57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95" y="57"/>
                    </a:moveTo>
                    <a:lnTo>
                      <a:pt x="69465" y="57"/>
                    </a:lnTo>
                    <a:lnTo>
                      <a:pt x="83145" y="4616"/>
                    </a:lnTo>
                    <a:lnTo>
                      <a:pt x="87704" y="18296"/>
                    </a:lnTo>
                    <a:lnTo>
                      <a:pt x="87704" y="69366"/>
                    </a:lnTo>
                    <a:lnTo>
                      <a:pt x="83145" y="83046"/>
                    </a:lnTo>
                    <a:lnTo>
                      <a:pt x="69465" y="87605"/>
                    </a:lnTo>
                    <a:lnTo>
                      <a:pt x="18395" y="87605"/>
                    </a:lnTo>
                    <a:lnTo>
                      <a:pt x="4715" y="83046"/>
                    </a:lnTo>
                    <a:lnTo>
                      <a:pt x="156" y="69366"/>
                    </a:lnTo>
                    <a:lnTo>
                      <a:pt x="1295" y="10316"/>
                    </a:lnTo>
                    <a:lnTo>
                      <a:pt x="4715" y="4616"/>
                    </a:lnTo>
                    <a:lnTo>
                      <a:pt x="18395" y="57"/>
                    </a:lnTo>
                  </a:path>
                </a:pathLst>
              </a:custGeom>
              <a:solidFill>
                <a:srgbClr val="FFFFFF"/>
              </a:solidFill>
              <a:ln w="0" cap="flat">
                <a:noFill/>
                <a:prstDash val="solid"/>
                <a:miter/>
              </a:ln>
            </p:spPr>
            <p:txBody>
              <a:bodyPr rtlCol="0" anchor="ctr"/>
              <a:lstStyle/>
              <a:p>
                <a:endParaRPr lang="en-IN"/>
              </a:p>
            </p:txBody>
          </p:sp>
          <p:sp>
            <p:nvSpPr>
              <p:cNvPr id="340" name="Freeform: Shape 339">
                <a:extLst>
                  <a:ext uri="{FF2B5EF4-FFF2-40B4-BE49-F238E27FC236}">
                    <a16:creationId xmlns:a16="http://schemas.microsoft.com/office/drawing/2014/main" id="{14F65344-CDEC-F454-21F7-5AD360E60965}"/>
                  </a:ext>
                </a:extLst>
              </p:cNvPr>
              <p:cNvSpPr/>
              <p:nvPr/>
            </p:nvSpPr>
            <p:spPr>
              <a:xfrm>
                <a:off x="1938844" y="1349104"/>
                <a:ext cx="87548" cy="87548"/>
              </a:xfrm>
              <a:custGeom>
                <a:avLst/>
                <a:gdLst>
                  <a:gd name="connsiteX0" fmla="*/ 18395 w 87548"/>
                  <a:gd name="connsiteY0" fmla="*/ 57 h 87548"/>
                  <a:gd name="connsiteX1" fmla="*/ 69465 w 87548"/>
                  <a:gd name="connsiteY1" fmla="*/ 57 h 87548"/>
                  <a:gd name="connsiteX2" fmla="*/ 87704 w 87548"/>
                  <a:gd name="connsiteY2" fmla="*/ 18296 h 87548"/>
                  <a:gd name="connsiteX3" fmla="*/ 87704 w 87548"/>
                  <a:gd name="connsiteY3" fmla="*/ 18296 h 87548"/>
                  <a:gd name="connsiteX4" fmla="*/ 87704 w 87548"/>
                  <a:gd name="connsiteY4" fmla="*/ 69366 h 87548"/>
                  <a:gd name="connsiteX5" fmla="*/ 69465 w 87548"/>
                  <a:gd name="connsiteY5" fmla="*/ 87605 h 87548"/>
                  <a:gd name="connsiteX6" fmla="*/ 69465 w 87548"/>
                  <a:gd name="connsiteY6" fmla="*/ 87605 h 87548"/>
                  <a:gd name="connsiteX7" fmla="*/ 18395 w 87548"/>
                  <a:gd name="connsiteY7" fmla="*/ 87605 h 87548"/>
                  <a:gd name="connsiteX8" fmla="*/ 156 w 87548"/>
                  <a:gd name="connsiteY8" fmla="*/ 69366 h 87548"/>
                  <a:gd name="connsiteX9" fmla="*/ 156 w 87548"/>
                  <a:gd name="connsiteY9" fmla="*/ 69366 h 87548"/>
                  <a:gd name="connsiteX10" fmla="*/ 156 w 87548"/>
                  <a:gd name="connsiteY10" fmla="*/ 18296 h 87548"/>
                  <a:gd name="connsiteX11" fmla="*/ 18395 w 87548"/>
                  <a:gd name="connsiteY11" fmla="*/ 57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95" y="57"/>
                    </a:moveTo>
                    <a:cubicBezTo>
                      <a:pt x="35505" y="57"/>
                      <a:pt x="52616" y="57"/>
                      <a:pt x="69465" y="57"/>
                    </a:cubicBezTo>
                    <a:cubicBezTo>
                      <a:pt x="81625" y="57"/>
                      <a:pt x="87704" y="6136"/>
                      <a:pt x="87704" y="18296"/>
                    </a:cubicBezTo>
                    <a:moveTo>
                      <a:pt x="87704" y="18296"/>
                    </a:moveTo>
                    <a:cubicBezTo>
                      <a:pt x="87704" y="32909"/>
                      <a:pt x="87704" y="47523"/>
                      <a:pt x="87704" y="69366"/>
                    </a:cubicBezTo>
                    <a:cubicBezTo>
                      <a:pt x="87704" y="81526"/>
                      <a:pt x="81625" y="87605"/>
                      <a:pt x="69465" y="87605"/>
                    </a:cubicBezTo>
                    <a:moveTo>
                      <a:pt x="69465" y="87605"/>
                    </a:moveTo>
                    <a:cubicBezTo>
                      <a:pt x="50378" y="87605"/>
                      <a:pt x="31291" y="87605"/>
                      <a:pt x="18395" y="87605"/>
                    </a:cubicBezTo>
                    <a:cubicBezTo>
                      <a:pt x="6235" y="87605"/>
                      <a:pt x="156" y="81526"/>
                      <a:pt x="156" y="69366"/>
                    </a:cubicBezTo>
                    <a:moveTo>
                      <a:pt x="156" y="69366"/>
                    </a:moveTo>
                    <a:cubicBezTo>
                      <a:pt x="156" y="55606"/>
                      <a:pt x="156" y="41846"/>
                      <a:pt x="156" y="18296"/>
                    </a:cubicBezTo>
                    <a:cubicBezTo>
                      <a:pt x="156" y="6136"/>
                      <a:pt x="6235" y="57"/>
                      <a:pt x="18395" y="57"/>
                    </a:cubicBezTo>
                  </a:path>
                </a:pathLst>
              </a:custGeom>
              <a:noFill/>
              <a:ln w="4284" cap="flat">
                <a:solidFill>
                  <a:srgbClr val="171717"/>
                </a:solidFill>
                <a:prstDash val="solid"/>
                <a:miter/>
              </a:ln>
            </p:spPr>
            <p:txBody>
              <a:bodyPr rtlCol="0" anchor="ctr"/>
              <a:lstStyle/>
              <a:p>
                <a:endParaRPr lang="en-IN"/>
              </a:p>
            </p:txBody>
          </p:sp>
        </p:grpSp>
        <p:grpSp>
          <p:nvGrpSpPr>
            <p:cNvPr id="45" name="Graphic 4">
              <a:extLst>
                <a:ext uri="{FF2B5EF4-FFF2-40B4-BE49-F238E27FC236}">
                  <a16:creationId xmlns:a16="http://schemas.microsoft.com/office/drawing/2014/main" id="{3EB59FF5-4EC6-F750-0173-49F06F793C4C}"/>
                </a:ext>
              </a:extLst>
            </p:cNvPr>
            <p:cNvGrpSpPr/>
            <p:nvPr/>
          </p:nvGrpSpPr>
          <p:grpSpPr>
            <a:xfrm>
              <a:off x="2643795" y="1238352"/>
              <a:ext cx="49246" cy="49246"/>
              <a:chOff x="1957995" y="1368256"/>
              <a:chExt cx="49246" cy="49246"/>
            </a:xfrm>
            <a:solidFill>
              <a:srgbClr val="000000"/>
            </a:solidFill>
          </p:grpSpPr>
          <p:sp>
            <p:nvSpPr>
              <p:cNvPr id="336" name="Freeform: Shape 335">
                <a:extLst>
                  <a:ext uri="{FF2B5EF4-FFF2-40B4-BE49-F238E27FC236}">
                    <a16:creationId xmlns:a16="http://schemas.microsoft.com/office/drawing/2014/main" id="{27ED47D6-42F1-1911-E831-FA20EB8330F4}"/>
                  </a:ext>
                </a:extLst>
              </p:cNvPr>
              <p:cNvSpPr/>
              <p:nvPr/>
            </p:nvSpPr>
            <p:spPr>
              <a:xfrm>
                <a:off x="1990826" y="1368256"/>
                <a:ext cx="16415" cy="49246"/>
              </a:xfrm>
              <a:custGeom>
                <a:avLst/>
                <a:gdLst>
                  <a:gd name="connsiteX0" fmla="*/ 154 w 16415"/>
                  <a:gd name="connsiteY0" fmla="*/ 57 h 49246"/>
                  <a:gd name="connsiteX1" fmla="*/ 11098 w 16415"/>
                  <a:gd name="connsiteY1" fmla="*/ 57 h 49246"/>
                  <a:gd name="connsiteX2" fmla="*/ 16569 w 16415"/>
                  <a:gd name="connsiteY2" fmla="*/ 5528 h 49246"/>
                  <a:gd name="connsiteX3" fmla="*/ 16569 w 16415"/>
                  <a:gd name="connsiteY3" fmla="*/ 43831 h 49246"/>
                  <a:gd name="connsiteX4" fmla="*/ 11098 w 16415"/>
                  <a:gd name="connsiteY4" fmla="*/ 49303 h 49246"/>
                  <a:gd name="connsiteX5" fmla="*/ 154 w 16415"/>
                  <a:gd name="connsiteY5" fmla="*/ 49303 h 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15" h="49246">
                    <a:moveTo>
                      <a:pt x="154" y="57"/>
                    </a:moveTo>
                    <a:lnTo>
                      <a:pt x="11098" y="57"/>
                    </a:lnTo>
                    <a:cubicBezTo>
                      <a:pt x="14120" y="57"/>
                      <a:pt x="16569" y="2506"/>
                      <a:pt x="16569" y="5528"/>
                    </a:cubicBezTo>
                    <a:lnTo>
                      <a:pt x="16569" y="43831"/>
                    </a:lnTo>
                    <a:cubicBezTo>
                      <a:pt x="16569" y="46853"/>
                      <a:pt x="14120" y="49303"/>
                      <a:pt x="11098" y="49303"/>
                    </a:cubicBezTo>
                    <a:lnTo>
                      <a:pt x="154" y="49303"/>
                    </a:lnTo>
                  </a:path>
                </a:pathLst>
              </a:custGeom>
              <a:solidFill>
                <a:srgbClr val="000000"/>
              </a:solidFill>
              <a:ln w="5288" cap="rnd">
                <a:solidFill>
                  <a:srgbClr val="171717"/>
                </a:solidFill>
                <a:prstDash val="solid"/>
                <a:round/>
              </a:ln>
            </p:spPr>
            <p:txBody>
              <a:bodyPr rtlCol="0" anchor="ctr"/>
              <a:lstStyle/>
              <a:p>
                <a:endParaRPr lang="en-IN"/>
              </a:p>
            </p:txBody>
          </p:sp>
          <p:sp>
            <p:nvSpPr>
              <p:cNvPr id="337" name="Freeform: Shape 336">
                <a:extLst>
                  <a:ext uri="{FF2B5EF4-FFF2-40B4-BE49-F238E27FC236}">
                    <a16:creationId xmlns:a16="http://schemas.microsoft.com/office/drawing/2014/main" id="{77453FB7-CEC9-4ABE-2C04-BFDEAECE1908}"/>
                  </a:ext>
                </a:extLst>
              </p:cNvPr>
              <p:cNvSpPr/>
              <p:nvPr/>
            </p:nvSpPr>
            <p:spPr>
              <a:xfrm>
                <a:off x="1977146" y="1379199"/>
                <a:ext cx="13679" cy="27359"/>
              </a:xfrm>
              <a:custGeom>
                <a:avLst/>
                <a:gdLst>
                  <a:gd name="connsiteX0" fmla="*/ 155 w 13679"/>
                  <a:gd name="connsiteY0" fmla="*/ 27416 h 27359"/>
                  <a:gd name="connsiteX1" fmla="*/ 13835 w 13679"/>
                  <a:gd name="connsiteY1" fmla="*/ 13736 h 27359"/>
                  <a:gd name="connsiteX2" fmla="*/ 155 w 13679"/>
                  <a:gd name="connsiteY2" fmla="*/ 57 h 27359"/>
                </a:gdLst>
                <a:ahLst/>
                <a:cxnLst>
                  <a:cxn ang="0">
                    <a:pos x="connsiteX0" y="connsiteY0"/>
                  </a:cxn>
                  <a:cxn ang="0">
                    <a:pos x="connsiteX1" y="connsiteY1"/>
                  </a:cxn>
                  <a:cxn ang="0">
                    <a:pos x="connsiteX2" y="connsiteY2"/>
                  </a:cxn>
                </a:cxnLst>
                <a:rect l="l" t="t" r="r" b="b"/>
                <a:pathLst>
                  <a:path w="13679" h="27359">
                    <a:moveTo>
                      <a:pt x="155" y="27416"/>
                    </a:moveTo>
                    <a:lnTo>
                      <a:pt x="13835" y="13736"/>
                    </a:lnTo>
                    <a:lnTo>
                      <a:pt x="155" y="57"/>
                    </a:lnTo>
                  </a:path>
                </a:pathLst>
              </a:custGeom>
              <a:solidFill>
                <a:srgbClr val="000000"/>
              </a:solidFill>
              <a:ln w="5288" cap="rnd">
                <a:solidFill>
                  <a:srgbClr val="171717"/>
                </a:solidFill>
                <a:prstDash val="solid"/>
                <a:round/>
              </a:ln>
            </p:spPr>
            <p:txBody>
              <a:bodyPr rtlCol="0" anchor="ctr"/>
              <a:lstStyle/>
              <a:p>
                <a:endParaRPr lang="en-IN"/>
              </a:p>
            </p:txBody>
          </p:sp>
          <p:sp>
            <p:nvSpPr>
              <p:cNvPr id="338" name="Freeform: Shape 337">
                <a:extLst>
                  <a:ext uri="{FF2B5EF4-FFF2-40B4-BE49-F238E27FC236}">
                    <a16:creationId xmlns:a16="http://schemas.microsoft.com/office/drawing/2014/main" id="{13E4971E-F535-4931-FAA7-5D76B30CD0E0}"/>
                  </a:ext>
                </a:extLst>
              </p:cNvPr>
              <p:cNvSpPr/>
              <p:nvPr/>
            </p:nvSpPr>
            <p:spPr>
              <a:xfrm>
                <a:off x="1957995" y="1392879"/>
                <a:ext cx="32830" cy="3647"/>
              </a:xfrm>
              <a:custGeom>
                <a:avLst/>
                <a:gdLst>
                  <a:gd name="connsiteX0" fmla="*/ 32987 w 32830"/>
                  <a:gd name="connsiteY0" fmla="*/ 57 h 3647"/>
                  <a:gd name="connsiteX1" fmla="*/ 156 w 32830"/>
                  <a:gd name="connsiteY1" fmla="*/ 57 h 3647"/>
                </a:gdLst>
                <a:ahLst/>
                <a:cxnLst>
                  <a:cxn ang="0">
                    <a:pos x="connsiteX0" y="connsiteY0"/>
                  </a:cxn>
                  <a:cxn ang="0">
                    <a:pos x="connsiteX1" y="connsiteY1"/>
                  </a:cxn>
                </a:cxnLst>
                <a:rect l="l" t="t" r="r" b="b"/>
                <a:pathLst>
                  <a:path w="32830" h="3647">
                    <a:moveTo>
                      <a:pt x="32987" y="57"/>
                    </a:moveTo>
                    <a:lnTo>
                      <a:pt x="156" y="57"/>
                    </a:lnTo>
                  </a:path>
                </a:pathLst>
              </a:custGeom>
              <a:ln w="5288" cap="rnd">
                <a:solidFill>
                  <a:srgbClr val="171717"/>
                </a:solidFill>
                <a:prstDash val="solid"/>
                <a:round/>
              </a:ln>
            </p:spPr>
            <p:txBody>
              <a:bodyPr rtlCol="0" anchor="ctr"/>
              <a:lstStyle/>
              <a:p>
                <a:endParaRPr lang="en-IN"/>
              </a:p>
            </p:txBody>
          </p:sp>
        </p:grpSp>
        <p:sp>
          <p:nvSpPr>
            <p:cNvPr id="46" name="Freeform: Shape 45">
              <a:extLst>
                <a:ext uri="{FF2B5EF4-FFF2-40B4-BE49-F238E27FC236}">
                  <a16:creationId xmlns:a16="http://schemas.microsoft.com/office/drawing/2014/main" id="{219867CB-800E-6338-0B25-A5CB6AF82F93}"/>
                </a:ext>
              </a:extLst>
            </p:cNvPr>
            <p:cNvSpPr/>
            <p:nvPr/>
          </p:nvSpPr>
          <p:spPr>
            <a:xfrm>
              <a:off x="2580869" y="1708015"/>
              <a:ext cx="503406" cy="262646"/>
            </a:xfrm>
            <a:custGeom>
              <a:avLst/>
              <a:gdLst>
                <a:gd name="connsiteX0" fmla="*/ 22031 w 503406"/>
                <a:gd name="connsiteY0" fmla="*/ 191 h 262646"/>
                <a:gd name="connsiteX1" fmla="*/ 481663 w 503406"/>
                <a:gd name="connsiteY1" fmla="*/ 191 h 262646"/>
                <a:gd name="connsiteX2" fmla="*/ 503550 w 503406"/>
                <a:gd name="connsiteY2" fmla="*/ 22078 h 262646"/>
                <a:gd name="connsiteX3" fmla="*/ 503550 w 503406"/>
                <a:gd name="connsiteY3" fmla="*/ 22078 h 262646"/>
                <a:gd name="connsiteX4" fmla="*/ 503550 w 503406"/>
                <a:gd name="connsiteY4" fmla="*/ 240950 h 262646"/>
                <a:gd name="connsiteX5" fmla="*/ 481663 w 503406"/>
                <a:gd name="connsiteY5" fmla="*/ 262837 h 262646"/>
                <a:gd name="connsiteX6" fmla="*/ 481663 w 503406"/>
                <a:gd name="connsiteY6" fmla="*/ 262837 h 262646"/>
                <a:gd name="connsiteX7" fmla="*/ 22031 w 503406"/>
                <a:gd name="connsiteY7" fmla="*/ 262837 h 262646"/>
                <a:gd name="connsiteX8" fmla="*/ 144 w 503406"/>
                <a:gd name="connsiteY8" fmla="*/ 240950 h 262646"/>
                <a:gd name="connsiteX9" fmla="*/ 144 w 503406"/>
                <a:gd name="connsiteY9" fmla="*/ 240950 h 262646"/>
                <a:gd name="connsiteX10" fmla="*/ 144 w 503406"/>
                <a:gd name="connsiteY10" fmla="*/ 22078 h 262646"/>
                <a:gd name="connsiteX11" fmla="*/ 22031 w 503406"/>
                <a:gd name="connsiteY11" fmla="*/ 191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31" y="191"/>
                  </a:moveTo>
                  <a:cubicBezTo>
                    <a:pt x="177484" y="191"/>
                    <a:pt x="332938" y="191"/>
                    <a:pt x="481663" y="191"/>
                  </a:cubicBezTo>
                  <a:cubicBezTo>
                    <a:pt x="496254" y="191"/>
                    <a:pt x="503550" y="7486"/>
                    <a:pt x="503550" y="22078"/>
                  </a:cubicBezTo>
                  <a:moveTo>
                    <a:pt x="503550" y="22078"/>
                  </a:moveTo>
                  <a:cubicBezTo>
                    <a:pt x="503550" y="94324"/>
                    <a:pt x="503550" y="166570"/>
                    <a:pt x="503550" y="240950"/>
                  </a:cubicBezTo>
                  <a:cubicBezTo>
                    <a:pt x="503550" y="255542"/>
                    <a:pt x="496254" y="262837"/>
                    <a:pt x="481663" y="262837"/>
                  </a:cubicBezTo>
                  <a:moveTo>
                    <a:pt x="481663" y="262837"/>
                  </a:moveTo>
                  <a:cubicBezTo>
                    <a:pt x="383426" y="262837"/>
                    <a:pt x="285189" y="262837"/>
                    <a:pt x="22031" y="262837"/>
                  </a:cubicBezTo>
                  <a:cubicBezTo>
                    <a:pt x="7439" y="262837"/>
                    <a:pt x="144" y="255542"/>
                    <a:pt x="144" y="240950"/>
                  </a:cubicBezTo>
                  <a:moveTo>
                    <a:pt x="144" y="240950"/>
                  </a:moveTo>
                  <a:cubicBezTo>
                    <a:pt x="144" y="178460"/>
                    <a:pt x="144" y="115969"/>
                    <a:pt x="144" y="22078"/>
                  </a:cubicBezTo>
                  <a:cubicBezTo>
                    <a:pt x="144" y="7486"/>
                    <a:pt x="7439" y="191"/>
                    <a:pt x="22031" y="191"/>
                  </a:cubicBezTo>
                </a:path>
              </a:pathLst>
            </a:custGeom>
            <a:noFill/>
            <a:ln w="4284" cap="flat">
              <a:solidFill>
                <a:srgbClr val="171717"/>
              </a:solidFill>
              <a:prstDash val="solid"/>
              <a:miter/>
            </a:ln>
          </p:spPr>
          <p:txBody>
            <a:bodyPr rtlCol="0" anchor="ctr"/>
            <a:lstStyle/>
            <a:p>
              <a:endParaRPr lang="en-IN"/>
            </a:p>
          </p:txBody>
        </p:sp>
        <p:pic>
          <p:nvPicPr>
            <p:cNvPr id="47" name="Picture 46">
              <a:extLst>
                <a:ext uri="{FF2B5EF4-FFF2-40B4-BE49-F238E27FC236}">
                  <a16:creationId xmlns:a16="http://schemas.microsoft.com/office/drawing/2014/main" id="{B1714F8B-53D4-E141-3096-CCD43EA3CA52}"/>
                </a:ext>
              </a:extLst>
            </p:cNvPr>
            <p:cNvPicPr>
              <a:picLocks noChangeAspect="1"/>
            </p:cNvPicPr>
            <p:nvPr/>
          </p:nvPicPr>
          <p:blipFill>
            <a:blip r:embed="rId11"/>
            <a:stretch>
              <a:fillRect/>
            </a:stretch>
          </p:blipFill>
          <p:spPr>
            <a:xfrm>
              <a:off x="2652732" y="1775501"/>
              <a:ext cx="359680" cy="134971"/>
            </a:xfrm>
            <a:custGeom>
              <a:avLst/>
              <a:gdLst>
                <a:gd name="connsiteX0" fmla="*/ 163 w 359680"/>
                <a:gd name="connsiteY0" fmla="*/ 209 h 134971"/>
                <a:gd name="connsiteX1" fmla="*/ 359843 w 359680"/>
                <a:gd name="connsiteY1" fmla="*/ 209 h 134971"/>
                <a:gd name="connsiteX2" fmla="*/ 359843 w 359680"/>
                <a:gd name="connsiteY2" fmla="*/ 135180 h 134971"/>
                <a:gd name="connsiteX3" fmla="*/ 163 w 359680"/>
                <a:gd name="connsiteY3" fmla="*/ 135180 h 134971"/>
              </a:gdLst>
              <a:ahLst/>
              <a:cxnLst>
                <a:cxn ang="0">
                  <a:pos x="connsiteX0" y="connsiteY0"/>
                </a:cxn>
                <a:cxn ang="0">
                  <a:pos x="connsiteX1" y="connsiteY1"/>
                </a:cxn>
                <a:cxn ang="0">
                  <a:pos x="connsiteX2" y="connsiteY2"/>
                </a:cxn>
                <a:cxn ang="0">
                  <a:pos x="connsiteX3" y="connsiteY3"/>
                </a:cxn>
              </a:cxnLst>
              <a:rect l="l" t="t" r="r" b="b"/>
              <a:pathLst>
                <a:path w="359680" h="134971">
                  <a:moveTo>
                    <a:pt x="163" y="209"/>
                  </a:moveTo>
                  <a:lnTo>
                    <a:pt x="359843" y="209"/>
                  </a:lnTo>
                  <a:lnTo>
                    <a:pt x="359843" y="135180"/>
                  </a:lnTo>
                  <a:lnTo>
                    <a:pt x="163" y="135180"/>
                  </a:lnTo>
                  <a:close/>
                </a:path>
              </a:pathLst>
            </a:custGeom>
          </p:spPr>
        </p:pic>
        <p:grpSp>
          <p:nvGrpSpPr>
            <p:cNvPr id="48" name="Graphic 4">
              <a:extLst>
                <a:ext uri="{FF2B5EF4-FFF2-40B4-BE49-F238E27FC236}">
                  <a16:creationId xmlns:a16="http://schemas.microsoft.com/office/drawing/2014/main" id="{377E9EFA-48E4-7B81-0F7B-D8A6FC0A82CE}"/>
                </a:ext>
              </a:extLst>
            </p:cNvPr>
            <p:cNvGrpSpPr/>
            <p:nvPr/>
          </p:nvGrpSpPr>
          <p:grpSpPr>
            <a:xfrm>
              <a:off x="2624644" y="1653297"/>
              <a:ext cx="87548" cy="87548"/>
              <a:chOff x="1938844" y="1783201"/>
              <a:chExt cx="87548" cy="87548"/>
            </a:xfrm>
          </p:grpSpPr>
          <p:sp>
            <p:nvSpPr>
              <p:cNvPr id="334" name="Freeform: Shape 333">
                <a:extLst>
                  <a:ext uri="{FF2B5EF4-FFF2-40B4-BE49-F238E27FC236}">
                    <a16:creationId xmlns:a16="http://schemas.microsoft.com/office/drawing/2014/main" id="{6395E691-975C-E23D-B17A-7E3EBB5E500C}"/>
                  </a:ext>
                </a:extLst>
              </p:cNvPr>
              <p:cNvSpPr/>
              <p:nvPr/>
            </p:nvSpPr>
            <p:spPr>
              <a:xfrm>
                <a:off x="1938844" y="1783201"/>
                <a:ext cx="87548" cy="87548"/>
              </a:xfrm>
              <a:custGeom>
                <a:avLst/>
                <a:gdLst>
                  <a:gd name="connsiteX0" fmla="*/ 18395 w 87548"/>
                  <a:gd name="connsiteY0" fmla="*/ 176 h 87548"/>
                  <a:gd name="connsiteX1" fmla="*/ 69465 w 87548"/>
                  <a:gd name="connsiteY1" fmla="*/ 176 h 87548"/>
                  <a:gd name="connsiteX2" fmla="*/ 83145 w 87548"/>
                  <a:gd name="connsiteY2" fmla="*/ 4735 h 87548"/>
                  <a:gd name="connsiteX3" fmla="*/ 87704 w 87548"/>
                  <a:gd name="connsiteY3" fmla="*/ 18415 h 87548"/>
                  <a:gd name="connsiteX4" fmla="*/ 87704 w 87548"/>
                  <a:gd name="connsiteY4" fmla="*/ 69485 h 87548"/>
                  <a:gd name="connsiteX5" fmla="*/ 83145 w 87548"/>
                  <a:gd name="connsiteY5" fmla="*/ 83165 h 87548"/>
                  <a:gd name="connsiteX6" fmla="*/ 69465 w 87548"/>
                  <a:gd name="connsiteY6" fmla="*/ 87724 h 87548"/>
                  <a:gd name="connsiteX7" fmla="*/ 18395 w 87548"/>
                  <a:gd name="connsiteY7" fmla="*/ 87724 h 87548"/>
                  <a:gd name="connsiteX8" fmla="*/ 4715 w 87548"/>
                  <a:gd name="connsiteY8" fmla="*/ 83165 h 87548"/>
                  <a:gd name="connsiteX9" fmla="*/ 156 w 87548"/>
                  <a:gd name="connsiteY9" fmla="*/ 69485 h 87548"/>
                  <a:gd name="connsiteX10" fmla="*/ 1295 w 87548"/>
                  <a:gd name="connsiteY10" fmla="*/ 10435 h 87548"/>
                  <a:gd name="connsiteX11" fmla="*/ 4715 w 87548"/>
                  <a:gd name="connsiteY11" fmla="*/ 4735 h 87548"/>
                  <a:gd name="connsiteX12" fmla="*/ 18395 w 87548"/>
                  <a:gd name="connsiteY12" fmla="*/ 17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95" y="176"/>
                    </a:moveTo>
                    <a:lnTo>
                      <a:pt x="69465" y="176"/>
                    </a:lnTo>
                    <a:lnTo>
                      <a:pt x="83145" y="4735"/>
                    </a:lnTo>
                    <a:lnTo>
                      <a:pt x="87704" y="18415"/>
                    </a:lnTo>
                    <a:lnTo>
                      <a:pt x="87704" y="69485"/>
                    </a:lnTo>
                    <a:lnTo>
                      <a:pt x="83145" y="83165"/>
                    </a:lnTo>
                    <a:lnTo>
                      <a:pt x="69465" y="87724"/>
                    </a:lnTo>
                    <a:lnTo>
                      <a:pt x="18395" y="87724"/>
                    </a:lnTo>
                    <a:lnTo>
                      <a:pt x="4715" y="83165"/>
                    </a:lnTo>
                    <a:lnTo>
                      <a:pt x="156" y="69485"/>
                    </a:lnTo>
                    <a:lnTo>
                      <a:pt x="1295" y="10435"/>
                    </a:lnTo>
                    <a:lnTo>
                      <a:pt x="4715" y="4735"/>
                    </a:lnTo>
                    <a:lnTo>
                      <a:pt x="18395" y="176"/>
                    </a:lnTo>
                  </a:path>
                </a:pathLst>
              </a:custGeom>
              <a:solidFill>
                <a:srgbClr val="FFFFFF"/>
              </a:solidFill>
              <a:ln w="0" cap="flat">
                <a:noFill/>
                <a:prstDash val="solid"/>
                <a:miter/>
              </a:ln>
            </p:spPr>
            <p:txBody>
              <a:bodyPr rtlCol="0" anchor="ctr"/>
              <a:lstStyle/>
              <a:p>
                <a:endParaRPr lang="en-IN"/>
              </a:p>
            </p:txBody>
          </p:sp>
          <p:sp>
            <p:nvSpPr>
              <p:cNvPr id="335" name="Freeform: Shape 334">
                <a:extLst>
                  <a:ext uri="{FF2B5EF4-FFF2-40B4-BE49-F238E27FC236}">
                    <a16:creationId xmlns:a16="http://schemas.microsoft.com/office/drawing/2014/main" id="{99EDC0A3-9685-9F66-A06F-1447D9DD1FDE}"/>
                  </a:ext>
                </a:extLst>
              </p:cNvPr>
              <p:cNvSpPr/>
              <p:nvPr/>
            </p:nvSpPr>
            <p:spPr>
              <a:xfrm>
                <a:off x="1938844" y="1783201"/>
                <a:ext cx="87548" cy="87548"/>
              </a:xfrm>
              <a:custGeom>
                <a:avLst/>
                <a:gdLst>
                  <a:gd name="connsiteX0" fmla="*/ 18395 w 87548"/>
                  <a:gd name="connsiteY0" fmla="*/ 176 h 87548"/>
                  <a:gd name="connsiteX1" fmla="*/ 69465 w 87548"/>
                  <a:gd name="connsiteY1" fmla="*/ 176 h 87548"/>
                  <a:gd name="connsiteX2" fmla="*/ 87704 w 87548"/>
                  <a:gd name="connsiteY2" fmla="*/ 18415 h 87548"/>
                  <a:gd name="connsiteX3" fmla="*/ 87704 w 87548"/>
                  <a:gd name="connsiteY3" fmla="*/ 18415 h 87548"/>
                  <a:gd name="connsiteX4" fmla="*/ 87704 w 87548"/>
                  <a:gd name="connsiteY4" fmla="*/ 69485 h 87548"/>
                  <a:gd name="connsiteX5" fmla="*/ 69465 w 87548"/>
                  <a:gd name="connsiteY5" fmla="*/ 87724 h 87548"/>
                  <a:gd name="connsiteX6" fmla="*/ 69465 w 87548"/>
                  <a:gd name="connsiteY6" fmla="*/ 87724 h 87548"/>
                  <a:gd name="connsiteX7" fmla="*/ 18395 w 87548"/>
                  <a:gd name="connsiteY7" fmla="*/ 87724 h 87548"/>
                  <a:gd name="connsiteX8" fmla="*/ 156 w 87548"/>
                  <a:gd name="connsiteY8" fmla="*/ 69485 h 87548"/>
                  <a:gd name="connsiteX9" fmla="*/ 156 w 87548"/>
                  <a:gd name="connsiteY9" fmla="*/ 69485 h 87548"/>
                  <a:gd name="connsiteX10" fmla="*/ 156 w 87548"/>
                  <a:gd name="connsiteY10" fmla="*/ 18415 h 87548"/>
                  <a:gd name="connsiteX11" fmla="*/ 18395 w 87548"/>
                  <a:gd name="connsiteY11" fmla="*/ 17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95" y="176"/>
                    </a:moveTo>
                    <a:cubicBezTo>
                      <a:pt x="35101" y="176"/>
                      <a:pt x="51807" y="176"/>
                      <a:pt x="69465" y="176"/>
                    </a:cubicBezTo>
                    <a:cubicBezTo>
                      <a:pt x="81625" y="176"/>
                      <a:pt x="87704" y="6255"/>
                      <a:pt x="87704" y="18415"/>
                    </a:cubicBezTo>
                    <a:moveTo>
                      <a:pt x="87704" y="18415"/>
                    </a:moveTo>
                    <a:cubicBezTo>
                      <a:pt x="87704" y="33613"/>
                      <a:pt x="87704" y="48811"/>
                      <a:pt x="87704" y="69485"/>
                    </a:cubicBezTo>
                    <a:cubicBezTo>
                      <a:pt x="87704" y="81645"/>
                      <a:pt x="81625" y="87724"/>
                      <a:pt x="69465" y="87724"/>
                    </a:cubicBezTo>
                    <a:moveTo>
                      <a:pt x="69465" y="87724"/>
                    </a:moveTo>
                    <a:cubicBezTo>
                      <a:pt x="49787" y="87724"/>
                      <a:pt x="30110" y="87724"/>
                      <a:pt x="18395" y="87724"/>
                    </a:cubicBezTo>
                    <a:cubicBezTo>
                      <a:pt x="6235" y="87724"/>
                      <a:pt x="156" y="81645"/>
                      <a:pt x="156" y="69485"/>
                    </a:cubicBezTo>
                    <a:moveTo>
                      <a:pt x="156" y="69485"/>
                    </a:moveTo>
                    <a:cubicBezTo>
                      <a:pt x="156" y="56287"/>
                      <a:pt x="156" y="43089"/>
                      <a:pt x="156" y="18415"/>
                    </a:cubicBezTo>
                    <a:cubicBezTo>
                      <a:pt x="156" y="6255"/>
                      <a:pt x="6235" y="176"/>
                      <a:pt x="18395" y="176"/>
                    </a:cubicBezTo>
                  </a:path>
                </a:pathLst>
              </a:custGeom>
              <a:noFill/>
              <a:ln w="4284" cap="flat">
                <a:solidFill>
                  <a:srgbClr val="171717"/>
                </a:solidFill>
                <a:prstDash val="solid"/>
                <a:miter/>
              </a:ln>
            </p:spPr>
            <p:txBody>
              <a:bodyPr rtlCol="0" anchor="ctr"/>
              <a:lstStyle/>
              <a:p>
                <a:endParaRPr lang="en-IN"/>
              </a:p>
            </p:txBody>
          </p:sp>
        </p:grpSp>
        <p:grpSp>
          <p:nvGrpSpPr>
            <p:cNvPr id="49" name="Graphic 4">
              <a:extLst>
                <a:ext uri="{FF2B5EF4-FFF2-40B4-BE49-F238E27FC236}">
                  <a16:creationId xmlns:a16="http://schemas.microsoft.com/office/drawing/2014/main" id="{D51B039E-C613-9142-9C78-1EB922A202C4}"/>
                </a:ext>
              </a:extLst>
            </p:cNvPr>
            <p:cNvGrpSpPr/>
            <p:nvPr/>
          </p:nvGrpSpPr>
          <p:grpSpPr>
            <a:xfrm>
              <a:off x="2641059" y="1669713"/>
              <a:ext cx="54718" cy="54718"/>
              <a:chOff x="1955259" y="1799617"/>
              <a:chExt cx="54718" cy="54718"/>
            </a:xfrm>
            <a:solidFill>
              <a:srgbClr val="000000"/>
            </a:solidFill>
          </p:grpSpPr>
          <p:sp>
            <p:nvSpPr>
              <p:cNvPr id="329" name="Freeform: Shape 328">
                <a:extLst>
                  <a:ext uri="{FF2B5EF4-FFF2-40B4-BE49-F238E27FC236}">
                    <a16:creationId xmlns:a16="http://schemas.microsoft.com/office/drawing/2014/main" id="{128F3D20-2743-A83C-7732-14E00DE547D1}"/>
                  </a:ext>
                </a:extLst>
              </p:cNvPr>
              <p:cNvSpPr/>
              <p:nvPr/>
            </p:nvSpPr>
            <p:spPr>
              <a:xfrm>
                <a:off x="1960731" y="1826976"/>
                <a:ext cx="43774" cy="27359"/>
              </a:xfrm>
              <a:custGeom>
                <a:avLst/>
                <a:gdLst>
                  <a:gd name="connsiteX0" fmla="*/ 43930 w 43774"/>
                  <a:gd name="connsiteY0" fmla="*/ 174 h 27359"/>
                  <a:gd name="connsiteX1" fmla="*/ 43930 w 43774"/>
                  <a:gd name="connsiteY1" fmla="*/ 27533 h 27359"/>
                  <a:gd name="connsiteX2" fmla="*/ 156 w 43774"/>
                  <a:gd name="connsiteY2" fmla="*/ 27533 h 27359"/>
                  <a:gd name="connsiteX3" fmla="*/ 156 w 43774"/>
                  <a:gd name="connsiteY3" fmla="*/ 174 h 27359"/>
                </a:gdLst>
                <a:ahLst/>
                <a:cxnLst>
                  <a:cxn ang="0">
                    <a:pos x="connsiteX0" y="connsiteY0"/>
                  </a:cxn>
                  <a:cxn ang="0">
                    <a:pos x="connsiteX1" y="connsiteY1"/>
                  </a:cxn>
                  <a:cxn ang="0">
                    <a:pos x="connsiteX2" y="connsiteY2"/>
                  </a:cxn>
                  <a:cxn ang="0">
                    <a:pos x="connsiteX3" y="connsiteY3"/>
                  </a:cxn>
                </a:cxnLst>
                <a:rect l="l" t="t" r="r" b="b"/>
                <a:pathLst>
                  <a:path w="43774" h="27359">
                    <a:moveTo>
                      <a:pt x="43930" y="174"/>
                    </a:moveTo>
                    <a:lnTo>
                      <a:pt x="43930" y="27533"/>
                    </a:lnTo>
                    <a:lnTo>
                      <a:pt x="156" y="27533"/>
                    </a:lnTo>
                    <a:lnTo>
                      <a:pt x="156" y="174"/>
                    </a:lnTo>
                  </a:path>
                </a:pathLst>
              </a:custGeom>
              <a:solidFill>
                <a:srgbClr val="000000"/>
              </a:solidFill>
              <a:ln w="5288" cap="rnd">
                <a:solidFill>
                  <a:srgbClr val="171717"/>
                </a:solidFill>
                <a:prstDash val="solid"/>
                <a:round/>
              </a:ln>
            </p:spPr>
            <p:txBody>
              <a:bodyPr rtlCol="0" anchor="ctr"/>
              <a:lstStyle/>
              <a:p>
                <a:endParaRPr lang="en-IN"/>
              </a:p>
            </p:txBody>
          </p:sp>
          <p:sp>
            <p:nvSpPr>
              <p:cNvPr id="330" name="Freeform: Shape 329">
                <a:extLst>
                  <a:ext uri="{FF2B5EF4-FFF2-40B4-BE49-F238E27FC236}">
                    <a16:creationId xmlns:a16="http://schemas.microsoft.com/office/drawing/2014/main" id="{6A93F6D4-E135-152F-F4CB-39B7D901863C}"/>
                  </a:ext>
                </a:extLst>
              </p:cNvPr>
              <p:cNvSpPr/>
              <p:nvPr/>
            </p:nvSpPr>
            <p:spPr>
              <a:xfrm>
                <a:off x="1955259" y="1813296"/>
                <a:ext cx="54718" cy="13679"/>
              </a:xfrm>
              <a:custGeom>
                <a:avLst/>
                <a:gdLst>
                  <a:gd name="connsiteX0" fmla="*/ 156 w 54718"/>
                  <a:gd name="connsiteY0" fmla="*/ 176 h 13679"/>
                  <a:gd name="connsiteX1" fmla="*/ 54874 w 54718"/>
                  <a:gd name="connsiteY1" fmla="*/ 176 h 13679"/>
                  <a:gd name="connsiteX2" fmla="*/ 54874 w 54718"/>
                  <a:gd name="connsiteY2" fmla="*/ 13856 h 13679"/>
                  <a:gd name="connsiteX3" fmla="*/ 156 w 54718"/>
                  <a:gd name="connsiteY3" fmla="*/ 13856 h 13679"/>
                </a:gdLst>
                <a:ahLst/>
                <a:cxnLst>
                  <a:cxn ang="0">
                    <a:pos x="connsiteX0" y="connsiteY0"/>
                  </a:cxn>
                  <a:cxn ang="0">
                    <a:pos x="connsiteX1" y="connsiteY1"/>
                  </a:cxn>
                  <a:cxn ang="0">
                    <a:pos x="connsiteX2" y="connsiteY2"/>
                  </a:cxn>
                  <a:cxn ang="0">
                    <a:pos x="connsiteX3" y="connsiteY3"/>
                  </a:cxn>
                </a:cxnLst>
                <a:rect l="l" t="t" r="r" b="b"/>
                <a:pathLst>
                  <a:path w="54718" h="13679">
                    <a:moveTo>
                      <a:pt x="156" y="176"/>
                    </a:moveTo>
                    <a:lnTo>
                      <a:pt x="54874" y="176"/>
                    </a:lnTo>
                    <a:lnTo>
                      <a:pt x="54874" y="13856"/>
                    </a:lnTo>
                    <a:lnTo>
                      <a:pt x="156" y="13856"/>
                    </a:lnTo>
                    <a:close/>
                  </a:path>
                </a:pathLst>
              </a:custGeom>
              <a:solidFill>
                <a:srgbClr val="000000"/>
              </a:solidFill>
              <a:ln w="5288" cap="rnd">
                <a:solidFill>
                  <a:srgbClr val="171717"/>
                </a:solidFill>
                <a:prstDash val="solid"/>
                <a:round/>
              </a:ln>
            </p:spPr>
            <p:txBody>
              <a:bodyPr rtlCol="0" anchor="ctr"/>
              <a:lstStyle/>
              <a:p>
                <a:endParaRPr lang="en-IN"/>
              </a:p>
            </p:txBody>
          </p:sp>
          <p:sp>
            <p:nvSpPr>
              <p:cNvPr id="331" name="Freeform: Shape 330">
                <a:extLst>
                  <a:ext uri="{FF2B5EF4-FFF2-40B4-BE49-F238E27FC236}">
                    <a16:creationId xmlns:a16="http://schemas.microsoft.com/office/drawing/2014/main" id="{86BD618D-3572-C318-AD96-C3F67924BD9F}"/>
                  </a:ext>
                </a:extLst>
              </p:cNvPr>
              <p:cNvSpPr/>
              <p:nvPr/>
            </p:nvSpPr>
            <p:spPr>
              <a:xfrm>
                <a:off x="1982618" y="1813296"/>
                <a:ext cx="3647" cy="41038"/>
              </a:xfrm>
              <a:custGeom>
                <a:avLst/>
                <a:gdLst>
                  <a:gd name="connsiteX0" fmla="*/ 156 w 3647"/>
                  <a:gd name="connsiteY0" fmla="*/ 41213 h 41038"/>
                  <a:gd name="connsiteX1" fmla="*/ 156 w 3647"/>
                  <a:gd name="connsiteY1" fmla="*/ 175 h 41038"/>
                </a:gdLst>
                <a:ahLst/>
                <a:cxnLst>
                  <a:cxn ang="0">
                    <a:pos x="connsiteX0" y="connsiteY0"/>
                  </a:cxn>
                  <a:cxn ang="0">
                    <a:pos x="connsiteX1" y="connsiteY1"/>
                  </a:cxn>
                </a:cxnLst>
                <a:rect l="l" t="t" r="r" b="b"/>
                <a:pathLst>
                  <a:path w="3647" h="41038">
                    <a:moveTo>
                      <a:pt x="156" y="41213"/>
                    </a:moveTo>
                    <a:lnTo>
                      <a:pt x="156" y="175"/>
                    </a:lnTo>
                  </a:path>
                </a:pathLst>
              </a:custGeom>
              <a:ln w="5288" cap="rnd">
                <a:solidFill>
                  <a:srgbClr val="171717"/>
                </a:solidFill>
                <a:prstDash val="solid"/>
                <a:round/>
              </a:ln>
            </p:spPr>
            <p:txBody>
              <a:bodyPr rtlCol="0" anchor="ctr"/>
              <a:lstStyle/>
              <a:p>
                <a:endParaRPr lang="en-IN"/>
              </a:p>
            </p:txBody>
          </p:sp>
          <p:sp>
            <p:nvSpPr>
              <p:cNvPr id="332" name="Freeform: Shape 331">
                <a:extLst>
                  <a:ext uri="{FF2B5EF4-FFF2-40B4-BE49-F238E27FC236}">
                    <a16:creationId xmlns:a16="http://schemas.microsoft.com/office/drawing/2014/main" id="{69CEB142-A214-E325-910D-7BBDEE827AAF}"/>
                  </a:ext>
                </a:extLst>
              </p:cNvPr>
              <p:cNvSpPr/>
              <p:nvPr/>
            </p:nvSpPr>
            <p:spPr>
              <a:xfrm>
                <a:off x="1963467" y="1799617"/>
                <a:ext cx="19151" cy="13679"/>
              </a:xfrm>
              <a:custGeom>
                <a:avLst/>
                <a:gdLst>
                  <a:gd name="connsiteX0" fmla="*/ 19308 w 19151"/>
                  <a:gd name="connsiteY0" fmla="*/ 13857 h 13679"/>
                  <a:gd name="connsiteX1" fmla="*/ 6996 w 19151"/>
                  <a:gd name="connsiteY1" fmla="*/ 13857 h 13679"/>
                  <a:gd name="connsiteX2" fmla="*/ 156 w 19151"/>
                  <a:gd name="connsiteY2" fmla="*/ 7017 h 13679"/>
                  <a:gd name="connsiteX3" fmla="*/ 6996 w 19151"/>
                  <a:gd name="connsiteY3" fmla="*/ 177 h 13679"/>
                  <a:gd name="connsiteX4" fmla="*/ 19308 w 19151"/>
                  <a:gd name="connsiteY4" fmla="*/ 13857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51" h="13679">
                    <a:moveTo>
                      <a:pt x="19308" y="13857"/>
                    </a:moveTo>
                    <a:lnTo>
                      <a:pt x="6996" y="13857"/>
                    </a:lnTo>
                    <a:cubicBezTo>
                      <a:pt x="3219" y="13857"/>
                      <a:pt x="156" y="10795"/>
                      <a:pt x="156" y="7017"/>
                    </a:cubicBezTo>
                    <a:cubicBezTo>
                      <a:pt x="156" y="3240"/>
                      <a:pt x="3219" y="177"/>
                      <a:pt x="6996" y="177"/>
                    </a:cubicBezTo>
                    <a:cubicBezTo>
                      <a:pt x="16572" y="177"/>
                      <a:pt x="19308" y="13857"/>
                      <a:pt x="19308" y="13857"/>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333" name="Freeform: Shape 332">
                <a:extLst>
                  <a:ext uri="{FF2B5EF4-FFF2-40B4-BE49-F238E27FC236}">
                    <a16:creationId xmlns:a16="http://schemas.microsoft.com/office/drawing/2014/main" id="{0D0D9B9C-F190-5883-7140-A508190AAF8B}"/>
                  </a:ext>
                </a:extLst>
              </p:cNvPr>
              <p:cNvSpPr/>
              <p:nvPr/>
            </p:nvSpPr>
            <p:spPr>
              <a:xfrm>
                <a:off x="1982618" y="1799617"/>
                <a:ext cx="19151" cy="13679"/>
              </a:xfrm>
              <a:custGeom>
                <a:avLst/>
                <a:gdLst>
                  <a:gd name="connsiteX0" fmla="*/ 155 w 19151"/>
                  <a:gd name="connsiteY0" fmla="*/ 13857 h 13679"/>
                  <a:gd name="connsiteX1" fmla="*/ 12466 w 19151"/>
                  <a:gd name="connsiteY1" fmla="*/ 13857 h 13679"/>
                  <a:gd name="connsiteX2" fmla="*/ 19306 w 19151"/>
                  <a:gd name="connsiteY2" fmla="*/ 7017 h 13679"/>
                  <a:gd name="connsiteX3" fmla="*/ 12466 w 19151"/>
                  <a:gd name="connsiteY3" fmla="*/ 177 h 13679"/>
                  <a:gd name="connsiteX4" fmla="*/ 155 w 19151"/>
                  <a:gd name="connsiteY4" fmla="*/ 13857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51" h="13679">
                    <a:moveTo>
                      <a:pt x="155" y="13857"/>
                    </a:moveTo>
                    <a:lnTo>
                      <a:pt x="12466" y="13857"/>
                    </a:lnTo>
                    <a:cubicBezTo>
                      <a:pt x="16244" y="13857"/>
                      <a:pt x="19306" y="10795"/>
                      <a:pt x="19306" y="7017"/>
                    </a:cubicBezTo>
                    <a:cubicBezTo>
                      <a:pt x="19306" y="3240"/>
                      <a:pt x="16244" y="177"/>
                      <a:pt x="12466" y="177"/>
                    </a:cubicBezTo>
                    <a:cubicBezTo>
                      <a:pt x="2891" y="177"/>
                      <a:pt x="155" y="13857"/>
                      <a:pt x="155" y="13857"/>
                    </a:cubicBezTo>
                    <a:close/>
                  </a:path>
                </a:pathLst>
              </a:custGeom>
              <a:solidFill>
                <a:srgbClr val="000000"/>
              </a:solidFill>
              <a:ln w="5288" cap="rnd">
                <a:solidFill>
                  <a:srgbClr val="171717"/>
                </a:solidFill>
                <a:prstDash val="solid"/>
                <a:round/>
              </a:ln>
            </p:spPr>
            <p:txBody>
              <a:bodyPr rtlCol="0" anchor="ctr"/>
              <a:lstStyle/>
              <a:p>
                <a:endParaRPr lang="en-IN"/>
              </a:p>
            </p:txBody>
          </p:sp>
        </p:grpSp>
        <p:sp>
          <p:nvSpPr>
            <p:cNvPr id="50" name="Freeform: Shape 49">
              <a:extLst>
                <a:ext uri="{FF2B5EF4-FFF2-40B4-BE49-F238E27FC236}">
                  <a16:creationId xmlns:a16="http://schemas.microsoft.com/office/drawing/2014/main" id="{E4C0C1E3-8DFE-2465-AB8A-BE538C4BC540}"/>
                </a:ext>
              </a:extLst>
            </p:cNvPr>
            <p:cNvSpPr/>
            <p:nvPr/>
          </p:nvSpPr>
          <p:spPr>
            <a:xfrm>
              <a:off x="4935977" y="5534958"/>
              <a:ext cx="503406" cy="262646"/>
            </a:xfrm>
            <a:custGeom>
              <a:avLst/>
              <a:gdLst>
                <a:gd name="connsiteX0" fmla="*/ 21909 w 503406"/>
                <a:gd name="connsiteY0" fmla="*/ 1679 h 262646"/>
                <a:gd name="connsiteX1" fmla="*/ 481541 w 503406"/>
                <a:gd name="connsiteY1" fmla="*/ 1679 h 262646"/>
                <a:gd name="connsiteX2" fmla="*/ 503428 w 503406"/>
                <a:gd name="connsiteY2" fmla="*/ 23566 h 262646"/>
                <a:gd name="connsiteX3" fmla="*/ 503428 w 503406"/>
                <a:gd name="connsiteY3" fmla="*/ 23566 h 262646"/>
                <a:gd name="connsiteX4" fmla="*/ 503428 w 503406"/>
                <a:gd name="connsiteY4" fmla="*/ 242439 h 262646"/>
                <a:gd name="connsiteX5" fmla="*/ 481541 w 503406"/>
                <a:gd name="connsiteY5" fmla="*/ 264326 h 262646"/>
                <a:gd name="connsiteX6" fmla="*/ 481541 w 503406"/>
                <a:gd name="connsiteY6" fmla="*/ 264326 h 262646"/>
                <a:gd name="connsiteX7" fmla="*/ 21909 w 503406"/>
                <a:gd name="connsiteY7" fmla="*/ 264326 h 262646"/>
                <a:gd name="connsiteX8" fmla="*/ 22 w 503406"/>
                <a:gd name="connsiteY8" fmla="*/ 242439 h 262646"/>
                <a:gd name="connsiteX9" fmla="*/ 22 w 503406"/>
                <a:gd name="connsiteY9" fmla="*/ 242439 h 262646"/>
                <a:gd name="connsiteX10" fmla="*/ 22 w 503406"/>
                <a:gd name="connsiteY10" fmla="*/ 23566 h 262646"/>
                <a:gd name="connsiteX11" fmla="*/ 21909 w 503406"/>
                <a:gd name="connsiteY11" fmla="*/ 1679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1909" y="1679"/>
                  </a:moveTo>
                  <a:cubicBezTo>
                    <a:pt x="189871" y="1679"/>
                    <a:pt x="357833" y="1679"/>
                    <a:pt x="481541" y="1679"/>
                  </a:cubicBezTo>
                  <a:cubicBezTo>
                    <a:pt x="496133" y="1679"/>
                    <a:pt x="503428" y="8975"/>
                    <a:pt x="503428" y="23566"/>
                  </a:cubicBezTo>
                  <a:moveTo>
                    <a:pt x="503428" y="23566"/>
                  </a:moveTo>
                  <a:cubicBezTo>
                    <a:pt x="503428" y="87814"/>
                    <a:pt x="503428" y="152062"/>
                    <a:pt x="503428" y="242439"/>
                  </a:cubicBezTo>
                  <a:cubicBezTo>
                    <a:pt x="503428" y="257030"/>
                    <a:pt x="496133" y="264326"/>
                    <a:pt x="481541" y="264326"/>
                  </a:cubicBezTo>
                  <a:moveTo>
                    <a:pt x="481541" y="264326"/>
                  </a:moveTo>
                  <a:cubicBezTo>
                    <a:pt x="345194" y="264326"/>
                    <a:pt x="208847" y="264326"/>
                    <a:pt x="21909" y="264326"/>
                  </a:cubicBezTo>
                  <a:cubicBezTo>
                    <a:pt x="7318" y="264326"/>
                    <a:pt x="22" y="257030"/>
                    <a:pt x="22" y="242439"/>
                  </a:cubicBezTo>
                  <a:moveTo>
                    <a:pt x="22" y="242439"/>
                  </a:moveTo>
                  <a:cubicBezTo>
                    <a:pt x="22" y="166786"/>
                    <a:pt x="22" y="91134"/>
                    <a:pt x="22" y="23566"/>
                  </a:cubicBezTo>
                  <a:cubicBezTo>
                    <a:pt x="22" y="8975"/>
                    <a:pt x="7318" y="1679"/>
                    <a:pt x="21909" y="1679"/>
                  </a:cubicBezTo>
                </a:path>
              </a:pathLst>
            </a:custGeom>
            <a:noFill/>
            <a:ln w="4284" cap="flat">
              <a:solidFill>
                <a:srgbClr val="171717"/>
              </a:solidFill>
              <a:prstDash val="solid"/>
              <a:miter/>
            </a:ln>
          </p:spPr>
          <p:txBody>
            <a:bodyPr rtlCol="0" anchor="ctr"/>
            <a:lstStyle/>
            <a:p>
              <a:endParaRPr lang="en-IN"/>
            </a:p>
          </p:txBody>
        </p:sp>
        <p:pic>
          <p:nvPicPr>
            <p:cNvPr id="51" name="Picture 50">
              <a:extLst>
                <a:ext uri="{FF2B5EF4-FFF2-40B4-BE49-F238E27FC236}">
                  <a16:creationId xmlns:a16="http://schemas.microsoft.com/office/drawing/2014/main" id="{807C9417-4D22-307B-ED29-43ECA8E714A1}"/>
                </a:ext>
              </a:extLst>
            </p:cNvPr>
            <p:cNvPicPr>
              <a:picLocks noChangeAspect="1"/>
            </p:cNvPicPr>
            <p:nvPr/>
          </p:nvPicPr>
          <p:blipFill>
            <a:blip r:embed="rId12"/>
            <a:stretch>
              <a:fillRect/>
            </a:stretch>
          </p:blipFill>
          <p:spPr>
            <a:xfrm>
              <a:off x="5075280" y="5602444"/>
              <a:ext cx="224800" cy="134971"/>
            </a:xfrm>
            <a:custGeom>
              <a:avLst/>
              <a:gdLst>
                <a:gd name="connsiteX0" fmla="*/ 60 w 224800"/>
                <a:gd name="connsiteY0" fmla="*/ 1698 h 134971"/>
                <a:gd name="connsiteX1" fmla="*/ 224860 w 224800"/>
                <a:gd name="connsiteY1" fmla="*/ 1698 h 134971"/>
                <a:gd name="connsiteX2" fmla="*/ 224860 w 224800"/>
                <a:gd name="connsiteY2" fmla="*/ 136669 h 134971"/>
                <a:gd name="connsiteX3" fmla="*/ 60 w 224800"/>
                <a:gd name="connsiteY3" fmla="*/ 136669 h 134971"/>
              </a:gdLst>
              <a:ahLst/>
              <a:cxnLst>
                <a:cxn ang="0">
                  <a:pos x="connsiteX0" y="connsiteY0"/>
                </a:cxn>
                <a:cxn ang="0">
                  <a:pos x="connsiteX1" y="connsiteY1"/>
                </a:cxn>
                <a:cxn ang="0">
                  <a:pos x="connsiteX2" y="connsiteY2"/>
                </a:cxn>
                <a:cxn ang="0">
                  <a:pos x="connsiteX3" y="connsiteY3"/>
                </a:cxn>
              </a:cxnLst>
              <a:rect l="l" t="t" r="r" b="b"/>
              <a:pathLst>
                <a:path w="224800" h="134971">
                  <a:moveTo>
                    <a:pt x="60" y="1698"/>
                  </a:moveTo>
                  <a:lnTo>
                    <a:pt x="224860" y="1698"/>
                  </a:lnTo>
                  <a:lnTo>
                    <a:pt x="224860" y="136669"/>
                  </a:lnTo>
                  <a:lnTo>
                    <a:pt x="60" y="136669"/>
                  </a:lnTo>
                  <a:close/>
                </a:path>
              </a:pathLst>
            </a:custGeom>
          </p:spPr>
        </p:pic>
        <p:grpSp>
          <p:nvGrpSpPr>
            <p:cNvPr id="52" name="Graphic 4">
              <a:extLst>
                <a:ext uri="{FF2B5EF4-FFF2-40B4-BE49-F238E27FC236}">
                  <a16:creationId xmlns:a16="http://schemas.microsoft.com/office/drawing/2014/main" id="{4191ED63-4378-002B-56F9-93634F0C7548}"/>
                </a:ext>
              </a:extLst>
            </p:cNvPr>
            <p:cNvGrpSpPr/>
            <p:nvPr/>
          </p:nvGrpSpPr>
          <p:grpSpPr>
            <a:xfrm>
              <a:off x="4979751" y="5480240"/>
              <a:ext cx="87548" cy="87548"/>
              <a:chOff x="1495627" y="7213424"/>
              <a:chExt cx="87548" cy="87548"/>
            </a:xfrm>
          </p:grpSpPr>
          <p:sp>
            <p:nvSpPr>
              <p:cNvPr id="327" name="Freeform: Shape 326">
                <a:extLst>
                  <a:ext uri="{FF2B5EF4-FFF2-40B4-BE49-F238E27FC236}">
                    <a16:creationId xmlns:a16="http://schemas.microsoft.com/office/drawing/2014/main" id="{726FC137-161F-AD3C-E90F-10777CD815F9}"/>
                  </a:ext>
                </a:extLst>
              </p:cNvPr>
              <p:cNvSpPr/>
              <p:nvPr/>
            </p:nvSpPr>
            <p:spPr>
              <a:xfrm>
                <a:off x="1495627" y="7213424"/>
                <a:ext cx="87548" cy="87548"/>
              </a:xfrm>
              <a:custGeom>
                <a:avLst/>
                <a:gdLst>
                  <a:gd name="connsiteX0" fmla="*/ 18273 w 87548"/>
                  <a:gd name="connsiteY0" fmla="*/ 1664 h 87548"/>
                  <a:gd name="connsiteX1" fmla="*/ 69344 w 87548"/>
                  <a:gd name="connsiteY1" fmla="*/ 1664 h 87548"/>
                  <a:gd name="connsiteX2" fmla="*/ 83023 w 87548"/>
                  <a:gd name="connsiteY2" fmla="*/ 6224 h 87548"/>
                  <a:gd name="connsiteX3" fmla="*/ 87583 w 87548"/>
                  <a:gd name="connsiteY3" fmla="*/ 19903 h 87548"/>
                  <a:gd name="connsiteX4" fmla="*/ 87583 w 87548"/>
                  <a:gd name="connsiteY4" fmla="*/ 70974 h 87548"/>
                  <a:gd name="connsiteX5" fmla="*/ 83023 w 87548"/>
                  <a:gd name="connsiteY5" fmla="*/ 84653 h 87548"/>
                  <a:gd name="connsiteX6" fmla="*/ 69344 w 87548"/>
                  <a:gd name="connsiteY6" fmla="*/ 89213 h 87548"/>
                  <a:gd name="connsiteX7" fmla="*/ 18273 w 87548"/>
                  <a:gd name="connsiteY7" fmla="*/ 89213 h 87548"/>
                  <a:gd name="connsiteX8" fmla="*/ 4594 w 87548"/>
                  <a:gd name="connsiteY8" fmla="*/ 84653 h 87548"/>
                  <a:gd name="connsiteX9" fmla="*/ 34 w 87548"/>
                  <a:gd name="connsiteY9" fmla="*/ 70974 h 87548"/>
                  <a:gd name="connsiteX10" fmla="*/ 1174 w 87548"/>
                  <a:gd name="connsiteY10" fmla="*/ 11924 h 87548"/>
                  <a:gd name="connsiteX11" fmla="*/ 4594 w 87548"/>
                  <a:gd name="connsiteY11" fmla="*/ 6224 h 87548"/>
                  <a:gd name="connsiteX12" fmla="*/ 18273 w 87548"/>
                  <a:gd name="connsiteY12"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273" y="1664"/>
                    </a:moveTo>
                    <a:lnTo>
                      <a:pt x="69344" y="1664"/>
                    </a:lnTo>
                    <a:lnTo>
                      <a:pt x="83023" y="6224"/>
                    </a:lnTo>
                    <a:lnTo>
                      <a:pt x="87583" y="19903"/>
                    </a:lnTo>
                    <a:lnTo>
                      <a:pt x="87583" y="70974"/>
                    </a:lnTo>
                    <a:lnTo>
                      <a:pt x="83023" y="84653"/>
                    </a:lnTo>
                    <a:lnTo>
                      <a:pt x="69344" y="89213"/>
                    </a:lnTo>
                    <a:lnTo>
                      <a:pt x="18273" y="89213"/>
                    </a:lnTo>
                    <a:lnTo>
                      <a:pt x="4594" y="84653"/>
                    </a:lnTo>
                    <a:lnTo>
                      <a:pt x="34" y="70974"/>
                    </a:lnTo>
                    <a:lnTo>
                      <a:pt x="1174" y="11924"/>
                    </a:lnTo>
                    <a:lnTo>
                      <a:pt x="4594" y="6224"/>
                    </a:lnTo>
                    <a:lnTo>
                      <a:pt x="18273" y="1664"/>
                    </a:lnTo>
                  </a:path>
                </a:pathLst>
              </a:custGeom>
              <a:solidFill>
                <a:srgbClr val="FFFFFF"/>
              </a:solidFill>
              <a:ln w="0" cap="flat">
                <a:noFill/>
                <a:prstDash val="solid"/>
                <a:miter/>
              </a:ln>
            </p:spPr>
            <p:txBody>
              <a:bodyPr rtlCol="0" anchor="ctr"/>
              <a:lstStyle/>
              <a:p>
                <a:endParaRPr lang="en-IN"/>
              </a:p>
            </p:txBody>
          </p:sp>
          <p:sp>
            <p:nvSpPr>
              <p:cNvPr id="328" name="Freeform: Shape 327">
                <a:extLst>
                  <a:ext uri="{FF2B5EF4-FFF2-40B4-BE49-F238E27FC236}">
                    <a16:creationId xmlns:a16="http://schemas.microsoft.com/office/drawing/2014/main" id="{1DA9B226-370B-4A1F-F39C-FA1BFDEBBF6E}"/>
                  </a:ext>
                </a:extLst>
              </p:cNvPr>
              <p:cNvSpPr/>
              <p:nvPr/>
            </p:nvSpPr>
            <p:spPr>
              <a:xfrm>
                <a:off x="1495627" y="7213424"/>
                <a:ext cx="87548" cy="87548"/>
              </a:xfrm>
              <a:custGeom>
                <a:avLst/>
                <a:gdLst>
                  <a:gd name="connsiteX0" fmla="*/ 18273 w 87548"/>
                  <a:gd name="connsiteY0" fmla="*/ 1664 h 87548"/>
                  <a:gd name="connsiteX1" fmla="*/ 69344 w 87548"/>
                  <a:gd name="connsiteY1" fmla="*/ 1664 h 87548"/>
                  <a:gd name="connsiteX2" fmla="*/ 87583 w 87548"/>
                  <a:gd name="connsiteY2" fmla="*/ 19903 h 87548"/>
                  <a:gd name="connsiteX3" fmla="*/ 87583 w 87548"/>
                  <a:gd name="connsiteY3" fmla="*/ 19903 h 87548"/>
                  <a:gd name="connsiteX4" fmla="*/ 87583 w 87548"/>
                  <a:gd name="connsiteY4" fmla="*/ 70974 h 87548"/>
                  <a:gd name="connsiteX5" fmla="*/ 69344 w 87548"/>
                  <a:gd name="connsiteY5" fmla="*/ 89213 h 87548"/>
                  <a:gd name="connsiteX6" fmla="*/ 69344 w 87548"/>
                  <a:gd name="connsiteY6" fmla="*/ 89213 h 87548"/>
                  <a:gd name="connsiteX7" fmla="*/ 18273 w 87548"/>
                  <a:gd name="connsiteY7" fmla="*/ 89213 h 87548"/>
                  <a:gd name="connsiteX8" fmla="*/ 34 w 87548"/>
                  <a:gd name="connsiteY8" fmla="*/ 70974 h 87548"/>
                  <a:gd name="connsiteX9" fmla="*/ 34 w 87548"/>
                  <a:gd name="connsiteY9" fmla="*/ 70974 h 87548"/>
                  <a:gd name="connsiteX10" fmla="*/ 34 w 87548"/>
                  <a:gd name="connsiteY10" fmla="*/ 19903 h 87548"/>
                  <a:gd name="connsiteX11" fmla="*/ 18273 w 87548"/>
                  <a:gd name="connsiteY11"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273" y="1664"/>
                    </a:moveTo>
                    <a:cubicBezTo>
                      <a:pt x="36354" y="1664"/>
                      <a:pt x="54435" y="1664"/>
                      <a:pt x="69344" y="1664"/>
                    </a:cubicBezTo>
                    <a:cubicBezTo>
                      <a:pt x="81503" y="1664"/>
                      <a:pt x="87583" y="7744"/>
                      <a:pt x="87583" y="19903"/>
                    </a:cubicBezTo>
                    <a:moveTo>
                      <a:pt x="87583" y="19903"/>
                    </a:moveTo>
                    <a:cubicBezTo>
                      <a:pt x="87583" y="40184"/>
                      <a:pt x="87583" y="60465"/>
                      <a:pt x="87583" y="70974"/>
                    </a:cubicBezTo>
                    <a:cubicBezTo>
                      <a:pt x="87583" y="83133"/>
                      <a:pt x="81503" y="89213"/>
                      <a:pt x="69344" y="89213"/>
                    </a:cubicBezTo>
                    <a:moveTo>
                      <a:pt x="69344" y="89213"/>
                    </a:moveTo>
                    <a:cubicBezTo>
                      <a:pt x="54913" y="89213"/>
                      <a:pt x="40483" y="89213"/>
                      <a:pt x="18273" y="89213"/>
                    </a:cubicBezTo>
                    <a:cubicBezTo>
                      <a:pt x="6114" y="89213"/>
                      <a:pt x="34" y="83133"/>
                      <a:pt x="34" y="70974"/>
                    </a:cubicBezTo>
                    <a:moveTo>
                      <a:pt x="34" y="70974"/>
                    </a:moveTo>
                    <a:cubicBezTo>
                      <a:pt x="34" y="51469"/>
                      <a:pt x="34" y="31964"/>
                      <a:pt x="34" y="19903"/>
                    </a:cubicBezTo>
                    <a:cubicBezTo>
                      <a:pt x="34" y="7744"/>
                      <a:pt x="6114" y="1664"/>
                      <a:pt x="18273" y="1664"/>
                    </a:cubicBezTo>
                  </a:path>
                </a:pathLst>
              </a:custGeom>
              <a:noFill/>
              <a:ln w="4284" cap="flat">
                <a:solidFill>
                  <a:srgbClr val="171717"/>
                </a:solidFill>
                <a:prstDash val="solid"/>
                <a:miter/>
              </a:ln>
            </p:spPr>
            <p:txBody>
              <a:bodyPr rtlCol="0" anchor="ctr"/>
              <a:lstStyle/>
              <a:p>
                <a:endParaRPr lang="en-IN"/>
              </a:p>
            </p:txBody>
          </p:sp>
        </p:grpSp>
        <p:grpSp>
          <p:nvGrpSpPr>
            <p:cNvPr id="53" name="Graphic 4">
              <a:extLst>
                <a:ext uri="{FF2B5EF4-FFF2-40B4-BE49-F238E27FC236}">
                  <a16:creationId xmlns:a16="http://schemas.microsoft.com/office/drawing/2014/main" id="{96DD67A3-4FD4-41B2-4DB3-3E0B366D5F87}"/>
                </a:ext>
              </a:extLst>
            </p:cNvPr>
            <p:cNvGrpSpPr/>
            <p:nvPr/>
          </p:nvGrpSpPr>
          <p:grpSpPr>
            <a:xfrm>
              <a:off x="5007110" y="5507599"/>
              <a:ext cx="32830" cy="32830"/>
              <a:chOff x="1522986" y="7240783"/>
              <a:chExt cx="32830" cy="32830"/>
            </a:xfrm>
          </p:grpSpPr>
          <p:sp>
            <p:nvSpPr>
              <p:cNvPr id="325" name="Freeform: Shape 324">
                <a:extLst>
                  <a:ext uri="{FF2B5EF4-FFF2-40B4-BE49-F238E27FC236}">
                    <a16:creationId xmlns:a16="http://schemas.microsoft.com/office/drawing/2014/main" id="{009785CE-6FC0-6391-F7ED-9F7FDDA9D3B4}"/>
                  </a:ext>
                </a:extLst>
              </p:cNvPr>
              <p:cNvSpPr/>
              <p:nvPr/>
            </p:nvSpPr>
            <p:spPr>
              <a:xfrm>
                <a:off x="1522986" y="7240783"/>
                <a:ext cx="32830" cy="32830"/>
              </a:xfrm>
              <a:custGeom>
                <a:avLst/>
                <a:gdLst>
                  <a:gd name="connsiteX0" fmla="*/ 32865 w 32830"/>
                  <a:gd name="connsiteY0" fmla="*/ 1664 h 32830"/>
                  <a:gd name="connsiteX1" fmla="*/ 34 w 32830"/>
                  <a:gd name="connsiteY1" fmla="*/ 34495 h 32830"/>
                </a:gdLst>
                <a:ahLst/>
                <a:cxnLst>
                  <a:cxn ang="0">
                    <a:pos x="connsiteX0" y="connsiteY0"/>
                  </a:cxn>
                  <a:cxn ang="0">
                    <a:pos x="connsiteX1" y="connsiteY1"/>
                  </a:cxn>
                </a:cxnLst>
                <a:rect l="l" t="t" r="r" b="b"/>
                <a:pathLst>
                  <a:path w="32830" h="32830">
                    <a:moveTo>
                      <a:pt x="32865" y="1664"/>
                    </a:moveTo>
                    <a:lnTo>
                      <a:pt x="34" y="34495"/>
                    </a:lnTo>
                  </a:path>
                </a:pathLst>
              </a:custGeom>
              <a:ln w="5288" cap="rnd">
                <a:solidFill>
                  <a:srgbClr val="171717"/>
                </a:solidFill>
                <a:prstDash val="solid"/>
                <a:round/>
              </a:ln>
            </p:spPr>
            <p:txBody>
              <a:bodyPr rtlCol="0" anchor="ctr"/>
              <a:lstStyle/>
              <a:p>
                <a:endParaRPr lang="en-IN"/>
              </a:p>
            </p:txBody>
          </p:sp>
          <p:sp>
            <p:nvSpPr>
              <p:cNvPr id="326" name="Freeform: Shape 325">
                <a:extLst>
                  <a:ext uri="{FF2B5EF4-FFF2-40B4-BE49-F238E27FC236}">
                    <a16:creationId xmlns:a16="http://schemas.microsoft.com/office/drawing/2014/main" id="{1D4810C7-99B9-AA9E-31EE-F9F23E506E7F}"/>
                  </a:ext>
                </a:extLst>
              </p:cNvPr>
              <p:cNvSpPr/>
              <p:nvPr/>
            </p:nvSpPr>
            <p:spPr>
              <a:xfrm>
                <a:off x="1522986" y="7240783"/>
                <a:ext cx="32830" cy="32830"/>
              </a:xfrm>
              <a:custGeom>
                <a:avLst/>
                <a:gdLst>
                  <a:gd name="connsiteX0" fmla="*/ 34 w 32830"/>
                  <a:gd name="connsiteY0" fmla="*/ 1664 h 32830"/>
                  <a:gd name="connsiteX1" fmla="*/ 32865 w 32830"/>
                  <a:gd name="connsiteY1" fmla="*/ 34495 h 32830"/>
                </a:gdLst>
                <a:ahLst/>
                <a:cxnLst>
                  <a:cxn ang="0">
                    <a:pos x="connsiteX0" y="connsiteY0"/>
                  </a:cxn>
                  <a:cxn ang="0">
                    <a:pos x="connsiteX1" y="connsiteY1"/>
                  </a:cxn>
                </a:cxnLst>
                <a:rect l="l" t="t" r="r" b="b"/>
                <a:pathLst>
                  <a:path w="32830" h="32830">
                    <a:moveTo>
                      <a:pt x="34" y="1664"/>
                    </a:moveTo>
                    <a:lnTo>
                      <a:pt x="32865" y="34495"/>
                    </a:lnTo>
                  </a:path>
                </a:pathLst>
              </a:custGeom>
              <a:ln w="5288" cap="rnd">
                <a:solidFill>
                  <a:srgbClr val="171717"/>
                </a:solidFill>
                <a:prstDash val="solid"/>
                <a:round/>
              </a:ln>
            </p:spPr>
            <p:txBody>
              <a:bodyPr rtlCol="0" anchor="ctr"/>
              <a:lstStyle/>
              <a:p>
                <a:endParaRPr lang="en-IN"/>
              </a:p>
            </p:txBody>
          </p:sp>
        </p:grpSp>
        <p:sp>
          <p:nvSpPr>
            <p:cNvPr id="54" name="Freeform: Shape 53">
              <a:extLst>
                <a:ext uri="{FF2B5EF4-FFF2-40B4-BE49-F238E27FC236}">
                  <a16:creationId xmlns:a16="http://schemas.microsoft.com/office/drawing/2014/main" id="{65C274E8-46E2-D878-F438-3DC0668E8EB4}"/>
                </a:ext>
              </a:extLst>
            </p:cNvPr>
            <p:cNvSpPr/>
            <p:nvPr/>
          </p:nvSpPr>
          <p:spPr>
            <a:xfrm>
              <a:off x="5592594" y="4995438"/>
              <a:ext cx="503406" cy="312987"/>
            </a:xfrm>
            <a:custGeom>
              <a:avLst/>
              <a:gdLst>
                <a:gd name="connsiteX0" fmla="*/ 22089 w 503406"/>
                <a:gd name="connsiteY0" fmla="*/ 1531 h 312987"/>
                <a:gd name="connsiteX1" fmla="*/ 481721 w 503406"/>
                <a:gd name="connsiteY1" fmla="*/ 1531 h 312987"/>
                <a:gd name="connsiteX2" fmla="*/ 503608 w 503406"/>
                <a:gd name="connsiteY2" fmla="*/ 23418 h 312987"/>
                <a:gd name="connsiteX3" fmla="*/ 503608 w 503406"/>
                <a:gd name="connsiteY3" fmla="*/ 23418 h 312987"/>
                <a:gd name="connsiteX4" fmla="*/ 503608 w 503406"/>
                <a:gd name="connsiteY4" fmla="*/ 292631 h 312987"/>
                <a:gd name="connsiteX5" fmla="*/ 481721 w 503406"/>
                <a:gd name="connsiteY5" fmla="*/ 314519 h 312987"/>
                <a:gd name="connsiteX6" fmla="*/ 481721 w 503406"/>
                <a:gd name="connsiteY6" fmla="*/ 314519 h 312987"/>
                <a:gd name="connsiteX7" fmla="*/ 22089 w 503406"/>
                <a:gd name="connsiteY7" fmla="*/ 314519 h 312987"/>
                <a:gd name="connsiteX8" fmla="*/ 202 w 503406"/>
                <a:gd name="connsiteY8" fmla="*/ 292631 h 312987"/>
                <a:gd name="connsiteX9" fmla="*/ 202 w 503406"/>
                <a:gd name="connsiteY9" fmla="*/ 292631 h 312987"/>
                <a:gd name="connsiteX10" fmla="*/ 202 w 503406"/>
                <a:gd name="connsiteY10" fmla="*/ 23418 h 312987"/>
                <a:gd name="connsiteX11" fmla="*/ 22089 w 503406"/>
                <a:gd name="connsiteY11" fmla="*/ 1531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2089" y="1531"/>
                  </a:moveTo>
                  <a:cubicBezTo>
                    <a:pt x="127878" y="1531"/>
                    <a:pt x="233666" y="1531"/>
                    <a:pt x="481721" y="1531"/>
                  </a:cubicBezTo>
                  <a:cubicBezTo>
                    <a:pt x="496313" y="1531"/>
                    <a:pt x="503608" y="8827"/>
                    <a:pt x="503608" y="23418"/>
                  </a:cubicBezTo>
                  <a:moveTo>
                    <a:pt x="503608" y="23418"/>
                  </a:moveTo>
                  <a:cubicBezTo>
                    <a:pt x="503608" y="113616"/>
                    <a:pt x="503608" y="203813"/>
                    <a:pt x="503608" y="292631"/>
                  </a:cubicBezTo>
                  <a:cubicBezTo>
                    <a:pt x="503608" y="307223"/>
                    <a:pt x="496313" y="314519"/>
                    <a:pt x="481721" y="314519"/>
                  </a:cubicBezTo>
                  <a:moveTo>
                    <a:pt x="481721" y="314519"/>
                  </a:moveTo>
                  <a:cubicBezTo>
                    <a:pt x="350199" y="314519"/>
                    <a:pt x="218677" y="314519"/>
                    <a:pt x="22089" y="314519"/>
                  </a:cubicBezTo>
                  <a:cubicBezTo>
                    <a:pt x="7498" y="314519"/>
                    <a:pt x="202" y="307223"/>
                    <a:pt x="202" y="292631"/>
                  </a:cubicBezTo>
                  <a:moveTo>
                    <a:pt x="202" y="292631"/>
                  </a:moveTo>
                  <a:cubicBezTo>
                    <a:pt x="202" y="192015"/>
                    <a:pt x="202" y="91398"/>
                    <a:pt x="202" y="23418"/>
                  </a:cubicBezTo>
                  <a:cubicBezTo>
                    <a:pt x="202" y="8827"/>
                    <a:pt x="7498" y="1531"/>
                    <a:pt x="22089" y="1531"/>
                  </a:cubicBezTo>
                </a:path>
              </a:pathLst>
            </a:custGeom>
            <a:noFill/>
            <a:ln w="4284" cap="flat">
              <a:solidFill>
                <a:srgbClr val="171717"/>
              </a:solidFill>
              <a:prstDash val="solid"/>
              <a:miter/>
            </a:ln>
          </p:spPr>
          <p:txBody>
            <a:bodyPr rtlCol="0" anchor="ctr"/>
            <a:lstStyle/>
            <a:p>
              <a:endParaRPr lang="en-IN"/>
            </a:p>
          </p:txBody>
        </p:sp>
        <p:pic>
          <p:nvPicPr>
            <p:cNvPr id="55" name="Picture 54">
              <a:extLst>
                <a:ext uri="{FF2B5EF4-FFF2-40B4-BE49-F238E27FC236}">
                  <a16:creationId xmlns:a16="http://schemas.microsoft.com/office/drawing/2014/main" id="{7424769E-5319-54AB-23E6-E89787714CB3}"/>
                </a:ext>
              </a:extLst>
            </p:cNvPr>
            <p:cNvPicPr>
              <a:picLocks noChangeAspect="1"/>
            </p:cNvPicPr>
            <p:nvPr/>
          </p:nvPicPr>
          <p:blipFill>
            <a:blip r:embed="rId13"/>
            <a:stretch>
              <a:fillRect/>
            </a:stretch>
          </p:blipFill>
          <p:spPr>
            <a:xfrm>
              <a:off x="5724282" y="5057087"/>
              <a:ext cx="240030" cy="196985"/>
            </a:xfrm>
            <a:custGeom>
              <a:avLst/>
              <a:gdLst>
                <a:gd name="connsiteX0" fmla="*/ 238 w 240030"/>
                <a:gd name="connsiteY0" fmla="*/ 1548 h 196985"/>
                <a:gd name="connsiteX1" fmla="*/ 240268 w 240030"/>
                <a:gd name="connsiteY1" fmla="*/ 1548 h 196985"/>
                <a:gd name="connsiteX2" fmla="*/ 240268 w 240030"/>
                <a:gd name="connsiteY2" fmla="*/ 198533 h 196985"/>
                <a:gd name="connsiteX3" fmla="*/ 238 w 240030"/>
                <a:gd name="connsiteY3" fmla="*/ 198533 h 196985"/>
              </a:gdLst>
              <a:ahLst/>
              <a:cxnLst>
                <a:cxn ang="0">
                  <a:pos x="connsiteX0" y="connsiteY0"/>
                </a:cxn>
                <a:cxn ang="0">
                  <a:pos x="connsiteX1" y="connsiteY1"/>
                </a:cxn>
                <a:cxn ang="0">
                  <a:pos x="connsiteX2" y="connsiteY2"/>
                </a:cxn>
                <a:cxn ang="0">
                  <a:pos x="connsiteX3" y="connsiteY3"/>
                </a:cxn>
              </a:cxnLst>
              <a:rect l="l" t="t" r="r" b="b"/>
              <a:pathLst>
                <a:path w="240030" h="196985">
                  <a:moveTo>
                    <a:pt x="238" y="1548"/>
                  </a:moveTo>
                  <a:lnTo>
                    <a:pt x="240268" y="1548"/>
                  </a:lnTo>
                  <a:lnTo>
                    <a:pt x="240268" y="198533"/>
                  </a:lnTo>
                  <a:lnTo>
                    <a:pt x="238" y="198533"/>
                  </a:lnTo>
                  <a:close/>
                </a:path>
              </a:pathLst>
            </a:custGeom>
          </p:spPr>
        </p:pic>
        <p:grpSp>
          <p:nvGrpSpPr>
            <p:cNvPr id="56" name="Graphic 4">
              <a:extLst>
                <a:ext uri="{FF2B5EF4-FFF2-40B4-BE49-F238E27FC236}">
                  <a16:creationId xmlns:a16="http://schemas.microsoft.com/office/drawing/2014/main" id="{F4F50AE2-9656-3435-5534-407609BBF130}"/>
                </a:ext>
              </a:extLst>
            </p:cNvPr>
            <p:cNvGrpSpPr/>
            <p:nvPr/>
          </p:nvGrpSpPr>
          <p:grpSpPr>
            <a:xfrm>
              <a:off x="5636368" y="4940720"/>
              <a:ext cx="87548" cy="87548"/>
              <a:chOff x="2152244" y="6673904"/>
              <a:chExt cx="87548" cy="87548"/>
            </a:xfrm>
          </p:grpSpPr>
          <p:sp>
            <p:nvSpPr>
              <p:cNvPr id="323" name="Freeform: Shape 322">
                <a:extLst>
                  <a:ext uri="{FF2B5EF4-FFF2-40B4-BE49-F238E27FC236}">
                    <a16:creationId xmlns:a16="http://schemas.microsoft.com/office/drawing/2014/main" id="{1DA5092C-00D3-C7CA-2B9B-179508857FE0}"/>
                  </a:ext>
                </a:extLst>
              </p:cNvPr>
              <p:cNvSpPr/>
              <p:nvPr/>
            </p:nvSpPr>
            <p:spPr>
              <a:xfrm>
                <a:off x="2152244" y="6673904"/>
                <a:ext cx="87548" cy="87548"/>
              </a:xfrm>
              <a:custGeom>
                <a:avLst/>
                <a:gdLst>
                  <a:gd name="connsiteX0" fmla="*/ 18453 w 87548"/>
                  <a:gd name="connsiteY0" fmla="*/ 1516 h 87548"/>
                  <a:gd name="connsiteX1" fmla="*/ 69524 w 87548"/>
                  <a:gd name="connsiteY1" fmla="*/ 1516 h 87548"/>
                  <a:gd name="connsiteX2" fmla="*/ 83203 w 87548"/>
                  <a:gd name="connsiteY2" fmla="*/ 6076 h 87548"/>
                  <a:gd name="connsiteX3" fmla="*/ 87763 w 87548"/>
                  <a:gd name="connsiteY3" fmla="*/ 19756 h 87548"/>
                  <a:gd name="connsiteX4" fmla="*/ 87763 w 87548"/>
                  <a:gd name="connsiteY4" fmla="*/ 70826 h 87548"/>
                  <a:gd name="connsiteX5" fmla="*/ 83203 w 87548"/>
                  <a:gd name="connsiteY5" fmla="*/ 84505 h 87548"/>
                  <a:gd name="connsiteX6" fmla="*/ 69524 w 87548"/>
                  <a:gd name="connsiteY6" fmla="*/ 89065 h 87548"/>
                  <a:gd name="connsiteX7" fmla="*/ 18453 w 87548"/>
                  <a:gd name="connsiteY7" fmla="*/ 89065 h 87548"/>
                  <a:gd name="connsiteX8" fmla="*/ 4774 w 87548"/>
                  <a:gd name="connsiteY8" fmla="*/ 84505 h 87548"/>
                  <a:gd name="connsiteX9" fmla="*/ 214 w 87548"/>
                  <a:gd name="connsiteY9" fmla="*/ 70826 h 87548"/>
                  <a:gd name="connsiteX10" fmla="*/ 1354 w 87548"/>
                  <a:gd name="connsiteY10" fmla="*/ 11776 h 87548"/>
                  <a:gd name="connsiteX11" fmla="*/ 4774 w 87548"/>
                  <a:gd name="connsiteY11" fmla="*/ 6076 h 87548"/>
                  <a:gd name="connsiteX12" fmla="*/ 18453 w 87548"/>
                  <a:gd name="connsiteY12" fmla="*/ 151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53" y="1516"/>
                    </a:moveTo>
                    <a:lnTo>
                      <a:pt x="69524" y="1516"/>
                    </a:lnTo>
                    <a:lnTo>
                      <a:pt x="83203" y="6076"/>
                    </a:lnTo>
                    <a:lnTo>
                      <a:pt x="87763" y="19756"/>
                    </a:lnTo>
                    <a:lnTo>
                      <a:pt x="87763" y="70826"/>
                    </a:lnTo>
                    <a:lnTo>
                      <a:pt x="83203" y="84505"/>
                    </a:lnTo>
                    <a:lnTo>
                      <a:pt x="69524" y="89065"/>
                    </a:lnTo>
                    <a:lnTo>
                      <a:pt x="18453" y="89065"/>
                    </a:lnTo>
                    <a:lnTo>
                      <a:pt x="4774" y="84505"/>
                    </a:lnTo>
                    <a:lnTo>
                      <a:pt x="214" y="70826"/>
                    </a:lnTo>
                    <a:lnTo>
                      <a:pt x="1354" y="11776"/>
                    </a:lnTo>
                    <a:lnTo>
                      <a:pt x="4774" y="6076"/>
                    </a:lnTo>
                    <a:lnTo>
                      <a:pt x="18453" y="1516"/>
                    </a:lnTo>
                  </a:path>
                </a:pathLst>
              </a:custGeom>
              <a:solidFill>
                <a:srgbClr val="FFFFFF"/>
              </a:solidFill>
              <a:ln w="0" cap="flat">
                <a:noFill/>
                <a:prstDash val="solid"/>
                <a:miter/>
              </a:ln>
            </p:spPr>
            <p:txBody>
              <a:bodyPr rtlCol="0" anchor="ctr"/>
              <a:lstStyle/>
              <a:p>
                <a:endParaRPr lang="en-IN"/>
              </a:p>
            </p:txBody>
          </p:sp>
          <p:sp>
            <p:nvSpPr>
              <p:cNvPr id="324" name="Freeform: Shape 323">
                <a:extLst>
                  <a:ext uri="{FF2B5EF4-FFF2-40B4-BE49-F238E27FC236}">
                    <a16:creationId xmlns:a16="http://schemas.microsoft.com/office/drawing/2014/main" id="{A41329CA-1D36-4C33-168E-29B352823681}"/>
                  </a:ext>
                </a:extLst>
              </p:cNvPr>
              <p:cNvSpPr/>
              <p:nvPr/>
            </p:nvSpPr>
            <p:spPr>
              <a:xfrm>
                <a:off x="2152244" y="6673904"/>
                <a:ext cx="87548" cy="87548"/>
              </a:xfrm>
              <a:custGeom>
                <a:avLst/>
                <a:gdLst>
                  <a:gd name="connsiteX0" fmla="*/ 18453 w 87548"/>
                  <a:gd name="connsiteY0" fmla="*/ 1516 h 87548"/>
                  <a:gd name="connsiteX1" fmla="*/ 69524 w 87548"/>
                  <a:gd name="connsiteY1" fmla="*/ 1516 h 87548"/>
                  <a:gd name="connsiteX2" fmla="*/ 87763 w 87548"/>
                  <a:gd name="connsiteY2" fmla="*/ 19756 h 87548"/>
                  <a:gd name="connsiteX3" fmla="*/ 87763 w 87548"/>
                  <a:gd name="connsiteY3" fmla="*/ 19756 h 87548"/>
                  <a:gd name="connsiteX4" fmla="*/ 87763 w 87548"/>
                  <a:gd name="connsiteY4" fmla="*/ 70826 h 87548"/>
                  <a:gd name="connsiteX5" fmla="*/ 69524 w 87548"/>
                  <a:gd name="connsiteY5" fmla="*/ 89065 h 87548"/>
                  <a:gd name="connsiteX6" fmla="*/ 69524 w 87548"/>
                  <a:gd name="connsiteY6" fmla="*/ 89065 h 87548"/>
                  <a:gd name="connsiteX7" fmla="*/ 18453 w 87548"/>
                  <a:gd name="connsiteY7" fmla="*/ 89065 h 87548"/>
                  <a:gd name="connsiteX8" fmla="*/ 214 w 87548"/>
                  <a:gd name="connsiteY8" fmla="*/ 70826 h 87548"/>
                  <a:gd name="connsiteX9" fmla="*/ 214 w 87548"/>
                  <a:gd name="connsiteY9" fmla="*/ 70826 h 87548"/>
                  <a:gd name="connsiteX10" fmla="*/ 214 w 87548"/>
                  <a:gd name="connsiteY10" fmla="*/ 19756 h 87548"/>
                  <a:gd name="connsiteX11" fmla="*/ 18453 w 87548"/>
                  <a:gd name="connsiteY11" fmla="*/ 151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53" y="1516"/>
                    </a:moveTo>
                    <a:cubicBezTo>
                      <a:pt x="38205" y="1516"/>
                      <a:pt x="57956" y="1516"/>
                      <a:pt x="69524" y="1516"/>
                    </a:cubicBezTo>
                    <a:cubicBezTo>
                      <a:pt x="81683" y="1516"/>
                      <a:pt x="87763" y="7596"/>
                      <a:pt x="87763" y="19756"/>
                    </a:cubicBezTo>
                    <a:moveTo>
                      <a:pt x="87763" y="19756"/>
                    </a:moveTo>
                    <a:cubicBezTo>
                      <a:pt x="87763" y="36437"/>
                      <a:pt x="87763" y="53119"/>
                      <a:pt x="87763" y="70826"/>
                    </a:cubicBezTo>
                    <a:cubicBezTo>
                      <a:pt x="87763" y="82985"/>
                      <a:pt x="81683" y="89065"/>
                      <a:pt x="69524" y="89065"/>
                    </a:cubicBezTo>
                    <a:moveTo>
                      <a:pt x="69524" y="89065"/>
                    </a:moveTo>
                    <a:cubicBezTo>
                      <a:pt x="52699" y="89065"/>
                      <a:pt x="35875" y="89065"/>
                      <a:pt x="18453" y="89065"/>
                    </a:cubicBezTo>
                    <a:cubicBezTo>
                      <a:pt x="6294" y="89065"/>
                      <a:pt x="214" y="82985"/>
                      <a:pt x="214" y="70826"/>
                    </a:cubicBezTo>
                    <a:moveTo>
                      <a:pt x="214" y="70826"/>
                    </a:moveTo>
                    <a:cubicBezTo>
                      <a:pt x="214" y="52882"/>
                      <a:pt x="214" y="34939"/>
                      <a:pt x="214" y="19756"/>
                    </a:cubicBezTo>
                    <a:cubicBezTo>
                      <a:pt x="214" y="7596"/>
                      <a:pt x="6294" y="1516"/>
                      <a:pt x="18453" y="1516"/>
                    </a:cubicBezTo>
                  </a:path>
                </a:pathLst>
              </a:custGeom>
              <a:noFill/>
              <a:ln w="4284" cap="flat">
                <a:solidFill>
                  <a:srgbClr val="171717"/>
                </a:solidFill>
                <a:prstDash val="solid"/>
                <a:miter/>
              </a:ln>
            </p:spPr>
            <p:txBody>
              <a:bodyPr rtlCol="0" anchor="ctr"/>
              <a:lstStyle/>
              <a:p>
                <a:endParaRPr lang="en-IN"/>
              </a:p>
            </p:txBody>
          </p:sp>
        </p:grpSp>
        <p:grpSp>
          <p:nvGrpSpPr>
            <p:cNvPr id="57" name="Graphic 4">
              <a:extLst>
                <a:ext uri="{FF2B5EF4-FFF2-40B4-BE49-F238E27FC236}">
                  <a16:creationId xmlns:a16="http://schemas.microsoft.com/office/drawing/2014/main" id="{48C7E22B-9681-BDF2-0EE5-298B45CBBFA3}"/>
                </a:ext>
              </a:extLst>
            </p:cNvPr>
            <p:cNvGrpSpPr/>
            <p:nvPr/>
          </p:nvGrpSpPr>
          <p:grpSpPr>
            <a:xfrm>
              <a:off x="5655519" y="4959871"/>
              <a:ext cx="51982" cy="49246"/>
              <a:chOff x="2171395" y="6693055"/>
              <a:chExt cx="51982" cy="49246"/>
            </a:xfrm>
            <a:solidFill>
              <a:srgbClr val="000000"/>
            </a:solidFill>
          </p:grpSpPr>
          <p:sp>
            <p:nvSpPr>
              <p:cNvPr id="321" name="Freeform: Shape 320">
                <a:extLst>
                  <a:ext uri="{FF2B5EF4-FFF2-40B4-BE49-F238E27FC236}">
                    <a16:creationId xmlns:a16="http://schemas.microsoft.com/office/drawing/2014/main" id="{EC04E3E3-61AE-FA92-2A6A-D1AF08BBD993}"/>
                  </a:ext>
                </a:extLst>
              </p:cNvPr>
              <p:cNvSpPr/>
              <p:nvPr/>
            </p:nvSpPr>
            <p:spPr>
              <a:xfrm>
                <a:off x="2187811" y="6695791"/>
                <a:ext cx="35566" cy="27359"/>
              </a:xfrm>
              <a:custGeom>
                <a:avLst/>
                <a:gdLst>
                  <a:gd name="connsiteX0" fmla="*/ 213 w 35566"/>
                  <a:gd name="connsiteY0" fmla="*/ 20668 h 27359"/>
                  <a:gd name="connsiteX1" fmla="*/ 8421 w 35566"/>
                  <a:gd name="connsiteY1" fmla="*/ 28876 h 27359"/>
                  <a:gd name="connsiteX2" fmla="*/ 35780 w 35566"/>
                  <a:gd name="connsiteY2" fmla="*/ 1517 h 27359"/>
                </a:gdLst>
                <a:ahLst/>
                <a:cxnLst>
                  <a:cxn ang="0">
                    <a:pos x="connsiteX0" y="connsiteY0"/>
                  </a:cxn>
                  <a:cxn ang="0">
                    <a:pos x="connsiteX1" y="connsiteY1"/>
                  </a:cxn>
                  <a:cxn ang="0">
                    <a:pos x="connsiteX2" y="connsiteY2"/>
                  </a:cxn>
                </a:cxnLst>
                <a:rect l="l" t="t" r="r" b="b"/>
                <a:pathLst>
                  <a:path w="35566" h="27359">
                    <a:moveTo>
                      <a:pt x="213" y="20668"/>
                    </a:moveTo>
                    <a:lnTo>
                      <a:pt x="8421" y="28876"/>
                    </a:lnTo>
                    <a:lnTo>
                      <a:pt x="35780" y="1517"/>
                    </a:lnTo>
                  </a:path>
                </a:pathLst>
              </a:custGeom>
              <a:solidFill>
                <a:srgbClr val="000000"/>
              </a:solidFill>
              <a:ln w="5288" cap="rnd">
                <a:solidFill>
                  <a:srgbClr val="171717"/>
                </a:solidFill>
                <a:prstDash val="solid"/>
                <a:round/>
              </a:ln>
            </p:spPr>
            <p:txBody>
              <a:bodyPr rtlCol="0" anchor="ctr"/>
              <a:lstStyle/>
              <a:p>
                <a:endParaRPr lang="en-IN"/>
              </a:p>
            </p:txBody>
          </p:sp>
          <p:sp>
            <p:nvSpPr>
              <p:cNvPr id="322" name="Freeform: Shape 321">
                <a:extLst>
                  <a:ext uri="{FF2B5EF4-FFF2-40B4-BE49-F238E27FC236}">
                    <a16:creationId xmlns:a16="http://schemas.microsoft.com/office/drawing/2014/main" id="{D232C61B-0ACA-7B74-84B4-6371F4B1D9C8}"/>
                  </a:ext>
                </a:extLst>
              </p:cNvPr>
              <p:cNvSpPr/>
              <p:nvPr/>
            </p:nvSpPr>
            <p:spPr>
              <a:xfrm>
                <a:off x="2171395" y="6693055"/>
                <a:ext cx="49246" cy="49246"/>
              </a:xfrm>
              <a:custGeom>
                <a:avLst/>
                <a:gdLst>
                  <a:gd name="connsiteX0" fmla="*/ 49460 w 49246"/>
                  <a:gd name="connsiteY0" fmla="*/ 26139 h 49246"/>
                  <a:gd name="connsiteX1" fmla="*/ 49460 w 49246"/>
                  <a:gd name="connsiteY1" fmla="*/ 45291 h 49246"/>
                  <a:gd name="connsiteX2" fmla="*/ 43988 w 49246"/>
                  <a:gd name="connsiteY2" fmla="*/ 50762 h 49246"/>
                  <a:gd name="connsiteX3" fmla="*/ 5686 w 49246"/>
                  <a:gd name="connsiteY3" fmla="*/ 50762 h 49246"/>
                  <a:gd name="connsiteX4" fmla="*/ 214 w 49246"/>
                  <a:gd name="connsiteY4" fmla="*/ 45291 h 49246"/>
                  <a:gd name="connsiteX5" fmla="*/ 214 w 49246"/>
                  <a:gd name="connsiteY5" fmla="*/ 6988 h 49246"/>
                  <a:gd name="connsiteX6" fmla="*/ 5686 w 49246"/>
                  <a:gd name="connsiteY6" fmla="*/ 1516 h 49246"/>
                  <a:gd name="connsiteX7" fmla="*/ 35781 w 49246"/>
                  <a:gd name="connsiteY7" fmla="*/ 1516 h 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46" h="49246">
                    <a:moveTo>
                      <a:pt x="49460" y="26139"/>
                    </a:moveTo>
                    <a:lnTo>
                      <a:pt x="49460" y="45291"/>
                    </a:lnTo>
                    <a:cubicBezTo>
                      <a:pt x="49460" y="48313"/>
                      <a:pt x="47010" y="50762"/>
                      <a:pt x="43988" y="50762"/>
                    </a:cubicBezTo>
                    <a:lnTo>
                      <a:pt x="5686" y="50762"/>
                    </a:lnTo>
                    <a:cubicBezTo>
                      <a:pt x="2664" y="50762"/>
                      <a:pt x="214" y="48313"/>
                      <a:pt x="214" y="45291"/>
                    </a:cubicBezTo>
                    <a:lnTo>
                      <a:pt x="214" y="6988"/>
                    </a:lnTo>
                    <a:cubicBezTo>
                      <a:pt x="214" y="3966"/>
                      <a:pt x="2664" y="1516"/>
                      <a:pt x="5686" y="1516"/>
                    </a:cubicBezTo>
                    <a:lnTo>
                      <a:pt x="35781" y="1516"/>
                    </a:lnTo>
                  </a:path>
                </a:pathLst>
              </a:custGeom>
              <a:solidFill>
                <a:srgbClr val="000000"/>
              </a:solidFill>
              <a:ln w="5288" cap="rnd">
                <a:solidFill>
                  <a:srgbClr val="171717"/>
                </a:solidFill>
                <a:prstDash val="solid"/>
                <a:round/>
              </a:ln>
            </p:spPr>
            <p:txBody>
              <a:bodyPr rtlCol="0" anchor="ctr"/>
              <a:lstStyle/>
              <a:p>
                <a:endParaRPr lang="en-IN"/>
              </a:p>
            </p:txBody>
          </p:sp>
        </p:grpSp>
        <p:sp>
          <p:nvSpPr>
            <p:cNvPr id="58" name="Freeform: Shape 57">
              <a:extLst>
                <a:ext uri="{FF2B5EF4-FFF2-40B4-BE49-F238E27FC236}">
                  <a16:creationId xmlns:a16="http://schemas.microsoft.com/office/drawing/2014/main" id="{D5E3F599-3529-F696-50FA-7CBCEA189D5B}"/>
                </a:ext>
              </a:extLst>
            </p:cNvPr>
            <p:cNvSpPr/>
            <p:nvPr/>
          </p:nvSpPr>
          <p:spPr>
            <a:xfrm>
              <a:off x="5592594" y="5534958"/>
              <a:ext cx="503406" cy="262646"/>
            </a:xfrm>
            <a:custGeom>
              <a:avLst/>
              <a:gdLst>
                <a:gd name="connsiteX0" fmla="*/ 22089 w 503406"/>
                <a:gd name="connsiteY0" fmla="*/ 1679 h 262646"/>
                <a:gd name="connsiteX1" fmla="*/ 481721 w 503406"/>
                <a:gd name="connsiteY1" fmla="*/ 1679 h 262646"/>
                <a:gd name="connsiteX2" fmla="*/ 503608 w 503406"/>
                <a:gd name="connsiteY2" fmla="*/ 23566 h 262646"/>
                <a:gd name="connsiteX3" fmla="*/ 503608 w 503406"/>
                <a:gd name="connsiteY3" fmla="*/ 23566 h 262646"/>
                <a:gd name="connsiteX4" fmla="*/ 503608 w 503406"/>
                <a:gd name="connsiteY4" fmla="*/ 242439 h 262646"/>
                <a:gd name="connsiteX5" fmla="*/ 481721 w 503406"/>
                <a:gd name="connsiteY5" fmla="*/ 264326 h 262646"/>
                <a:gd name="connsiteX6" fmla="*/ 481721 w 503406"/>
                <a:gd name="connsiteY6" fmla="*/ 264326 h 262646"/>
                <a:gd name="connsiteX7" fmla="*/ 22089 w 503406"/>
                <a:gd name="connsiteY7" fmla="*/ 264326 h 262646"/>
                <a:gd name="connsiteX8" fmla="*/ 202 w 503406"/>
                <a:gd name="connsiteY8" fmla="*/ 242439 h 262646"/>
                <a:gd name="connsiteX9" fmla="*/ 202 w 503406"/>
                <a:gd name="connsiteY9" fmla="*/ 242439 h 262646"/>
                <a:gd name="connsiteX10" fmla="*/ 202 w 503406"/>
                <a:gd name="connsiteY10" fmla="*/ 23566 h 262646"/>
                <a:gd name="connsiteX11" fmla="*/ 22089 w 503406"/>
                <a:gd name="connsiteY11" fmla="*/ 1679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89" y="1679"/>
                  </a:moveTo>
                  <a:cubicBezTo>
                    <a:pt x="138485" y="1679"/>
                    <a:pt x="254880" y="1679"/>
                    <a:pt x="481721" y="1679"/>
                  </a:cubicBezTo>
                  <a:cubicBezTo>
                    <a:pt x="496313" y="1679"/>
                    <a:pt x="503608" y="8975"/>
                    <a:pt x="503608" y="23566"/>
                  </a:cubicBezTo>
                  <a:moveTo>
                    <a:pt x="503608" y="23566"/>
                  </a:moveTo>
                  <a:cubicBezTo>
                    <a:pt x="503608" y="95164"/>
                    <a:pt x="503608" y="166762"/>
                    <a:pt x="503608" y="242439"/>
                  </a:cubicBezTo>
                  <a:cubicBezTo>
                    <a:pt x="503608" y="257030"/>
                    <a:pt x="496313" y="264326"/>
                    <a:pt x="481721" y="264326"/>
                  </a:cubicBezTo>
                  <a:moveTo>
                    <a:pt x="481721" y="264326"/>
                  </a:moveTo>
                  <a:cubicBezTo>
                    <a:pt x="344939" y="264326"/>
                    <a:pt x="208157" y="264326"/>
                    <a:pt x="22089" y="264326"/>
                  </a:cubicBezTo>
                  <a:cubicBezTo>
                    <a:pt x="7498" y="264326"/>
                    <a:pt x="202" y="257030"/>
                    <a:pt x="202" y="242439"/>
                  </a:cubicBezTo>
                  <a:moveTo>
                    <a:pt x="202" y="242439"/>
                  </a:moveTo>
                  <a:cubicBezTo>
                    <a:pt x="202" y="158106"/>
                    <a:pt x="202" y="73773"/>
                    <a:pt x="202" y="23566"/>
                  </a:cubicBezTo>
                  <a:cubicBezTo>
                    <a:pt x="202" y="8975"/>
                    <a:pt x="7498" y="1679"/>
                    <a:pt x="22089" y="1679"/>
                  </a:cubicBezTo>
                </a:path>
              </a:pathLst>
            </a:custGeom>
            <a:noFill/>
            <a:ln w="4284" cap="flat">
              <a:solidFill>
                <a:srgbClr val="171717"/>
              </a:solidFill>
              <a:prstDash val="solid"/>
              <a:miter/>
            </a:ln>
          </p:spPr>
          <p:txBody>
            <a:bodyPr rtlCol="0" anchor="ctr"/>
            <a:lstStyle/>
            <a:p>
              <a:endParaRPr lang="en-IN"/>
            </a:p>
          </p:txBody>
        </p:sp>
        <p:pic>
          <p:nvPicPr>
            <p:cNvPr id="59" name="Picture 58">
              <a:extLst>
                <a:ext uri="{FF2B5EF4-FFF2-40B4-BE49-F238E27FC236}">
                  <a16:creationId xmlns:a16="http://schemas.microsoft.com/office/drawing/2014/main" id="{20DBFC46-C4A8-903A-6376-B7A32FC5D316}"/>
                </a:ext>
              </a:extLst>
            </p:cNvPr>
            <p:cNvPicPr>
              <a:picLocks noChangeAspect="1"/>
            </p:cNvPicPr>
            <p:nvPr/>
          </p:nvPicPr>
          <p:blipFill>
            <a:blip r:embed="rId14"/>
            <a:stretch>
              <a:fillRect/>
            </a:stretch>
          </p:blipFill>
          <p:spPr>
            <a:xfrm>
              <a:off x="5720930" y="5602444"/>
              <a:ext cx="246732" cy="134971"/>
            </a:xfrm>
            <a:custGeom>
              <a:avLst/>
              <a:gdLst>
                <a:gd name="connsiteX0" fmla="*/ 237 w 246732"/>
                <a:gd name="connsiteY0" fmla="*/ 1698 h 134971"/>
                <a:gd name="connsiteX1" fmla="*/ 246970 w 246732"/>
                <a:gd name="connsiteY1" fmla="*/ 1698 h 134971"/>
                <a:gd name="connsiteX2" fmla="*/ 246970 w 246732"/>
                <a:gd name="connsiteY2" fmla="*/ 136669 h 134971"/>
                <a:gd name="connsiteX3" fmla="*/ 237 w 246732"/>
                <a:gd name="connsiteY3" fmla="*/ 136669 h 134971"/>
              </a:gdLst>
              <a:ahLst/>
              <a:cxnLst>
                <a:cxn ang="0">
                  <a:pos x="connsiteX0" y="connsiteY0"/>
                </a:cxn>
                <a:cxn ang="0">
                  <a:pos x="connsiteX1" y="connsiteY1"/>
                </a:cxn>
                <a:cxn ang="0">
                  <a:pos x="connsiteX2" y="connsiteY2"/>
                </a:cxn>
                <a:cxn ang="0">
                  <a:pos x="connsiteX3" y="connsiteY3"/>
                </a:cxn>
              </a:cxnLst>
              <a:rect l="l" t="t" r="r" b="b"/>
              <a:pathLst>
                <a:path w="246732" h="134971">
                  <a:moveTo>
                    <a:pt x="237" y="1698"/>
                  </a:moveTo>
                  <a:lnTo>
                    <a:pt x="246970" y="1698"/>
                  </a:lnTo>
                  <a:lnTo>
                    <a:pt x="246970" y="136669"/>
                  </a:lnTo>
                  <a:lnTo>
                    <a:pt x="237" y="136669"/>
                  </a:lnTo>
                  <a:close/>
                </a:path>
              </a:pathLst>
            </a:custGeom>
          </p:spPr>
        </p:pic>
        <p:grpSp>
          <p:nvGrpSpPr>
            <p:cNvPr id="60" name="Graphic 4">
              <a:extLst>
                <a:ext uri="{FF2B5EF4-FFF2-40B4-BE49-F238E27FC236}">
                  <a16:creationId xmlns:a16="http://schemas.microsoft.com/office/drawing/2014/main" id="{3F9517E1-CB7A-F650-6531-41A2A57A174E}"/>
                </a:ext>
              </a:extLst>
            </p:cNvPr>
            <p:cNvGrpSpPr/>
            <p:nvPr/>
          </p:nvGrpSpPr>
          <p:grpSpPr>
            <a:xfrm>
              <a:off x="5636368" y="5480240"/>
              <a:ext cx="87548" cy="87548"/>
              <a:chOff x="2152244" y="7213424"/>
              <a:chExt cx="87548" cy="87548"/>
            </a:xfrm>
          </p:grpSpPr>
          <p:sp>
            <p:nvSpPr>
              <p:cNvPr id="319" name="Freeform: Shape 318">
                <a:extLst>
                  <a:ext uri="{FF2B5EF4-FFF2-40B4-BE49-F238E27FC236}">
                    <a16:creationId xmlns:a16="http://schemas.microsoft.com/office/drawing/2014/main" id="{9FE2BC0E-1B85-F6C1-7E0F-6E2308E03211}"/>
                  </a:ext>
                </a:extLst>
              </p:cNvPr>
              <p:cNvSpPr/>
              <p:nvPr/>
            </p:nvSpPr>
            <p:spPr>
              <a:xfrm>
                <a:off x="2152244" y="7213424"/>
                <a:ext cx="87548" cy="87548"/>
              </a:xfrm>
              <a:custGeom>
                <a:avLst/>
                <a:gdLst>
                  <a:gd name="connsiteX0" fmla="*/ 18453 w 87548"/>
                  <a:gd name="connsiteY0" fmla="*/ 1664 h 87548"/>
                  <a:gd name="connsiteX1" fmla="*/ 69524 w 87548"/>
                  <a:gd name="connsiteY1" fmla="*/ 1664 h 87548"/>
                  <a:gd name="connsiteX2" fmla="*/ 83203 w 87548"/>
                  <a:gd name="connsiteY2" fmla="*/ 6224 h 87548"/>
                  <a:gd name="connsiteX3" fmla="*/ 87763 w 87548"/>
                  <a:gd name="connsiteY3" fmla="*/ 19903 h 87548"/>
                  <a:gd name="connsiteX4" fmla="*/ 87763 w 87548"/>
                  <a:gd name="connsiteY4" fmla="*/ 70974 h 87548"/>
                  <a:gd name="connsiteX5" fmla="*/ 83203 w 87548"/>
                  <a:gd name="connsiteY5" fmla="*/ 84653 h 87548"/>
                  <a:gd name="connsiteX6" fmla="*/ 69524 w 87548"/>
                  <a:gd name="connsiteY6" fmla="*/ 89213 h 87548"/>
                  <a:gd name="connsiteX7" fmla="*/ 18453 w 87548"/>
                  <a:gd name="connsiteY7" fmla="*/ 89213 h 87548"/>
                  <a:gd name="connsiteX8" fmla="*/ 4774 w 87548"/>
                  <a:gd name="connsiteY8" fmla="*/ 84653 h 87548"/>
                  <a:gd name="connsiteX9" fmla="*/ 214 w 87548"/>
                  <a:gd name="connsiteY9" fmla="*/ 70974 h 87548"/>
                  <a:gd name="connsiteX10" fmla="*/ 1354 w 87548"/>
                  <a:gd name="connsiteY10" fmla="*/ 11924 h 87548"/>
                  <a:gd name="connsiteX11" fmla="*/ 4774 w 87548"/>
                  <a:gd name="connsiteY11" fmla="*/ 6224 h 87548"/>
                  <a:gd name="connsiteX12" fmla="*/ 18453 w 87548"/>
                  <a:gd name="connsiteY12"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53" y="1664"/>
                    </a:moveTo>
                    <a:lnTo>
                      <a:pt x="69524" y="1664"/>
                    </a:lnTo>
                    <a:lnTo>
                      <a:pt x="83203" y="6224"/>
                    </a:lnTo>
                    <a:lnTo>
                      <a:pt x="87763" y="19903"/>
                    </a:lnTo>
                    <a:lnTo>
                      <a:pt x="87763" y="70974"/>
                    </a:lnTo>
                    <a:lnTo>
                      <a:pt x="83203" y="84653"/>
                    </a:lnTo>
                    <a:lnTo>
                      <a:pt x="69524" y="89213"/>
                    </a:lnTo>
                    <a:lnTo>
                      <a:pt x="18453" y="89213"/>
                    </a:lnTo>
                    <a:lnTo>
                      <a:pt x="4774" y="84653"/>
                    </a:lnTo>
                    <a:lnTo>
                      <a:pt x="214" y="70974"/>
                    </a:lnTo>
                    <a:lnTo>
                      <a:pt x="1354" y="11924"/>
                    </a:lnTo>
                    <a:lnTo>
                      <a:pt x="4774" y="6224"/>
                    </a:lnTo>
                    <a:lnTo>
                      <a:pt x="18453" y="1664"/>
                    </a:lnTo>
                  </a:path>
                </a:pathLst>
              </a:custGeom>
              <a:solidFill>
                <a:srgbClr val="FFFFFF"/>
              </a:solidFill>
              <a:ln w="0" cap="flat">
                <a:noFill/>
                <a:prstDash val="solid"/>
                <a:miter/>
              </a:ln>
            </p:spPr>
            <p:txBody>
              <a:bodyPr rtlCol="0" anchor="ctr"/>
              <a:lstStyle/>
              <a:p>
                <a:endParaRPr lang="en-IN"/>
              </a:p>
            </p:txBody>
          </p:sp>
          <p:sp>
            <p:nvSpPr>
              <p:cNvPr id="320" name="Freeform: Shape 319">
                <a:extLst>
                  <a:ext uri="{FF2B5EF4-FFF2-40B4-BE49-F238E27FC236}">
                    <a16:creationId xmlns:a16="http://schemas.microsoft.com/office/drawing/2014/main" id="{5C776D07-B832-9B45-D063-C48593E0FB2F}"/>
                  </a:ext>
                </a:extLst>
              </p:cNvPr>
              <p:cNvSpPr/>
              <p:nvPr/>
            </p:nvSpPr>
            <p:spPr>
              <a:xfrm>
                <a:off x="2152244" y="7213424"/>
                <a:ext cx="87548" cy="87548"/>
              </a:xfrm>
              <a:custGeom>
                <a:avLst/>
                <a:gdLst>
                  <a:gd name="connsiteX0" fmla="*/ 18453 w 87548"/>
                  <a:gd name="connsiteY0" fmla="*/ 1664 h 87548"/>
                  <a:gd name="connsiteX1" fmla="*/ 69524 w 87548"/>
                  <a:gd name="connsiteY1" fmla="*/ 1664 h 87548"/>
                  <a:gd name="connsiteX2" fmla="*/ 87763 w 87548"/>
                  <a:gd name="connsiteY2" fmla="*/ 19903 h 87548"/>
                  <a:gd name="connsiteX3" fmla="*/ 87763 w 87548"/>
                  <a:gd name="connsiteY3" fmla="*/ 19903 h 87548"/>
                  <a:gd name="connsiteX4" fmla="*/ 87763 w 87548"/>
                  <a:gd name="connsiteY4" fmla="*/ 70974 h 87548"/>
                  <a:gd name="connsiteX5" fmla="*/ 69524 w 87548"/>
                  <a:gd name="connsiteY5" fmla="*/ 89213 h 87548"/>
                  <a:gd name="connsiteX6" fmla="*/ 69524 w 87548"/>
                  <a:gd name="connsiteY6" fmla="*/ 89213 h 87548"/>
                  <a:gd name="connsiteX7" fmla="*/ 18453 w 87548"/>
                  <a:gd name="connsiteY7" fmla="*/ 89213 h 87548"/>
                  <a:gd name="connsiteX8" fmla="*/ 214 w 87548"/>
                  <a:gd name="connsiteY8" fmla="*/ 70974 h 87548"/>
                  <a:gd name="connsiteX9" fmla="*/ 214 w 87548"/>
                  <a:gd name="connsiteY9" fmla="*/ 70974 h 87548"/>
                  <a:gd name="connsiteX10" fmla="*/ 214 w 87548"/>
                  <a:gd name="connsiteY10" fmla="*/ 19903 h 87548"/>
                  <a:gd name="connsiteX11" fmla="*/ 18453 w 87548"/>
                  <a:gd name="connsiteY11"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53" y="1664"/>
                    </a:moveTo>
                    <a:cubicBezTo>
                      <a:pt x="36735" y="1664"/>
                      <a:pt x="55016" y="1664"/>
                      <a:pt x="69524" y="1664"/>
                    </a:cubicBezTo>
                    <a:cubicBezTo>
                      <a:pt x="81683" y="1664"/>
                      <a:pt x="87763" y="7744"/>
                      <a:pt x="87763" y="19903"/>
                    </a:cubicBezTo>
                    <a:moveTo>
                      <a:pt x="87763" y="19903"/>
                    </a:moveTo>
                    <a:cubicBezTo>
                      <a:pt x="87763" y="31592"/>
                      <a:pt x="87763" y="43280"/>
                      <a:pt x="87763" y="70974"/>
                    </a:cubicBezTo>
                    <a:cubicBezTo>
                      <a:pt x="87763" y="83133"/>
                      <a:pt x="81683" y="89213"/>
                      <a:pt x="69524" y="89213"/>
                    </a:cubicBezTo>
                    <a:moveTo>
                      <a:pt x="69524" y="89213"/>
                    </a:moveTo>
                    <a:cubicBezTo>
                      <a:pt x="57951" y="89213"/>
                      <a:pt x="46379" y="89213"/>
                      <a:pt x="18453" y="89213"/>
                    </a:cubicBezTo>
                    <a:cubicBezTo>
                      <a:pt x="6294" y="89213"/>
                      <a:pt x="214" y="83133"/>
                      <a:pt x="214" y="70974"/>
                    </a:cubicBezTo>
                    <a:moveTo>
                      <a:pt x="214" y="70974"/>
                    </a:moveTo>
                    <a:cubicBezTo>
                      <a:pt x="214" y="60558"/>
                      <a:pt x="214" y="50142"/>
                      <a:pt x="214" y="19903"/>
                    </a:cubicBezTo>
                    <a:cubicBezTo>
                      <a:pt x="214" y="7744"/>
                      <a:pt x="6294" y="1664"/>
                      <a:pt x="18453" y="1664"/>
                    </a:cubicBezTo>
                  </a:path>
                </a:pathLst>
              </a:custGeom>
              <a:noFill/>
              <a:ln w="4284" cap="flat">
                <a:solidFill>
                  <a:srgbClr val="171717"/>
                </a:solidFill>
                <a:prstDash val="solid"/>
                <a:miter/>
              </a:ln>
            </p:spPr>
            <p:txBody>
              <a:bodyPr rtlCol="0" anchor="ctr"/>
              <a:lstStyle/>
              <a:p>
                <a:endParaRPr lang="en-IN"/>
              </a:p>
            </p:txBody>
          </p:sp>
        </p:grpSp>
        <p:sp>
          <p:nvSpPr>
            <p:cNvPr id="61" name="Freeform: Shape 60">
              <a:extLst>
                <a:ext uri="{FF2B5EF4-FFF2-40B4-BE49-F238E27FC236}">
                  <a16:creationId xmlns:a16="http://schemas.microsoft.com/office/drawing/2014/main" id="{F956BB16-6F44-FC3B-073D-04E0B5928C91}"/>
                </a:ext>
              </a:extLst>
            </p:cNvPr>
            <p:cNvSpPr/>
            <p:nvPr/>
          </p:nvSpPr>
          <p:spPr>
            <a:xfrm>
              <a:off x="5655519" y="5499391"/>
              <a:ext cx="49246" cy="49246"/>
            </a:xfrm>
            <a:custGeom>
              <a:avLst/>
              <a:gdLst>
                <a:gd name="connsiteX0" fmla="*/ 49460 w 49246"/>
                <a:gd name="connsiteY0" fmla="*/ 34495 h 49246"/>
                <a:gd name="connsiteX1" fmla="*/ 43988 w 49246"/>
                <a:gd name="connsiteY1" fmla="*/ 39967 h 49246"/>
                <a:gd name="connsiteX2" fmla="*/ 11158 w 49246"/>
                <a:gd name="connsiteY2" fmla="*/ 39967 h 49246"/>
                <a:gd name="connsiteX3" fmla="*/ 214 w 49246"/>
                <a:gd name="connsiteY3" fmla="*/ 50910 h 49246"/>
                <a:gd name="connsiteX4" fmla="*/ 214 w 49246"/>
                <a:gd name="connsiteY4" fmla="*/ 7136 h 49246"/>
                <a:gd name="connsiteX5" fmla="*/ 5686 w 49246"/>
                <a:gd name="connsiteY5" fmla="*/ 1664 h 49246"/>
                <a:gd name="connsiteX6" fmla="*/ 43988 w 49246"/>
                <a:gd name="connsiteY6" fmla="*/ 1664 h 49246"/>
                <a:gd name="connsiteX7" fmla="*/ 49460 w 49246"/>
                <a:gd name="connsiteY7" fmla="*/ 7136 h 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46" h="49246">
                  <a:moveTo>
                    <a:pt x="49460" y="34495"/>
                  </a:moveTo>
                  <a:cubicBezTo>
                    <a:pt x="49460" y="37517"/>
                    <a:pt x="47010" y="39967"/>
                    <a:pt x="43988" y="39967"/>
                  </a:cubicBezTo>
                  <a:lnTo>
                    <a:pt x="11158" y="39967"/>
                  </a:lnTo>
                  <a:lnTo>
                    <a:pt x="214" y="50910"/>
                  </a:lnTo>
                  <a:lnTo>
                    <a:pt x="214" y="7136"/>
                  </a:lnTo>
                  <a:cubicBezTo>
                    <a:pt x="214" y="4114"/>
                    <a:pt x="2664" y="1664"/>
                    <a:pt x="5686" y="1664"/>
                  </a:cubicBezTo>
                  <a:lnTo>
                    <a:pt x="43988" y="1664"/>
                  </a:lnTo>
                  <a:cubicBezTo>
                    <a:pt x="47010" y="1664"/>
                    <a:pt x="49460" y="4114"/>
                    <a:pt x="49460" y="7136"/>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62" name="Freeform: Shape 61">
              <a:extLst>
                <a:ext uri="{FF2B5EF4-FFF2-40B4-BE49-F238E27FC236}">
                  <a16:creationId xmlns:a16="http://schemas.microsoft.com/office/drawing/2014/main" id="{5AB5327D-C741-5DC2-B6EF-EEAEA3B06D1B}"/>
                </a:ext>
              </a:extLst>
            </p:cNvPr>
            <p:cNvSpPr/>
            <p:nvPr/>
          </p:nvSpPr>
          <p:spPr>
            <a:xfrm>
              <a:off x="5592594" y="5969055"/>
              <a:ext cx="503406" cy="262646"/>
            </a:xfrm>
            <a:custGeom>
              <a:avLst/>
              <a:gdLst>
                <a:gd name="connsiteX0" fmla="*/ 22089 w 503406"/>
                <a:gd name="connsiteY0" fmla="*/ 1798 h 262646"/>
                <a:gd name="connsiteX1" fmla="*/ 481721 w 503406"/>
                <a:gd name="connsiteY1" fmla="*/ 1798 h 262646"/>
                <a:gd name="connsiteX2" fmla="*/ 503608 w 503406"/>
                <a:gd name="connsiteY2" fmla="*/ 23685 h 262646"/>
                <a:gd name="connsiteX3" fmla="*/ 503608 w 503406"/>
                <a:gd name="connsiteY3" fmla="*/ 23685 h 262646"/>
                <a:gd name="connsiteX4" fmla="*/ 503608 w 503406"/>
                <a:gd name="connsiteY4" fmla="*/ 242558 h 262646"/>
                <a:gd name="connsiteX5" fmla="*/ 481721 w 503406"/>
                <a:gd name="connsiteY5" fmla="*/ 264445 h 262646"/>
                <a:gd name="connsiteX6" fmla="*/ 481721 w 503406"/>
                <a:gd name="connsiteY6" fmla="*/ 264445 h 262646"/>
                <a:gd name="connsiteX7" fmla="*/ 22089 w 503406"/>
                <a:gd name="connsiteY7" fmla="*/ 264445 h 262646"/>
                <a:gd name="connsiteX8" fmla="*/ 202 w 503406"/>
                <a:gd name="connsiteY8" fmla="*/ 242558 h 262646"/>
                <a:gd name="connsiteX9" fmla="*/ 202 w 503406"/>
                <a:gd name="connsiteY9" fmla="*/ 242558 h 262646"/>
                <a:gd name="connsiteX10" fmla="*/ 202 w 503406"/>
                <a:gd name="connsiteY10" fmla="*/ 23685 h 262646"/>
                <a:gd name="connsiteX11" fmla="*/ 22089 w 503406"/>
                <a:gd name="connsiteY11" fmla="*/ 1798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89" y="1798"/>
                  </a:moveTo>
                  <a:cubicBezTo>
                    <a:pt x="197330" y="1798"/>
                    <a:pt x="372571" y="1798"/>
                    <a:pt x="481721" y="1798"/>
                  </a:cubicBezTo>
                  <a:cubicBezTo>
                    <a:pt x="496313" y="1798"/>
                    <a:pt x="503608" y="9094"/>
                    <a:pt x="503608" y="23685"/>
                  </a:cubicBezTo>
                  <a:moveTo>
                    <a:pt x="503608" y="23685"/>
                  </a:moveTo>
                  <a:cubicBezTo>
                    <a:pt x="503608" y="101174"/>
                    <a:pt x="503608" y="178662"/>
                    <a:pt x="503608" y="242558"/>
                  </a:cubicBezTo>
                  <a:cubicBezTo>
                    <a:pt x="503608" y="257149"/>
                    <a:pt x="496313" y="264445"/>
                    <a:pt x="481721" y="264445"/>
                  </a:cubicBezTo>
                  <a:moveTo>
                    <a:pt x="481721" y="264445"/>
                  </a:moveTo>
                  <a:cubicBezTo>
                    <a:pt x="299194" y="264445"/>
                    <a:pt x="116667" y="264445"/>
                    <a:pt x="22089" y="264445"/>
                  </a:cubicBezTo>
                  <a:cubicBezTo>
                    <a:pt x="7498" y="264445"/>
                    <a:pt x="202" y="257149"/>
                    <a:pt x="202" y="242558"/>
                  </a:cubicBezTo>
                  <a:moveTo>
                    <a:pt x="202" y="242558"/>
                  </a:moveTo>
                  <a:cubicBezTo>
                    <a:pt x="202" y="180714"/>
                    <a:pt x="202" y="118871"/>
                    <a:pt x="202" y="23685"/>
                  </a:cubicBezTo>
                  <a:cubicBezTo>
                    <a:pt x="202" y="9094"/>
                    <a:pt x="7498" y="1798"/>
                    <a:pt x="22089" y="1798"/>
                  </a:cubicBezTo>
                </a:path>
              </a:pathLst>
            </a:custGeom>
            <a:noFill/>
            <a:ln w="4284" cap="flat">
              <a:solidFill>
                <a:srgbClr val="171717"/>
              </a:solidFill>
              <a:prstDash val="solid"/>
              <a:miter/>
            </a:ln>
          </p:spPr>
          <p:txBody>
            <a:bodyPr rtlCol="0" anchor="ctr"/>
            <a:lstStyle/>
            <a:p>
              <a:endParaRPr lang="en-IN"/>
            </a:p>
          </p:txBody>
        </p:sp>
        <p:pic>
          <p:nvPicPr>
            <p:cNvPr id="63" name="Picture 62">
              <a:extLst>
                <a:ext uri="{FF2B5EF4-FFF2-40B4-BE49-F238E27FC236}">
                  <a16:creationId xmlns:a16="http://schemas.microsoft.com/office/drawing/2014/main" id="{634BF098-77C4-3748-762F-DF538AB21810}"/>
                </a:ext>
              </a:extLst>
            </p:cNvPr>
            <p:cNvPicPr>
              <a:picLocks noChangeAspect="1"/>
            </p:cNvPicPr>
            <p:nvPr/>
          </p:nvPicPr>
          <p:blipFill>
            <a:blip r:embed="rId15"/>
            <a:stretch>
              <a:fillRect/>
            </a:stretch>
          </p:blipFill>
          <p:spPr>
            <a:xfrm>
              <a:off x="5732718" y="6036540"/>
              <a:ext cx="223158" cy="134971"/>
            </a:xfrm>
            <a:custGeom>
              <a:avLst/>
              <a:gdLst>
                <a:gd name="connsiteX0" fmla="*/ 240 w 223158"/>
                <a:gd name="connsiteY0" fmla="*/ 1817 h 134971"/>
                <a:gd name="connsiteX1" fmla="*/ 223399 w 223158"/>
                <a:gd name="connsiteY1" fmla="*/ 1817 h 134971"/>
                <a:gd name="connsiteX2" fmla="*/ 223399 w 223158"/>
                <a:gd name="connsiteY2" fmla="*/ 136788 h 134971"/>
                <a:gd name="connsiteX3" fmla="*/ 240 w 223158"/>
                <a:gd name="connsiteY3" fmla="*/ 136788 h 134971"/>
              </a:gdLst>
              <a:ahLst/>
              <a:cxnLst>
                <a:cxn ang="0">
                  <a:pos x="connsiteX0" y="connsiteY0"/>
                </a:cxn>
                <a:cxn ang="0">
                  <a:pos x="connsiteX1" y="connsiteY1"/>
                </a:cxn>
                <a:cxn ang="0">
                  <a:pos x="connsiteX2" y="connsiteY2"/>
                </a:cxn>
                <a:cxn ang="0">
                  <a:pos x="connsiteX3" y="connsiteY3"/>
                </a:cxn>
              </a:cxnLst>
              <a:rect l="l" t="t" r="r" b="b"/>
              <a:pathLst>
                <a:path w="223158" h="134971">
                  <a:moveTo>
                    <a:pt x="240" y="1817"/>
                  </a:moveTo>
                  <a:lnTo>
                    <a:pt x="223399" y="1817"/>
                  </a:lnTo>
                  <a:lnTo>
                    <a:pt x="223399" y="136788"/>
                  </a:lnTo>
                  <a:lnTo>
                    <a:pt x="240" y="136788"/>
                  </a:lnTo>
                  <a:close/>
                </a:path>
              </a:pathLst>
            </a:custGeom>
          </p:spPr>
        </p:pic>
        <p:grpSp>
          <p:nvGrpSpPr>
            <p:cNvPr id="64" name="Graphic 4">
              <a:extLst>
                <a:ext uri="{FF2B5EF4-FFF2-40B4-BE49-F238E27FC236}">
                  <a16:creationId xmlns:a16="http://schemas.microsoft.com/office/drawing/2014/main" id="{C74A377F-370B-5945-074A-C8AB521EEA28}"/>
                </a:ext>
              </a:extLst>
            </p:cNvPr>
            <p:cNvGrpSpPr/>
            <p:nvPr/>
          </p:nvGrpSpPr>
          <p:grpSpPr>
            <a:xfrm>
              <a:off x="5636368" y="5914337"/>
              <a:ext cx="87548" cy="87548"/>
              <a:chOff x="2152244" y="7647521"/>
              <a:chExt cx="87548" cy="87548"/>
            </a:xfrm>
          </p:grpSpPr>
          <p:sp>
            <p:nvSpPr>
              <p:cNvPr id="317" name="Freeform: Shape 316">
                <a:extLst>
                  <a:ext uri="{FF2B5EF4-FFF2-40B4-BE49-F238E27FC236}">
                    <a16:creationId xmlns:a16="http://schemas.microsoft.com/office/drawing/2014/main" id="{15907B88-8414-0679-C982-9C17F21EDC13}"/>
                  </a:ext>
                </a:extLst>
              </p:cNvPr>
              <p:cNvSpPr/>
              <p:nvPr/>
            </p:nvSpPr>
            <p:spPr>
              <a:xfrm>
                <a:off x="2152244" y="7647521"/>
                <a:ext cx="87548" cy="87548"/>
              </a:xfrm>
              <a:custGeom>
                <a:avLst/>
                <a:gdLst>
                  <a:gd name="connsiteX0" fmla="*/ 18453 w 87548"/>
                  <a:gd name="connsiteY0" fmla="*/ 1783 h 87548"/>
                  <a:gd name="connsiteX1" fmla="*/ 69524 w 87548"/>
                  <a:gd name="connsiteY1" fmla="*/ 1783 h 87548"/>
                  <a:gd name="connsiteX2" fmla="*/ 83203 w 87548"/>
                  <a:gd name="connsiteY2" fmla="*/ 6343 h 87548"/>
                  <a:gd name="connsiteX3" fmla="*/ 87763 w 87548"/>
                  <a:gd name="connsiteY3" fmla="*/ 20022 h 87548"/>
                  <a:gd name="connsiteX4" fmla="*/ 87763 w 87548"/>
                  <a:gd name="connsiteY4" fmla="*/ 71093 h 87548"/>
                  <a:gd name="connsiteX5" fmla="*/ 83203 w 87548"/>
                  <a:gd name="connsiteY5" fmla="*/ 84772 h 87548"/>
                  <a:gd name="connsiteX6" fmla="*/ 69524 w 87548"/>
                  <a:gd name="connsiteY6" fmla="*/ 89332 h 87548"/>
                  <a:gd name="connsiteX7" fmla="*/ 18453 w 87548"/>
                  <a:gd name="connsiteY7" fmla="*/ 89332 h 87548"/>
                  <a:gd name="connsiteX8" fmla="*/ 4774 w 87548"/>
                  <a:gd name="connsiteY8" fmla="*/ 84772 h 87548"/>
                  <a:gd name="connsiteX9" fmla="*/ 214 w 87548"/>
                  <a:gd name="connsiteY9" fmla="*/ 71093 h 87548"/>
                  <a:gd name="connsiteX10" fmla="*/ 1354 w 87548"/>
                  <a:gd name="connsiteY10" fmla="*/ 12043 h 87548"/>
                  <a:gd name="connsiteX11" fmla="*/ 4774 w 87548"/>
                  <a:gd name="connsiteY11" fmla="*/ 6343 h 87548"/>
                  <a:gd name="connsiteX12" fmla="*/ 18453 w 87548"/>
                  <a:gd name="connsiteY12" fmla="*/ 178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53" y="1783"/>
                    </a:moveTo>
                    <a:lnTo>
                      <a:pt x="69524" y="1783"/>
                    </a:lnTo>
                    <a:lnTo>
                      <a:pt x="83203" y="6343"/>
                    </a:lnTo>
                    <a:lnTo>
                      <a:pt x="87763" y="20022"/>
                    </a:lnTo>
                    <a:lnTo>
                      <a:pt x="87763" y="71093"/>
                    </a:lnTo>
                    <a:lnTo>
                      <a:pt x="83203" y="84772"/>
                    </a:lnTo>
                    <a:lnTo>
                      <a:pt x="69524" y="89332"/>
                    </a:lnTo>
                    <a:lnTo>
                      <a:pt x="18453" y="89332"/>
                    </a:lnTo>
                    <a:lnTo>
                      <a:pt x="4774" y="84772"/>
                    </a:lnTo>
                    <a:lnTo>
                      <a:pt x="214" y="71093"/>
                    </a:lnTo>
                    <a:lnTo>
                      <a:pt x="1354" y="12043"/>
                    </a:lnTo>
                    <a:lnTo>
                      <a:pt x="4774" y="6343"/>
                    </a:lnTo>
                    <a:lnTo>
                      <a:pt x="18453" y="1783"/>
                    </a:lnTo>
                  </a:path>
                </a:pathLst>
              </a:custGeom>
              <a:solidFill>
                <a:srgbClr val="FFFFFF"/>
              </a:solidFill>
              <a:ln w="0" cap="flat">
                <a:noFill/>
                <a:prstDash val="solid"/>
                <a:miter/>
              </a:ln>
            </p:spPr>
            <p:txBody>
              <a:bodyPr rtlCol="0" anchor="ctr"/>
              <a:lstStyle/>
              <a:p>
                <a:endParaRPr lang="en-IN"/>
              </a:p>
            </p:txBody>
          </p:sp>
          <p:sp>
            <p:nvSpPr>
              <p:cNvPr id="318" name="Freeform: Shape 317">
                <a:extLst>
                  <a:ext uri="{FF2B5EF4-FFF2-40B4-BE49-F238E27FC236}">
                    <a16:creationId xmlns:a16="http://schemas.microsoft.com/office/drawing/2014/main" id="{965428DC-7F8E-DDB2-B948-D64A67696801}"/>
                  </a:ext>
                </a:extLst>
              </p:cNvPr>
              <p:cNvSpPr/>
              <p:nvPr/>
            </p:nvSpPr>
            <p:spPr>
              <a:xfrm>
                <a:off x="2152244" y="7647521"/>
                <a:ext cx="87548" cy="87548"/>
              </a:xfrm>
              <a:custGeom>
                <a:avLst/>
                <a:gdLst>
                  <a:gd name="connsiteX0" fmla="*/ 18453 w 87548"/>
                  <a:gd name="connsiteY0" fmla="*/ 1783 h 87548"/>
                  <a:gd name="connsiteX1" fmla="*/ 69524 w 87548"/>
                  <a:gd name="connsiteY1" fmla="*/ 1783 h 87548"/>
                  <a:gd name="connsiteX2" fmla="*/ 87763 w 87548"/>
                  <a:gd name="connsiteY2" fmla="*/ 20022 h 87548"/>
                  <a:gd name="connsiteX3" fmla="*/ 87763 w 87548"/>
                  <a:gd name="connsiteY3" fmla="*/ 20022 h 87548"/>
                  <a:gd name="connsiteX4" fmla="*/ 87763 w 87548"/>
                  <a:gd name="connsiteY4" fmla="*/ 71093 h 87548"/>
                  <a:gd name="connsiteX5" fmla="*/ 69524 w 87548"/>
                  <a:gd name="connsiteY5" fmla="*/ 89332 h 87548"/>
                  <a:gd name="connsiteX6" fmla="*/ 69524 w 87548"/>
                  <a:gd name="connsiteY6" fmla="*/ 89332 h 87548"/>
                  <a:gd name="connsiteX7" fmla="*/ 18453 w 87548"/>
                  <a:gd name="connsiteY7" fmla="*/ 89332 h 87548"/>
                  <a:gd name="connsiteX8" fmla="*/ 214 w 87548"/>
                  <a:gd name="connsiteY8" fmla="*/ 71093 h 87548"/>
                  <a:gd name="connsiteX9" fmla="*/ 214 w 87548"/>
                  <a:gd name="connsiteY9" fmla="*/ 71093 h 87548"/>
                  <a:gd name="connsiteX10" fmla="*/ 214 w 87548"/>
                  <a:gd name="connsiteY10" fmla="*/ 20022 h 87548"/>
                  <a:gd name="connsiteX11" fmla="*/ 18453 w 87548"/>
                  <a:gd name="connsiteY11" fmla="*/ 178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53" y="1783"/>
                    </a:moveTo>
                    <a:cubicBezTo>
                      <a:pt x="30561" y="1783"/>
                      <a:pt x="42668" y="1783"/>
                      <a:pt x="69524" y="1783"/>
                    </a:cubicBezTo>
                    <a:cubicBezTo>
                      <a:pt x="81683" y="1783"/>
                      <a:pt x="87763" y="7863"/>
                      <a:pt x="87763" y="20022"/>
                    </a:cubicBezTo>
                    <a:moveTo>
                      <a:pt x="87763" y="20022"/>
                    </a:moveTo>
                    <a:cubicBezTo>
                      <a:pt x="87763" y="39034"/>
                      <a:pt x="87763" y="58046"/>
                      <a:pt x="87763" y="71093"/>
                    </a:cubicBezTo>
                    <a:cubicBezTo>
                      <a:pt x="87763" y="83252"/>
                      <a:pt x="81683" y="89332"/>
                      <a:pt x="69524" y="89332"/>
                    </a:cubicBezTo>
                    <a:moveTo>
                      <a:pt x="69524" y="89332"/>
                    </a:moveTo>
                    <a:cubicBezTo>
                      <a:pt x="49789" y="89332"/>
                      <a:pt x="30055" y="89332"/>
                      <a:pt x="18453" y="89332"/>
                    </a:cubicBezTo>
                    <a:cubicBezTo>
                      <a:pt x="6294" y="89332"/>
                      <a:pt x="214" y="83252"/>
                      <a:pt x="214" y="71093"/>
                    </a:cubicBezTo>
                    <a:moveTo>
                      <a:pt x="214" y="71093"/>
                    </a:moveTo>
                    <a:cubicBezTo>
                      <a:pt x="214" y="59462"/>
                      <a:pt x="214" y="47831"/>
                      <a:pt x="214" y="20022"/>
                    </a:cubicBezTo>
                    <a:cubicBezTo>
                      <a:pt x="214" y="7863"/>
                      <a:pt x="6294" y="1783"/>
                      <a:pt x="18453" y="1783"/>
                    </a:cubicBezTo>
                  </a:path>
                </a:pathLst>
              </a:custGeom>
              <a:noFill/>
              <a:ln w="4284" cap="flat">
                <a:solidFill>
                  <a:srgbClr val="171717"/>
                </a:solidFill>
                <a:prstDash val="solid"/>
                <a:miter/>
              </a:ln>
            </p:spPr>
            <p:txBody>
              <a:bodyPr rtlCol="0" anchor="ctr"/>
              <a:lstStyle/>
              <a:p>
                <a:endParaRPr lang="en-IN"/>
              </a:p>
            </p:txBody>
          </p:sp>
        </p:grpSp>
        <p:sp>
          <p:nvSpPr>
            <p:cNvPr id="65" name="Freeform: Shape 64">
              <a:extLst>
                <a:ext uri="{FF2B5EF4-FFF2-40B4-BE49-F238E27FC236}">
                  <a16:creationId xmlns:a16="http://schemas.microsoft.com/office/drawing/2014/main" id="{74E6E317-8141-371B-D7D1-D46FC21DDAF4}"/>
                </a:ext>
              </a:extLst>
            </p:cNvPr>
            <p:cNvSpPr/>
            <p:nvPr/>
          </p:nvSpPr>
          <p:spPr>
            <a:xfrm>
              <a:off x="5655516" y="5930742"/>
              <a:ext cx="51999" cy="51995"/>
            </a:xfrm>
            <a:custGeom>
              <a:avLst/>
              <a:gdLst>
                <a:gd name="connsiteX0" fmla="*/ 32228 w 51999"/>
                <a:gd name="connsiteY0" fmla="*/ 13558 h 51995"/>
                <a:gd name="connsiteX1" fmla="*/ 32228 w 51999"/>
                <a:gd name="connsiteY1" fmla="*/ 17388 h 51995"/>
                <a:gd name="connsiteX2" fmla="*/ 36605 w 51999"/>
                <a:gd name="connsiteY2" fmla="*/ 21765 h 51995"/>
                <a:gd name="connsiteX3" fmla="*/ 40435 w 51999"/>
                <a:gd name="connsiteY3" fmla="*/ 21765 h 51995"/>
                <a:gd name="connsiteX4" fmla="*/ 50750 w 51999"/>
                <a:gd name="connsiteY4" fmla="*/ 11451 h 51995"/>
                <a:gd name="connsiteX5" fmla="*/ 42562 w 51999"/>
                <a:gd name="connsiteY5" fmla="*/ 33174 h 51995"/>
                <a:gd name="connsiteX6" fmla="*/ 29027 w 51999"/>
                <a:gd name="connsiteY6" fmla="*/ 33174 h 51995"/>
                <a:gd name="connsiteX7" fmla="*/ 10121 w 51999"/>
                <a:gd name="connsiteY7" fmla="*/ 52079 h 51995"/>
                <a:gd name="connsiteX8" fmla="*/ 1914 w 51999"/>
                <a:gd name="connsiteY8" fmla="*/ 52079 h 51995"/>
                <a:gd name="connsiteX9" fmla="*/ 1914 w 51999"/>
                <a:gd name="connsiteY9" fmla="*/ 43871 h 51995"/>
                <a:gd name="connsiteX10" fmla="*/ 20819 w 51999"/>
                <a:gd name="connsiteY10" fmla="*/ 24966 h 51995"/>
                <a:gd name="connsiteX11" fmla="*/ 29007 w 51999"/>
                <a:gd name="connsiteY11" fmla="*/ 3243 h 51995"/>
                <a:gd name="connsiteX12" fmla="*/ 42542 w 51999"/>
                <a:gd name="connsiteY12" fmla="*/ 3243 h 51995"/>
                <a:gd name="connsiteX13" fmla="*/ 32255 w 51999"/>
                <a:gd name="connsiteY13" fmla="*/ 13530 h 5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999" h="51995">
                  <a:moveTo>
                    <a:pt x="32228" y="13558"/>
                  </a:moveTo>
                  <a:cubicBezTo>
                    <a:pt x="31185" y="14621"/>
                    <a:pt x="31185" y="16324"/>
                    <a:pt x="32228" y="17388"/>
                  </a:cubicBezTo>
                  <a:lnTo>
                    <a:pt x="36605" y="21765"/>
                  </a:lnTo>
                  <a:cubicBezTo>
                    <a:pt x="37669" y="22808"/>
                    <a:pt x="39371" y="22808"/>
                    <a:pt x="40435" y="21765"/>
                  </a:cubicBezTo>
                  <a:lnTo>
                    <a:pt x="50750" y="11451"/>
                  </a:lnTo>
                  <a:cubicBezTo>
                    <a:pt x="54487" y="19711"/>
                    <a:pt x="50821" y="29436"/>
                    <a:pt x="42562" y="33174"/>
                  </a:cubicBezTo>
                  <a:cubicBezTo>
                    <a:pt x="38260" y="35121"/>
                    <a:pt x="33328" y="35121"/>
                    <a:pt x="29027" y="33174"/>
                  </a:cubicBezTo>
                  <a:lnTo>
                    <a:pt x="10121" y="52079"/>
                  </a:lnTo>
                  <a:cubicBezTo>
                    <a:pt x="7855" y="54346"/>
                    <a:pt x="4180" y="54346"/>
                    <a:pt x="1914" y="52079"/>
                  </a:cubicBezTo>
                  <a:cubicBezTo>
                    <a:pt x="-353" y="49813"/>
                    <a:pt x="-353" y="46138"/>
                    <a:pt x="1914" y="43871"/>
                  </a:cubicBezTo>
                  <a:lnTo>
                    <a:pt x="20819" y="24966"/>
                  </a:lnTo>
                  <a:cubicBezTo>
                    <a:pt x="17081" y="16707"/>
                    <a:pt x="20747" y="6981"/>
                    <a:pt x="29007" y="3243"/>
                  </a:cubicBezTo>
                  <a:cubicBezTo>
                    <a:pt x="33308" y="1297"/>
                    <a:pt x="38240" y="1297"/>
                    <a:pt x="42542" y="3243"/>
                  </a:cubicBezTo>
                  <a:lnTo>
                    <a:pt x="32255" y="13530"/>
                  </a:lnTo>
                  <a:close/>
                </a:path>
              </a:pathLst>
            </a:custGeom>
            <a:solidFill>
              <a:srgbClr val="000000"/>
            </a:solidFill>
            <a:ln w="5288" cap="rnd">
              <a:solidFill>
                <a:srgbClr val="171717"/>
              </a:solidFill>
              <a:prstDash val="solid"/>
              <a:round/>
            </a:ln>
          </p:spPr>
          <p:txBody>
            <a:bodyPr rtlCol="0" anchor="ctr"/>
            <a:lstStyle/>
            <a:p>
              <a:endParaRPr lang="en-IN"/>
            </a:p>
          </p:txBody>
        </p:sp>
        <p:grpSp>
          <p:nvGrpSpPr>
            <p:cNvPr id="66" name="Graphic 4">
              <a:extLst>
                <a:ext uri="{FF2B5EF4-FFF2-40B4-BE49-F238E27FC236}">
                  <a16:creationId xmlns:a16="http://schemas.microsoft.com/office/drawing/2014/main" id="{8A787091-0F0C-E6F1-80D8-46425ECBF107}"/>
                </a:ext>
              </a:extLst>
            </p:cNvPr>
            <p:cNvGrpSpPr/>
            <p:nvPr/>
          </p:nvGrpSpPr>
          <p:grpSpPr>
            <a:xfrm>
              <a:off x="2810685" y="1536565"/>
              <a:ext cx="43774" cy="171450"/>
              <a:chOff x="2124885" y="1666469"/>
              <a:chExt cx="43774" cy="171450"/>
            </a:xfrm>
            <a:noFill/>
          </p:grpSpPr>
          <p:sp>
            <p:nvSpPr>
              <p:cNvPr id="315" name="Freeform: Shape 314">
                <a:extLst>
                  <a:ext uri="{FF2B5EF4-FFF2-40B4-BE49-F238E27FC236}">
                    <a16:creationId xmlns:a16="http://schemas.microsoft.com/office/drawing/2014/main" id="{E5D1293A-0FB4-7E85-A388-3326A303EB2F}"/>
                  </a:ext>
                </a:extLst>
              </p:cNvPr>
              <p:cNvSpPr/>
              <p:nvPr/>
            </p:nvSpPr>
            <p:spPr>
              <a:xfrm>
                <a:off x="2146772" y="1666469"/>
                <a:ext cx="3647" cy="171450"/>
              </a:xfrm>
              <a:custGeom>
                <a:avLst/>
                <a:gdLst>
                  <a:gd name="connsiteX0" fmla="*/ 213 w 3647"/>
                  <a:gd name="connsiteY0" fmla="*/ 144 h 171450"/>
                  <a:gd name="connsiteX1" fmla="*/ 213 w 3647"/>
                  <a:gd name="connsiteY1" fmla="*/ 171594 h 171450"/>
                </a:gdLst>
                <a:ahLst/>
                <a:cxnLst>
                  <a:cxn ang="0">
                    <a:pos x="connsiteX0" y="connsiteY0"/>
                  </a:cxn>
                  <a:cxn ang="0">
                    <a:pos x="connsiteX1" y="connsiteY1"/>
                  </a:cxn>
                </a:cxnLst>
                <a:rect l="l" t="t" r="r" b="b"/>
                <a:pathLst>
                  <a:path w="3647" h="171450">
                    <a:moveTo>
                      <a:pt x="213" y="144"/>
                    </a:moveTo>
                    <a:cubicBezTo>
                      <a:pt x="213" y="46921"/>
                      <a:pt x="213" y="93698"/>
                      <a:pt x="213" y="171594"/>
                    </a:cubicBezTo>
                  </a:path>
                </a:pathLst>
              </a:custGeom>
              <a:noFill/>
              <a:ln w="4284" cap="flat">
                <a:solidFill>
                  <a:srgbClr val="000000"/>
                </a:solidFill>
                <a:prstDash val="solid"/>
                <a:miter/>
              </a:ln>
            </p:spPr>
            <p:txBody>
              <a:bodyPr rtlCol="0" anchor="ctr"/>
              <a:lstStyle/>
              <a:p>
                <a:endParaRPr lang="en-IN"/>
              </a:p>
            </p:txBody>
          </p:sp>
          <p:sp>
            <p:nvSpPr>
              <p:cNvPr id="316" name="Freeform: Shape 315">
                <a:extLst>
                  <a:ext uri="{FF2B5EF4-FFF2-40B4-BE49-F238E27FC236}">
                    <a16:creationId xmlns:a16="http://schemas.microsoft.com/office/drawing/2014/main" id="{0B64F0B9-1681-9B0E-1DC2-8AA757DA5A89}"/>
                  </a:ext>
                </a:extLst>
              </p:cNvPr>
              <p:cNvSpPr/>
              <p:nvPr/>
            </p:nvSpPr>
            <p:spPr>
              <a:xfrm>
                <a:off x="2124885" y="1800009"/>
                <a:ext cx="43774" cy="37909"/>
              </a:xfrm>
              <a:custGeom>
                <a:avLst/>
                <a:gdLst>
                  <a:gd name="connsiteX0" fmla="*/ 43987 w 43774"/>
                  <a:gd name="connsiteY0" fmla="*/ 144 h 37909"/>
                  <a:gd name="connsiteX1" fmla="*/ 22100 w 43774"/>
                  <a:gd name="connsiteY1" fmla="*/ 38053 h 37909"/>
                  <a:gd name="connsiteX2" fmla="*/ 213 w 43774"/>
                  <a:gd name="connsiteY2" fmla="*/ 144 h 37909"/>
                </a:gdLst>
                <a:ahLst/>
                <a:cxnLst>
                  <a:cxn ang="0">
                    <a:pos x="connsiteX0" y="connsiteY0"/>
                  </a:cxn>
                  <a:cxn ang="0">
                    <a:pos x="connsiteX1" y="connsiteY1"/>
                  </a:cxn>
                  <a:cxn ang="0">
                    <a:pos x="connsiteX2" y="connsiteY2"/>
                  </a:cxn>
                </a:cxnLst>
                <a:rect l="l" t="t" r="r" b="b"/>
                <a:pathLst>
                  <a:path w="43774" h="37909">
                    <a:moveTo>
                      <a:pt x="43987" y="144"/>
                    </a:moveTo>
                    <a:cubicBezTo>
                      <a:pt x="40339" y="6462"/>
                      <a:pt x="29395" y="38053"/>
                      <a:pt x="22100" y="38053"/>
                    </a:cubicBezTo>
                    <a:cubicBezTo>
                      <a:pt x="14804" y="38053"/>
                      <a:pt x="3860" y="6462"/>
                      <a:pt x="213" y="144"/>
                    </a:cubicBezTo>
                  </a:path>
                </a:pathLst>
              </a:custGeom>
              <a:noFill/>
              <a:ln w="4284" cap="flat">
                <a:solidFill>
                  <a:srgbClr val="000000"/>
                </a:solidFill>
                <a:prstDash val="solid"/>
                <a:miter/>
              </a:ln>
            </p:spPr>
            <p:txBody>
              <a:bodyPr rtlCol="0" anchor="ctr"/>
              <a:lstStyle/>
              <a:p>
                <a:endParaRPr lang="en-IN"/>
              </a:p>
            </p:txBody>
          </p:sp>
        </p:grpSp>
        <p:grpSp>
          <p:nvGrpSpPr>
            <p:cNvPr id="67" name="Graphic 4">
              <a:extLst>
                <a:ext uri="{FF2B5EF4-FFF2-40B4-BE49-F238E27FC236}">
                  <a16:creationId xmlns:a16="http://schemas.microsoft.com/office/drawing/2014/main" id="{7FEAEF60-9E70-C74B-B86A-3FF0529C7942}"/>
                </a:ext>
              </a:extLst>
            </p:cNvPr>
            <p:cNvGrpSpPr/>
            <p:nvPr/>
          </p:nvGrpSpPr>
          <p:grpSpPr>
            <a:xfrm>
              <a:off x="2810685" y="1970662"/>
              <a:ext cx="43774" cy="393970"/>
              <a:chOff x="2124885" y="2100566"/>
              <a:chExt cx="43774" cy="393970"/>
            </a:xfrm>
            <a:noFill/>
          </p:grpSpPr>
          <p:sp>
            <p:nvSpPr>
              <p:cNvPr id="313" name="Freeform: Shape 312">
                <a:extLst>
                  <a:ext uri="{FF2B5EF4-FFF2-40B4-BE49-F238E27FC236}">
                    <a16:creationId xmlns:a16="http://schemas.microsoft.com/office/drawing/2014/main" id="{8E3F46B8-2445-3A7F-AA87-712359FD7F35}"/>
                  </a:ext>
                </a:extLst>
              </p:cNvPr>
              <p:cNvSpPr/>
              <p:nvPr/>
            </p:nvSpPr>
            <p:spPr>
              <a:xfrm>
                <a:off x="2146772" y="2100566"/>
                <a:ext cx="3647" cy="393970"/>
              </a:xfrm>
              <a:custGeom>
                <a:avLst/>
                <a:gdLst>
                  <a:gd name="connsiteX0" fmla="*/ 213 w 3647"/>
                  <a:gd name="connsiteY0" fmla="*/ 263 h 393970"/>
                  <a:gd name="connsiteX1" fmla="*/ 213 w 3647"/>
                  <a:gd name="connsiteY1" fmla="*/ 394233 h 393970"/>
                </a:gdLst>
                <a:ahLst/>
                <a:cxnLst>
                  <a:cxn ang="0">
                    <a:pos x="connsiteX0" y="connsiteY0"/>
                  </a:cxn>
                  <a:cxn ang="0">
                    <a:pos x="connsiteX1" y="connsiteY1"/>
                  </a:cxn>
                </a:cxnLst>
                <a:rect l="l" t="t" r="r" b="b"/>
                <a:pathLst>
                  <a:path w="3647" h="393970">
                    <a:moveTo>
                      <a:pt x="213" y="263"/>
                    </a:moveTo>
                    <a:cubicBezTo>
                      <a:pt x="213" y="148828"/>
                      <a:pt x="213" y="297394"/>
                      <a:pt x="213" y="394233"/>
                    </a:cubicBezTo>
                  </a:path>
                </a:pathLst>
              </a:custGeom>
              <a:noFill/>
              <a:ln w="4522" cap="flat">
                <a:solidFill>
                  <a:srgbClr val="000000"/>
                </a:solidFill>
                <a:prstDash val="solid"/>
                <a:miter/>
              </a:ln>
            </p:spPr>
            <p:txBody>
              <a:bodyPr rtlCol="0" anchor="ctr"/>
              <a:lstStyle/>
              <a:p>
                <a:endParaRPr lang="en-IN"/>
              </a:p>
            </p:txBody>
          </p:sp>
          <p:sp>
            <p:nvSpPr>
              <p:cNvPr id="314" name="Freeform: Shape 313">
                <a:extLst>
                  <a:ext uri="{FF2B5EF4-FFF2-40B4-BE49-F238E27FC236}">
                    <a16:creationId xmlns:a16="http://schemas.microsoft.com/office/drawing/2014/main" id="{544D73F7-D468-D01A-445F-4234AD15AD00}"/>
                  </a:ext>
                </a:extLst>
              </p:cNvPr>
              <p:cNvSpPr/>
              <p:nvPr/>
            </p:nvSpPr>
            <p:spPr>
              <a:xfrm>
                <a:off x="2124885" y="2456626"/>
                <a:ext cx="43774" cy="37909"/>
              </a:xfrm>
              <a:custGeom>
                <a:avLst/>
                <a:gdLst>
                  <a:gd name="connsiteX0" fmla="*/ 43987 w 43774"/>
                  <a:gd name="connsiteY0" fmla="*/ 263 h 37909"/>
                  <a:gd name="connsiteX1" fmla="*/ 22100 w 43774"/>
                  <a:gd name="connsiteY1" fmla="*/ 38172 h 37909"/>
                  <a:gd name="connsiteX2" fmla="*/ 213 w 43774"/>
                  <a:gd name="connsiteY2" fmla="*/ 263 h 37909"/>
                </a:gdLst>
                <a:ahLst/>
                <a:cxnLst>
                  <a:cxn ang="0">
                    <a:pos x="connsiteX0" y="connsiteY0"/>
                  </a:cxn>
                  <a:cxn ang="0">
                    <a:pos x="connsiteX1" y="connsiteY1"/>
                  </a:cxn>
                  <a:cxn ang="0">
                    <a:pos x="connsiteX2" y="connsiteY2"/>
                  </a:cxn>
                </a:cxnLst>
                <a:rect l="l" t="t" r="r" b="b"/>
                <a:pathLst>
                  <a:path w="43774" h="37909">
                    <a:moveTo>
                      <a:pt x="43987" y="263"/>
                    </a:moveTo>
                    <a:cubicBezTo>
                      <a:pt x="40339" y="6581"/>
                      <a:pt x="29395" y="38172"/>
                      <a:pt x="22100" y="38172"/>
                    </a:cubicBezTo>
                    <a:cubicBezTo>
                      <a:pt x="14804" y="38172"/>
                      <a:pt x="3860" y="6581"/>
                      <a:pt x="213" y="263"/>
                    </a:cubicBezTo>
                  </a:path>
                </a:pathLst>
              </a:custGeom>
              <a:noFill/>
              <a:ln w="4522" cap="flat">
                <a:solidFill>
                  <a:srgbClr val="000000"/>
                </a:solidFill>
                <a:prstDash val="solid"/>
                <a:miter/>
              </a:ln>
            </p:spPr>
            <p:txBody>
              <a:bodyPr rtlCol="0" anchor="ctr"/>
              <a:lstStyle/>
              <a:p>
                <a:endParaRPr lang="en-IN"/>
              </a:p>
            </p:txBody>
          </p:sp>
        </p:grpSp>
        <p:grpSp>
          <p:nvGrpSpPr>
            <p:cNvPr id="68" name="Graphic 4">
              <a:extLst>
                <a:ext uri="{FF2B5EF4-FFF2-40B4-BE49-F238E27FC236}">
                  <a16:creationId xmlns:a16="http://schemas.microsoft.com/office/drawing/2014/main" id="{CDF9CECD-C713-7599-46A5-259C42E6E50A}"/>
                </a:ext>
              </a:extLst>
            </p:cNvPr>
            <p:cNvGrpSpPr/>
            <p:nvPr/>
          </p:nvGrpSpPr>
          <p:grpSpPr>
            <a:xfrm>
              <a:off x="2513384" y="3900022"/>
              <a:ext cx="43774" cy="430448"/>
              <a:chOff x="1827584" y="4029926"/>
              <a:chExt cx="43774" cy="430448"/>
            </a:xfrm>
            <a:noFill/>
          </p:grpSpPr>
          <p:sp>
            <p:nvSpPr>
              <p:cNvPr id="311" name="Freeform: Shape 310">
                <a:extLst>
                  <a:ext uri="{FF2B5EF4-FFF2-40B4-BE49-F238E27FC236}">
                    <a16:creationId xmlns:a16="http://schemas.microsoft.com/office/drawing/2014/main" id="{BE4BC6F8-2375-DEEE-A180-6E99CCEF06C4}"/>
                  </a:ext>
                </a:extLst>
              </p:cNvPr>
              <p:cNvSpPr/>
              <p:nvPr/>
            </p:nvSpPr>
            <p:spPr>
              <a:xfrm>
                <a:off x="1849471" y="4029926"/>
                <a:ext cx="3647" cy="430448"/>
              </a:xfrm>
              <a:custGeom>
                <a:avLst/>
                <a:gdLst>
                  <a:gd name="connsiteX0" fmla="*/ 131 w 3647"/>
                  <a:gd name="connsiteY0" fmla="*/ 791 h 430448"/>
                  <a:gd name="connsiteX1" fmla="*/ 131 w 3647"/>
                  <a:gd name="connsiteY1" fmla="*/ 431240 h 430448"/>
                </a:gdLst>
                <a:ahLst/>
                <a:cxnLst>
                  <a:cxn ang="0">
                    <a:pos x="connsiteX0" y="connsiteY0"/>
                  </a:cxn>
                  <a:cxn ang="0">
                    <a:pos x="connsiteX1" y="connsiteY1"/>
                  </a:cxn>
                </a:cxnLst>
                <a:rect l="l" t="t" r="r" b="b"/>
                <a:pathLst>
                  <a:path w="3647" h="430448">
                    <a:moveTo>
                      <a:pt x="131" y="791"/>
                    </a:moveTo>
                    <a:cubicBezTo>
                      <a:pt x="131" y="141988"/>
                      <a:pt x="131" y="283185"/>
                      <a:pt x="131" y="431240"/>
                    </a:cubicBezTo>
                  </a:path>
                </a:pathLst>
              </a:custGeom>
              <a:noFill/>
              <a:ln w="4522" cap="flat">
                <a:solidFill>
                  <a:srgbClr val="000000"/>
                </a:solidFill>
                <a:prstDash val="solid"/>
                <a:miter/>
              </a:ln>
            </p:spPr>
            <p:txBody>
              <a:bodyPr rtlCol="0" anchor="ctr"/>
              <a:lstStyle/>
              <a:p>
                <a:endParaRPr lang="en-IN"/>
              </a:p>
            </p:txBody>
          </p:sp>
          <p:sp>
            <p:nvSpPr>
              <p:cNvPr id="312" name="Freeform: Shape 311">
                <a:extLst>
                  <a:ext uri="{FF2B5EF4-FFF2-40B4-BE49-F238E27FC236}">
                    <a16:creationId xmlns:a16="http://schemas.microsoft.com/office/drawing/2014/main" id="{F0154024-9082-65F6-19F5-48575C1D5853}"/>
                  </a:ext>
                </a:extLst>
              </p:cNvPr>
              <p:cNvSpPr/>
              <p:nvPr/>
            </p:nvSpPr>
            <p:spPr>
              <a:xfrm>
                <a:off x="1827584" y="4422465"/>
                <a:ext cx="43774" cy="37909"/>
              </a:xfrm>
              <a:custGeom>
                <a:avLst/>
                <a:gdLst>
                  <a:gd name="connsiteX0" fmla="*/ 43905 w 43774"/>
                  <a:gd name="connsiteY0" fmla="*/ 791 h 37909"/>
                  <a:gd name="connsiteX1" fmla="*/ 22018 w 43774"/>
                  <a:gd name="connsiteY1" fmla="*/ 38701 h 37909"/>
                  <a:gd name="connsiteX2" fmla="*/ 131 w 43774"/>
                  <a:gd name="connsiteY2" fmla="*/ 791 h 37909"/>
                </a:gdLst>
                <a:ahLst/>
                <a:cxnLst>
                  <a:cxn ang="0">
                    <a:pos x="connsiteX0" y="connsiteY0"/>
                  </a:cxn>
                  <a:cxn ang="0">
                    <a:pos x="connsiteX1" y="connsiteY1"/>
                  </a:cxn>
                  <a:cxn ang="0">
                    <a:pos x="connsiteX2" y="connsiteY2"/>
                  </a:cxn>
                </a:cxnLst>
                <a:rect l="l" t="t" r="r" b="b"/>
                <a:pathLst>
                  <a:path w="43774" h="37909">
                    <a:moveTo>
                      <a:pt x="43905" y="791"/>
                    </a:moveTo>
                    <a:cubicBezTo>
                      <a:pt x="40258" y="7110"/>
                      <a:pt x="29314" y="38701"/>
                      <a:pt x="22018" y="38701"/>
                    </a:cubicBezTo>
                    <a:cubicBezTo>
                      <a:pt x="14722" y="38701"/>
                      <a:pt x="3779" y="7110"/>
                      <a:pt x="131" y="791"/>
                    </a:cubicBezTo>
                  </a:path>
                </a:pathLst>
              </a:custGeom>
              <a:noFill/>
              <a:ln w="4522" cap="flat">
                <a:solidFill>
                  <a:srgbClr val="000000"/>
                </a:solidFill>
                <a:prstDash val="solid"/>
                <a:miter/>
              </a:ln>
            </p:spPr>
            <p:txBody>
              <a:bodyPr rtlCol="0" anchor="ctr"/>
              <a:lstStyle/>
              <a:p>
                <a:endParaRPr lang="en-IN"/>
              </a:p>
            </p:txBody>
          </p:sp>
        </p:grpSp>
        <p:grpSp>
          <p:nvGrpSpPr>
            <p:cNvPr id="69" name="Graphic 4">
              <a:extLst>
                <a:ext uri="{FF2B5EF4-FFF2-40B4-BE49-F238E27FC236}">
                  <a16:creationId xmlns:a16="http://schemas.microsoft.com/office/drawing/2014/main" id="{C3B9BC5A-BD30-B92E-0143-3EBD4F6330D2}"/>
                </a:ext>
              </a:extLst>
            </p:cNvPr>
            <p:cNvGrpSpPr/>
            <p:nvPr/>
          </p:nvGrpSpPr>
          <p:grpSpPr>
            <a:xfrm>
              <a:off x="5165793" y="4121824"/>
              <a:ext cx="83901" cy="1413133"/>
              <a:chOff x="1681669" y="5855008"/>
              <a:chExt cx="83901" cy="1413133"/>
            </a:xfrm>
          </p:grpSpPr>
          <p:grpSp>
            <p:nvGrpSpPr>
              <p:cNvPr id="307" name="Graphic 4">
                <a:extLst>
                  <a:ext uri="{FF2B5EF4-FFF2-40B4-BE49-F238E27FC236}">
                    <a16:creationId xmlns:a16="http://schemas.microsoft.com/office/drawing/2014/main" id="{941032E9-D2BA-F5D1-2340-E3A18D95773E}"/>
                  </a:ext>
                </a:extLst>
              </p:cNvPr>
              <p:cNvGrpSpPr/>
              <p:nvPr/>
            </p:nvGrpSpPr>
            <p:grpSpPr>
              <a:xfrm>
                <a:off x="1692612" y="5855008"/>
                <a:ext cx="72957" cy="1413133"/>
                <a:chOff x="1692612" y="5855008"/>
                <a:chExt cx="72957" cy="1413133"/>
              </a:xfrm>
            </p:grpSpPr>
            <p:sp>
              <p:nvSpPr>
                <p:cNvPr id="309" name="Freeform: Shape 308">
                  <a:extLst>
                    <a:ext uri="{FF2B5EF4-FFF2-40B4-BE49-F238E27FC236}">
                      <a16:creationId xmlns:a16="http://schemas.microsoft.com/office/drawing/2014/main" id="{528227EC-C04C-C91E-830C-357469BEF213}"/>
                    </a:ext>
                  </a:extLst>
                </p:cNvPr>
                <p:cNvSpPr/>
                <p:nvPr/>
              </p:nvSpPr>
              <p:spPr>
                <a:xfrm>
                  <a:off x="1703556" y="5855008"/>
                  <a:ext cx="62013" cy="1413133"/>
                </a:xfrm>
                <a:custGeom>
                  <a:avLst/>
                  <a:gdLst>
                    <a:gd name="connsiteX0" fmla="*/ 62122 w 62013"/>
                    <a:gd name="connsiteY0" fmla="*/ 1292 h 1413133"/>
                    <a:gd name="connsiteX1" fmla="*/ 62122 w 62013"/>
                    <a:gd name="connsiteY1" fmla="*/ 132564 h 1413133"/>
                    <a:gd name="connsiteX2" fmla="*/ 31115 w 62013"/>
                    <a:gd name="connsiteY2" fmla="*/ 163571 h 1413133"/>
                    <a:gd name="connsiteX3" fmla="*/ 31115 w 62013"/>
                    <a:gd name="connsiteY3" fmla="*/ 163571 h 1413133"/>
                    <a:gd name="connsiteX4" fmla="*/ 31115 w 62013"/>
                    <a:gd name="connsiteY4" fmla="*/ 163571 h 1413133"/>
                    <a:gd name="connsiteX5" fmla="*/ 108 w 62013"/>
                    <a:gd name="connsiteY5" fmla="*/ 194578 h 1413133"/>
                    <a:gd name="connsiteX6" fmla="*/ 108 w 62013"/>
                    <a:gd name="connsiteY6" fmla="*/ 194578 h 1413133"/>
                    <a:gd name="connsiteX7" fmla="*/ 108 w 62013"/>
                    <a:gd name="connsiteY7" fmla="*/ 1414425 h 1413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13" h="1413133">
                      <a:moveTo>
                        <a:pt x="62122" y="1292"/>
                      </a:moveTo>
                      <a:cubicBezTo>
                        <a:pt x="62122" y="50354"/>
                        <a:pt x="62122" y="99416"/>
                        <a:pt x="62122" y="132564"/>
                      </a:cubicBezTo>
                      <a:cubicBezTo>
                        <a:pt x="62122" y="149689"/>
                        <a:pt x="48240" y="163571"/>
                        <a:pt x="31115" y="163571"/>
                      </a:cubicBezTo>
                      <a:moveTo>
                        <a:pt x="31115" y="163571"/>
                      </a:moveTo>
                      <a:cubicBezTo>
                        <a:pt x="31115" y="163571"/>
                        <a:pt x="31115" y="163571"/>
                        <a:pt x="31115" y="163571"/>
                      </a:cubicBezTo>
                      <a:cubicBezTo>
                        <a:pt x="13990" y="163571"/>
                        <a:pt x="108" y="177453"/>
                        <a:pt x="108" y="194578"/>
                      </a:cubicBezTo>
                      <a:moveTo>
                        <a:pt x="108" y="194578"/>
                      </a:moveTo>
                      <a:cubicBezTo>
                        <a:pt x="108" y="515891"/>
                        <a:pt x="108" y="837204"/>
                        <a:pt x="108" y="1414425"/>
                      </a:cubicBezTo>
                    </a:path>
                  </a:pathLst>
                </a:custGeom>
                <a:noFill/>
                <a:ln w="4760" cap="flat">
                  <a:solidFill>
                    <a:srgbClr val="000000"/>
                  </a:solidFill>
                  <a:prstDash val="solid"/>
                  <a:miter/>
                </a:ln>
              </p:spPr>
              <p:txBody>
                <a:bodyPr rtlCol="0" anchor="ctr"/>
                <a:lstStyle/>
                <a:p>
                  <a:endParaRPr lang="en-IN"/>
                </a:p>
              </p:txBody>
            </p:sp>
            <p:sp>
              <p:nvSpPr>
                <p:cNvPr id="310" name="Freeform: Shape 309">
                  <a:extLst>
                    <a:ext uri="{FF2B5EF4-FFF2-40B4-BE49-F238E27FC236}">
                      <a16:creationId xmlns:a16="http://schemas.microsoft.com/office/drawing/2014/main" id="{95568C1C-1856-01C9-1717-DFA99FFAFD23}"/>
                    </a:ext>
                  </a:extLst>
                </p:cNvPr>
                <p:cNvSpPr/>
                <p:nvPr/>
              </p:nvSpPr>
              <p:spPr>
                <a:xfrm>
                  <a:off x="1692612" y="6885298"/>
                  <a:ext cx="71774" cy="69309"/>
                </a:xfrm>
                <a:custGeom>
                  <a:avLst/>
                  <a:gdLst>
                    <a:gd name="connsiteX0" fmla="*/ 108 w 71774"/>
                    <a:gd name="connsiteY0" fmla="*/ 1292 h 69309"/>
                    <a:gd name="connsiteX1" fmla="*/ 71883 w 71774"/>
                    <a:gd name="connsiteY1" fmla="*/ 1292 h 69309"/>
                    <a:gd name="connsiteX2" fmla="*/ 71883 w 71774"/>
                    <a:gd name="connsiteY2" fmla="*/ 70601 h 69309"/>
                    <a:gd name="connsiteX3" fmla="*/ 108 w 71774"/>
                    <a:gd name="connsiteY3" fmla="*/ 70601 h 69309"/>
                  </a:gdLst>
                  <a:ahLst/>
                  <a:cxnLst>
                    <a:cxn ang="0">
                      <a:pos x="connsiteX0" y="connsiteY0"/>
                    </a:cxn>
                    <a:cxn ang="0">
                      <a:pos x="connsiteX1" y="connsiteY1"/>
                    </a:cxn>
                    <a:cxn ang="0">
                      <a:pos x="connsiteX2" y="connsiteY2"/>
                    </a:cxn>
                    <a:cxn ang="0">
                      <a:pos x="connsiteX3" y="connsiteY3"/>
                    </a:cxn>
                  </a:cxnLst>
                  <a:rect l="l" t="t" r="r" b="b"/>
                  <a:pathLst>
                    <a:path w="71774" h="69309">
                      <a:moveTo>
                        <a:pt x="108" y="1292"/>
                      </a:moveTo>
                      <a:lnTo>
                        <a:pt x="71883" y="1292"/>
                      </a:lnTo>
                      <a:lnTo>
                        <a:pt x="71883" y="70601"/>
                      </a:lnTo>
                      <a:lnTo>
                        <a:pt x="108" y="70601"/>
                      </a:lnTo>
                      <a:close/>
                    </a:path>
                  </a:pathLst>
                </a:custGeom>
                <a:solidFill>
                  <a:srgbClr val="FFFFFF"/>
                </a:solidFill>
                <a:ln w="3626" cap="flat">
                  <a:noFill/>
                  <a:prstDash val="solid"/>
                  <a:miter/>
                </a:ln>
              </p:spPr>
              <p:txBody>
                <a:bodyPr rtlCol="0" anchor="ctr"/>
                <a:lstStyle/>
                <a:p>
                  <a:endParaRPr lang="en-IN"/>
                </a:p>
              </p:txBody>
            </p:sp>
          </p:grpSp>
          <p:sp>
            <p:nvSpPr>
              <p:cNvPr id="308" name="Freeform: Shape 307">
                <a:extLst>
                  <a:ext uri="{FF2B5EF4-FFF2-40B4-BE49-F238E27FC236}">
                    <a16:creationId xmlns:a16="http://schemas.microsoft.com/office/drawing/2014/main" id="{29B36780-F1E2-52F0-9286-0ACB003A8596}"/>
                  </a:ext>
                </a:extLst>
              </p:cNvPr>
              <p:cNvSpPr/>
              <p:nvPr/>
            </p:nvSpPr>
            <p:spPr>
              <a:xfrm>
                <a:off x="1681669" y="7230232"/>
                <a:ext cx="43774" cy="37909"/>
              </a:xfrm>
              <a:custGeom>
                <a:avLst/>
                <a:gdLst>
                  <a:gd name="connsiteX0" fmla="*/ 43882 w 43774"/>
                  <a:gd name="connsiteY0" fmla="*/ 1292 h 37909"/>
                  <a:gd name="connsiteX1" fmla="*/ 21995 w 43774"/>
                  <a:gd name="connsiteY1" fmla="*/ 39202 h 37909"/>
                  <a:gd name="connsiteX2" fmla="*/ 108 w 43774"/>
                  <a:gd name="connsiteY2" fmla="*/ 1292 h 37909"/>
                </a:gdLst>
                <a:ahLst/>
                <a:cxnLst>
                  <a:cxn ang="0">
                    <a:pos x="connsiteX0" y="connsiteY0"/>
                  </a:cxn>
                  <a:cxn ang="0">
                    <a:pos x="connsiteX1" y="connsiteY1"/>
                  </a:cxn>
                  <a:cxn ang="0">
                    <a:pos x="connsiteX2" y="connsiteY2"/>
                  </a:cxn>
                </a:cxnLst>
                <a:rect l="l" t="t" r="r" b="b"/>
                <a:pathLst>
                  <a:path w="43774" h="37909">
                    <a:moveTo>
                      <a:pt x="43882" y="1292"/>
                    </a:moveTo>
                    <a:cubicBezTo>
                      <a:pt x="40235" y="7610"/>
                      <a:pt x="29291" y="39202"/>
                      <a:pt x="21995" y="39202"/>
                    </a:cubicBezTo>
                    <a:cubicBezTo>
                      <a:pt x="14699" y="39202"/>
                      <a:pt x="3756" y="7610"/>
                      <a:pt x="108" y="1292"/>
                    </a:cubicBezTo>
                  </a:path>
                </a:pathLst>
              </a:custGeom>
              <a:noFill/>
              <a:ln w="4760" cap="flat">
                <a:solidFill>
                  <a:srgbClr val="000000"/>
                </a:solidFill>
                <a:prstDash val="solid"/>
                <a:miter/>
              </a:ln>
            </p:spPr>
            <p:txBody>
              <a:bodyPr rtlCol="0" anchor="ctr"/>
              <a:lstStyle/>
              <a:p>
                <a:endParaRPr lang="en-IN"/>
              </a:p>
            </p:txBody>
          </p:sp>
        </p:grpSp>
        <p:pic>
          <p:nvPicPr>
            <p:cNvPr id="70" name="Picture 69">
              <a:extLst>
                <a:ext uri="{FF2B5EF4-FFF2-40B4-BE49-F238E27FC236}">
                  <a16:creationId xmlns:a16="http://schemas.microsoft.com/office/drawing/2014/main" id="{D8ABCF51-DC64-D420-0439-1AE9FAD2C6B6}"/>
                </a:ext>
              </a:extLst>
            </p:cNvPr>
            <p:cNvPicPr>
              <a:picLocks noChangeAspect="1"/>
            </p:cNvPicPr>
            <p:nvPr/>
          </p:nvPicPr>
          <p:blipFill>
            <a:blip r:embed="rId16"/>
            <a:stretch>
              <a:fillRect/>
            </a:stretch>
          </p:blipFill>
          <p:spPr>
            <a:xfrm>
              <a:off x="5135377" y="5159409"/>
              <a:ext cx="90014" cy="69309"/>
            </a:xfrm>
            <a:custGeom>
              <a:avLst/>
              <a:gdLst>
                <a:gd name="connsiteX0" fmla="*/ 77 w 90014"/>
                <a:gd name="connsiteY0" fmla="*/ 1576 h 69309"/>
                <a:gd name="connsiteX1" fmla="*/ 90091 w 90014"/>
                <a:gd name="connsiteY1" fmla="*/ 1576 h 69309"/>
                <a:gd name="connsiteX2" fmla="*/ 90091 w 90014"/>
                <a:gd name="connsiteY2" fmla="*/ 70886 h 69309"/>
                <a:gd name="connsiteX3" fmla="*/ 77 w 90014"/>
                <a:gd name="connsiteY3" fmla="*/ 70886 h 69309"/>
              </a:gdLst>
              <a:ahLst/>
              <a:cxnLst>
                <a:cxn ang="0">
                  <a:pos x="connsiteX0" y="connsiteY0"/>
                </a:cxn>
                <a:cxn ang="0">
                  <a:pos x="connsiteX1" y="connsiteY1"/>
                </a:cxn>
                <a:cxn ang="0">
                  <a:pos x="connsiteX2" y="connsiteY2"/>
                </a:cxn>
                <a:cxn ang="0">
                  <a:pos x="connsiteX3" y="connsiteY3"/>
                </a:cxn>
              </a:cxnLst>
              <a:rect l="l" t="t" r="r" b="b"/>
              <a:pathLst>
                <a:path w="90014" h="69309">
                  <a:moveTo>
                    <a:pt x="77" y="1576"/>
                  </a:moveTo>
                  <a:lnTo>
                    <a:pt x="90091" y="1576"/>
                  </a:lnTo>
                  <a:lnTo>
                    <a:pt x="90091" y="70886"/>
                  </a:lnTo>
                  <a:lnTo>
                    <a:pt x="77" y="70886"/>
                  </a:lnTo>
                  <a:close/>
                </a:path>
              </a:pathLst>
            </a:custGeom>
          </p:spPr>
        </p:pic>
        <p:grpSp>
          <p:nvGrpSpPr>
            <p:cNvPr id="71" name="Graphic 4">
              <a:extLst>
                <a:ext uri="{FF2B5EF4-FFF2-40B4-BE49-F238E27FC236}">
                  <a16:creationId xmlns:a16="http://schemas.microsoft.com/office/drawing/2014/main" id="{B8927B8B-1721-F202-2E2B-CBA1B67C0570}"/>
                </a:ext>
              </a:extLst>
            </p:cNvPr>
            <p:cNvGrpSpPr/>
            <p:nvPr/>
          </p:nvGrpSpPr>
          <p:grpSpPr>
            <a:xfrm>
              <a:off x="5479510" y="4732791"/>
              <a:ext cx="302773" cy="262646"/>
              <a:chOff x="1995386" y="6465975"/>
              <a:chExt cx="302773" cy="262646"/>
            </a:xfrm>
            <a:noFill/>
          </p:grpSpPr>
          <p:sp>
            <p:nvSpPr>
              <p:cNvPr id="305" name="Freeform: Shape 304">
                <a:extLst>
                  <a:ext uri="{FF2B5EF4-FFF2-40B4-BE49-F238E27FC236}">
                    <a16:creationId xmlns:a16="http://schemas.microsoft.com/office/drawing/2014/main" id="{73E2E72F-4899-7864-B3B2-E7A09AECFA90}"/>
                  </a:ext>
                </a:extLst>
              </p:cNvPr>
              <p:cNvSpPr/>
              <p:nvPr/>
            </p:nvSpPr>
            <p:spPr>
              <a:xfrm>
                <a:off x="1995386" y="6465975"/>
                <a:ext cx="280886" cy="262646"/>
              </a:xfrm>
              <a:custGeom>
                <a:avLst/>
                <a:gdLst>
                  <a:gd name="connsiteX0" fmla="*/ 171 w 280886"/>
                  <a:gd name="connsiteY0" fmla="*/ 1459 h 262646"/>
                  <a:gd name="connsiteX1" fmla="*/ 171 w 280886"/>
                  <a:gd name="connsiteY1" fmla="*/ 121839 h 262646"/>
                  <a:gd name="connsiteX2" fmla="*/ 43945 w 280886"/>
                  <a:gd name="connsiteY2" fmla="*/ 165613 h 262646"/>
                  <a:gd name="connsiteX3" fmla="*/ 43945 w 280886"/>
                  <a:gd name="connsiteY3" fmla="*/ 165613 h 262646"/>
                  <a:gd name="connsiteX4" fmla="*/ 237283 w 280886"/>
                  <a:gd name="connsiteY4" fmla="*/ 165613 h 262646"/>
                  <a:gd name="connsiteX5" fmla="*/ 281057 w 280886"/>
                  <a:gd name="connsiteY5" fmla="*/ 209388 h 262646"/>
                  <a:gd name="connsiteX6" fmla="*/ 281057 w 280886"/>
                  <a:gd name="connsiteY6" fmla="*/ 209388 h 262646"/>
                  <a:gd name="connsiteX7" fmla="*/ 281057 w 280886"/>
                  <a:gd name="connsiteY7" fmla="*/ 264106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886" h="262646">
                    <a:moveTo>
                      <a:pt x="171" y="1459"/>
                    </a:moveTo>
                    <a:cubicBezTo>
                      <a:pt x="171" y="46885"/>
                      <a:pt x="171" y="92311"/>
                      <a:pt x="171" y="121839"/>
                    </a:cubicBezTo>
                    <a:cubicBezTo>
                      <a:pt x="171" y="146015"/>
                      <a:pt x="19769" y="165613"/>
                      <a:pt x="43945" y="165613"/>
                    </a:cubicBezTo>
                    <a:moveTo>
                      <a:pt x="43945" y="165613"/>
                    </a:moveTo>
                    <a:cubicBezTo>
                      <a:pt x="102956" y="165613"/>
                      <a:pt x="161967" y="165613"/>
                      <a:pt x="237283" y="165613"/>
                    </a:cubicBezTo>
                    <a:cubicBezTo>
                      <a:pt x="261459" y="165613"/>
                      <a:pt x="281057" y="185212"/>
                      <a:pt x="281057" y="209388"/>
                    </a:cubicBezTo>
                    <a:moveTo>
                      <a:pt x="281057" y="209388"/>
                    </a:moveTo>
                    <a:cubicBezTo>
                      <a:pt x="281057" y="224497"/>
                      <a:pt x="281057" y="239605"/>
                      <a:pt x="281057" y="264106"/>
                    </a:cubicBezTo>
                  </a:path>
                </a:pathLst>
              </a:custGeom>
              <a:noFill/>
              <a:ln w="4284" cap="flat">
                <a:solidFill>
                  <a:srgbClr val="000000"/>
                </a:solidFill>
                <a:prstDash val="solid"/>
                <a:miter/>
              </a:ln>
            </p:spPr>
            <p:txBody>
              <a:bodyPr rtlCol="0" anchor="ctr"/>
              <a:lstStyle/>
              <a:p>
                <a:endParaRPr lang="en-IN"/>
              </a:p>
            </p:txBody>
          </p:sp>
          <p:sp>
            <p:nvSpPr>
              <p:cNvPr id="306" name="Freeform: Shape 305">
                <a:extLst>
                  <a:ext uri="{FF2B5EF4-FFF2-40B4-BE49-F238E27FC236}">
                    <a16:creationId xmlns:a16="http://schemas.microsoft.com/office/drawing/2014/main" id="{C8735A94-02C4-BFBB-B27F-C08A9F2011DB}"/>
                  </a:ext>
                </a:extLst>
              </p:cNvPr>
              <p:cNvSpPr/>
              <p:nvPr/>
            </p:nvSpPr>
            <p:spPr>
              <a:xfrm>
                <a:off x="2254385" y="6690712"/>
                <a:ext cx="43774" cy="37909"/>
              </a:xfrm>
              <a:custGeom>
                <a:avLst/>
                <a:gdLst>
                  <a:gd name="connsiteX0" fmla="*/ 43945 w 43774"/>
                  <a:gd name="connsiteY0" fmla="*/ 1459 h 37909"/>
                  <a:gd name="connsiteX1" fmla="*/ 22058 w 43774"/>
                  <a:gd name="connsiteY1" fmla="*/ 39369 h 37909"/>
                  <a:gd name="connsiteX2" fmla="*/ 171 w 43774"/>
                  <a:gd name="connsiteY2" fmla="*/ 1459 h 37909"/>
                </a:gdLst>
                <a:ahLst/>
                <a:cxnLst>
                  <a:cxn ang="0">
                    <a:pos x="connsiteX0" y="connsiteY0"/>
                  </a:cxn>
                  <a:cxn ang="0">
                    <a:pos x="connsiteX1" y="connsiteY1"/>
                  </a:cxn>
                  <a:cxn ang="0">
                    <a:pos x="connsiteX2" y="connsiteY2"/>
                  </a:cxn>
                </a:cxnLst>
                <a:rect l="l" t="t" r="r" b="b"/>
                <a:pathLst>
                  <a:path w="43774" h="37909">
                    <a:moveTo>
                      <a:pt x="43945" y="1459"/>
                    </a:moveTo>
                    <a:cubicBezTo>
                      <a:pt x="40298" y="7777"/>
                      <a:pt x="29354" y="39369"/>
                      <a:pt x="22058" y="39369"/>
                    </a:cubicBezTo>
                    <a:cubicBezTo>
                      <a:pt x="14762" y="39369"/>
                      <a:pt x="3819" y="7777"/>
                      <a:pt x="171" y="1459"/>
                    </a:cubicBezTo>
                  </a:path>
                </a:pathLst>
              </a:custGeom>
              <a:noFill/>
              <a:ln w="4284" cap="flat">
                <a:solidFill>
                  <a:srgbClr val="000000"/>
                </a:solidFill>
                <a:prstDash val="solid"/>
                <a:miter/>
              </a:ln>
            </p:spPr>
            <p:txBody>
              <a:bodyPr rtlCol="0" anchor="ctr"/>
              <a:lstStyle/>
              <a:p>
                <a:endParaRPr lang="en-IN"/>
              </a:p>
            </p:txBody>
          </p:sp>
        </p:grpSp>
        <p:grpSp>
          <p:nvGrpSpPr>
            <p:cNvPr id="72" name="Graphic 4">
              <a:extLst>
                <a:ext uri="{FF2B5EF4-FFF2-40B4-BE49-F238E27FC236}">
                  <a16:creationId xmlns:a16="http://schemas.microsoft.com/office/drawing/2014/main" id="{BD59E350-25EF-B8A4-2EC3-30E38F8AE2BA}"/>
                </a:ext>
              </a:extLst>
            </p:cNvPr>
            <p:cNvGrpSpPr/>
            <p:nvPr/>
          </p:nvGrpSpPr>
          <p:grpSpPr>
            <a:xfrm>
              <a:off x="5822410" y="5308425"/>
              <a:ext cx="43774" cy="226532"/>
              <a:chOff x="2338286" y="7041609"/>
              <a:chExt cx="43774" cy="226532"/>
            </a:xfrm>
            <a:noFill/>
          </p:grpSpPr>
          <p:sp>
            <p:nvSpPr>
              <p:cNvPr id="303" name="Freeform: Shape 302">
                <a:extLst>
                  <a:ext uri="{FF2B5EF4-FFF2-40B4-BE49-F238E27FC236}">
                    <a16:creationId xmlns:a16="http://schemas.microsoft.com/office/drawing/2014/main" id="{878BE745-64BE-6F2E-FE1B-2EBA6D4864BD}"/>
                  </a:ext>
                </a:extLst>
              </p:cNvPr>
              <p:cNvSpPr/>
              <p:nvPr/>
            </p:nvSpPr>
            <p:spPr>
              <a:xfrm>
                <a:off x="2360173" y="7041609"/>
                <a:ext cx="3647" cy="226532"/>
              </a:xfrm>
              <a:custGeom>
                <a:avLst/>
                <a:gdLst>
                  <a:gd name="connsiteX0" fmla="*/ 271 w 3647"/>
                  <a:gd name="connsiteY0" fmla="*/ 1617 h 226532"/>
                  <a:gd name="connsiteX1" fmla="*/ 271 w 3647"/>
                  <a:gd name="connsiteY1" fmla="*/ 228150 h 226532"/>
                </a:gdLst>
                <a:ahLst/>
                <a:cxnLst>
                  <a:cxn ang="0">
                    <a:pos x="connsiteX0" y="connsiteY0"/>
                  </a:cxn>
                  <a:cxn ang="0">
                    <a:pos x="connsiteX1" y="connsiteY1"/>
                  </a:cxn>
                </a:cxnLst>
                <a:rect l="l" t="t" r="r" b="b"/>
                <a:pathLst>
                  <a:path w="3647" h="226532">
                    <a:moveTo>
                      <a:pt x="271" y="1617"/>
                    </a:moveTo>
                    <a:cubicBezTo>
                      <a:pt x="271" y="70542"/>
                      <a:pt x="271" y="139467"/>
                      <a:pt x="271" y="228150"/>
                    </a:cubicBezTo>
                  </a:path>
                </a:pathLst>
              </a:custGeom>
              <a:noFill/>
              <a:ln w="4284" cap="flat">
                <a:solidFill>
                  <a:srgbClr val="000000"/>
                </a:solidFill>
                <a:prstDash val="solid"/>
                <a:miter/>
              </a:ln>
            </p:spPr>
            <p:txBody>
              <a:bodyPr rtlCol="0" anchor="ctr"/>
              <a:lstStyle/>
              <a:p>
                <a:endParaRPr lang="en-IN"/>
              </a:p>
            </p:txBody>
          </p:sp>
          <p:sp>
            <p:nvSpPr>
              <p:cNvPr id="304" name="Freeform: Shape 303">
                <a:extLst>
                  <a:ext uri="{FF2B5EF4-FFF2-40B4-BE49-F238E27FC236}">
                    <a16:creationId xmlns:a16="http://schemas.microsoft.com/office/drawing/2014/main" id="{F70C7E76-EA84-0E04-F7A8-60C4FD854013}"/>
                  </a:ext>
                </a:extLst>
              </p:cNvPr>
              <p:cNvSpPr/>
              <p:nvPr/>
            </p:nvSpPr>
            <p:spPr>
              <a:xfrm>
                <a:off x="2338286" y="7230232"/>
                <a:ext cx="43774" cy="37909"/>
              </a:xfrm>
              <a:custGeom>
                <a:avLst/>
                <a:gdLst>
                  <a:gd name="connsiteX0" fmla="*/ 44045 w 43774"/>
                  <a:gd name="connsiteY0" fmla="*/ 1617 h 37909"/>
                  <a:gd name="connsiteX1" fmla="*/ 22158 w 43774"/>
                  <a:gd name="connsiteY1" fmla="*/ 39527 h 37909"/>
                  <a:gd name="connsiteX2" fmla="*/ 271 w 43774"/>
                  <a:gd name="connsiteY2" fmla="*/ 1617 h 37909"/>
                </a:gdLst>
                <a:ahLst/>
                <a:cxnLst>
                  <a:cxn ang="0">
                    <a:pos x="connsiteX0" y="connsiteY0"/>
                  </a:cxn>
                  <a:cxn ang="0">
                    <a:pos x="connsiteX1" y="connsiteY1"/>
                  </a:cxn>
                  <a:cxn ang="0">
                    <a:pos x="connsiteX2" y="connsiteY2"/>
                  </a:cxn>
                </a:cxnLst>
                <a:rect l="l" t="t" r="r" b="b"/>
                <a:pathLst>
                  <a:path w="43774" h="37909">
                    <a:moveTo>
                      <a:pt x="44045" y="1617"/>
                    </a:moveTo>
                    <a:cubicBezTo>
                      <a:pt x="40398" y="7935"/>
                      <a:pt x="29454" y="39527"/>
                      <a:pt x="22158" y="39527"/>
                    </a:cubicBezTo>
                    <a:cubicBezTo>
                      <a:pt x="14862" y="39527"/>
                      <a:pt x="3919" y="7935"/>
                      <a:pt x="271" y="1617"/>
                    </a:cubicBezTo>
                  </a:path>
                </a:pathLst>
              </a:custGeom>
              <a:noFill/>
              <a:ln w="4284" cap="flat">
                <a:solidFill>
                  <a:srgbClr val="000000"/>
                </a:solidFill>
                <a:prstDash val="solid"/>
                <a:miter/>
              </a:ln>
            </p:spPr>
            <p:txBody>
              <a:bodyPr rtlCol="0" anchor="ctr"/>
              <a:lstStyle/>
              <a:p>
                <a:endParaRPr lang="en-IN"/>
              </a:p>
            </p:txBody>
          </p:sp>
        </p:grpSp>
        <p:grpSp>
          <p:nvGrpSpPr>
            <p:cNvPr id="73" name="Graphic 4">
              <a:extLst>
                <a:ext uri="{FF2B5EF4-FFF2-40B4-BE49-F238E27FC236}">
                  <a16:creationId xmlns:a16="http://schemas.microsoft.com/office/drawing/2014/main" id="{FA1B37BF-B29F-B6CA-0D8B-AF3A7CC0AC48}"/>
                </a:ext>
              </a:extLst>
            </p:cNvPr>
            <p:cNvGrpSpPr/>
            <p:nvPr/>
          </p:nvGrpSpPr>
          <p:grpSpPr>
            <a:xfrm>
              <a:off x="5822410" y="5797605"/>
              <a:ext cx="43774" cy="171450"/>
              <a:chOff x="2338286" y="7530789"/>
              <a:chExt cx="43774" cy="171450"/>
            </a:xfrm>
            <a:noFill/>
          </p:grpSpPr>
          <p:sp>
            <p:nvSpPr>
              <p:cNvPr id="301" name="Freeform: Shape 300">
                <a:extLst>
                  <a:ext uri="{FF2B5EF4-FFF2-40B4-BE49-F238E27FC236}">
                    <a16:creationId xmlns:a16="http://schemas.microsoft.com/office/drawing/2014/main" id="{A9E70DB2-F0E9-1F40-1626-BF1AA9638C9C}"/>
                  </a:ext>
                </a:extLst>
              </p:cNvPr>
              <p:cNvSpPr/>
              <p:nvPr/>
            </p:nvSpPr>
            <p:spPr>
              <a:xfrm>
                <a:off x="2360173" y="7530789"/>
                <a:ext cx="3647" cy="171450"/>
              </a:xfrm>
              <a:custGeom>
                <a:avLst/>
                <a:gdLst>
                  <a:gd name="connsiteX0" fmla="*/ 271 w 3647"/>
                  <a:gd name="connsiteY0" fmla="*/ 1751 h 171450"/>
                  <a:gd name="connsiteX1" fmla="*/ 271 w 3647"/>
                  <a:gd name="connsiteY1" fmla="*/ 173201 h 171450"/>
                </a:gdLst>
                <a:ahLst/>
                <a:cxnLst>
                  <a:cxn ang="0">
                    <a:pos x="connsiteX0" y="connsiteY0"/>
                  </a:cxn>
                  <a:cxn ang="0">
                    <a:pos x="connsiteX1" y="connsiteY1"/>
                  </a:cxn>
                </a:cxnLst>
                <a:rect l="l" t="t" r="r" b="b"/>
                <a:pathLst>
                  <a:path w="3647" h="171450">
                    <a:moveTo>
                      <a:pt x="271" y="1751"/>
                    </a:moveTo>
                    <a:cubicBezTo>
                      <a:pt x="271" y="67812"/>
                      <a:pt x="271" y="133873"/>
                      <a:pt x="271" y="173201"/>
                    </a:cubicBezTo>
                  </a:path>
                </a:pathLst>
              </a:custGeom>
              <a:noFill/>
              <a:ln w="4284" cap="flat">
                <a:solidFill>
                  <a:srgbClr val="000000"/>
                </a:solidFill>
                <a:prstDash val="solid"/>
                <a:miter/>
              </a:ln>
            </p:spPr>
            <p:txBody>
              <a:bodyPr rtlCol="0" anchor="ctr"/>
              <a:lstStyle/>
              <a:p>
                <a:endParaRPr lang="en-IN"/>
              </a:p>
            </p:txBody>
          </p:sp>
          <p:sp>
            <p:nvSpPr>
              <p:cNvPr id="302" name="Freeform: Shape 301">
                <a:extLst>
                  <a:ext uri="{FF2B5EF4-FFF2-40B4-BE49-F238E27FC236}">
                    <a16:creationId xmlns:a16="http://schemas.microsoft.com/office/drawing/2014/main" id="{C6A818B5-EF8C-DE04-5E0B-4401C0F97CE6}"/>
                  </a:ext>
                </a:extLst>
              </p:cNvPr>
              <p:cNvSpPr/>
              <p:nvPr/>
            </p:nvSpPr>
            <p:spPr>
              <a:xfrm>
                <a:off x="2338286" y="7664329"/>
                <a:ext cx="43774" cy="37909"/>
              </a:xfrm>
              <a:custGeom>
                <a:avLst/>
                <a:gdLst>
                  <a:gd name="connsiteX0" fmla="*/ 44045 w 43774"/>
                  <a:gd name="connsiteY0" fmla="*/ 1751 h 37909"/>
                  <a:gd name="connsiteX1" fmla="*/ 22158 w 43774"/>
                  <a:gd name="connsiteY1" fmla="*/ 39661 h 37909"/>
                  <a:gd name="connsiteX2" fmla="*/ 271 w 43774"/>
                  <a:gd name="connsiteY2" fmla="*/ 1751 h 37909"/>
                </a:gdLst>
                <a:ahLst/>
                <a:cxnLst>
                  <a:cxn ang="0">
                    <a:pos x="connsiteX0" y="connsiteY0"/>
                  </a:cxn>
                  <a:cxn ang="0">
                    <a:pos x="connsiteX1" y="connsiteY1"/>
                  </a:cxn>
                  <a:cxn ang="0">
                    <a:pos x="connsiteX2" y="connsiteY2"/>
                  </a:cxn>
                </a:cxnLst>
                <a:rect l="l" t="t" r="r" b="b"/>
                <a:pathLst>
                  <a:path w="43774" h="37909">
                    <a:moveTo>
                      <a:pt x="44045" y="1751"/>
                    </a:moveTo>
                    <a:cubicBezTo>
                      <a:pt x="40398" y="8069"/>
                      <a:pt x="29454" y="39661"/>
                      <a:pt x="22158" y="39661"/>
                    </a:cubicBezTo>
                    <a:cubicBezTo>
                      <a:pt x="14862" y="39661"/>
                      <a:pt x="3919" y="8069"/>
                      <a:pt x="271" y="1751"/>
                    </a:cubicBezTo>
                  </a:path>
                </a:pathLst>
              </a:custGeom>
              <a:noFill/>
              <a:ln w="4284" cap="flat">
                <a:solidFill>
                  <a:srgbClr val="000000"/>
                </a:solidFill>
                <a:prstDash val="solid"/>
                <a:miter/>
              </a:ln>
            </p:spPr>
            <p:txBody>
              <a:bodyPr rtlCol="0" anchor="ctr"/>
              <a:lstStyle/>
              <a:p>
                <a:endParaRPr lang="en-IN"/>
              </a:p>
            </p:txBody>
          </p:sp>
        </p:grpSp>
        <p:grpSp>
          <p:nvGrpSpPr>
            <p:cNvPr id="74" name="Graphic 4">
              <a:extLst>
                <a:ext uri="{FF2B5EF4-FFF2-40B4-BE49-F238E27FC236}">
                  <a16:creationId xmlns:a16="http://schemas.microsoft.com/office/drawing/2014/main" id="{DDA09AE9-03F7-B8FD-3B0C-1160BE6E2B80}"/>
                </a:ext>
              </a:extLst>
            </p:cNvPr>
            <p:cNvGrpSpPr/>
            <p:nvPr/>
          </p:nvGrpSpPr>
          <p:grpSpPr>
            <a:xfrm>
              <a:off x="2810685" y="2677620"/>
              <a:ext cx="43774" cy="232518"/>
              <a:chOff x="2124885" y="2807524"/>
              <a:chExt cx="43774" cy="232518"/>
            </a:xfrm>
            <a:noFill/>
          </p:grpSpPr>
          <p:sp>
            <p:nvSpPr>
              <p:cNvPr id="299" name="Freeform: Shape 298">
                <a:extLst>
                  <a:ext uri="{FF2B5EF4-FFF2-40B4-BE49-F238E27FC236}">
                    <a16:creationId xmlns:a16="http://schemas.microsoft.com/office/drawing/2014/main" id="{2660B092-7479-C14B-2698-295A85D9B68D}"/>
                  </a:ext>
                </a:extLst>
              </p:cNvPr>
              <p:cNvSpPr/>
              <p:nvPr/>
            </p:nvSpPr>
            <p:spPr>
              <a:xfrm>
                <a:off x="2146772" y="2807524"/>
                <a:ext cx="3647" cy="232518"/>
              </a:xfrm>
              <a:custGeom>
                <a:avLst/>
                <a:gdLst>
                  <a:gd name="connsiteX0" fmla="*/ 213 w 3647"/>
                  <a:gd name="connsiteY0" fmla="*/ 456 h 232518"/>
                  <a:gd name="connsiteX1" fmla="*/ 213 w 3647"/>
                  <a:gd name="connsiteY1" fmla="*/ 232975 h 232518"/>
                </a:gdLst>
                <a:ahLst/>
                <a:cxnLst>
                  <a:cxn ang="0">
                    <a:pos x="connsiteX0" y="connsiteY0"/>
                  </a:cxn>
                  <a:cxn ang="0">
                    <a:pos x="connsiteX1" y="connsiteY1"/>
                  </a:cxn>
                </a:cxnLst>
                <a:rect l="l" t="t" r="r" b="b"/>
                <a:pathLst>
                  <a:path w="3647" h="232518">
                    <a:moveTo>
                      <a:pt x="213" y="456"/>
                    </a:moveTo>
                    <a:cubicBezTo>
                      <a:pt x="213" y="76406"/>
                      <a:pt x="213" y="152356"/>
                      <a:pt x="213" y="232975"/>
                    </a:cubicBezTo>
                  </a:path>
                </a:pathLst>
              </a:custGeom>
              <a:noFill/>
              <a:ln w="4284" cap="flat">
                <a:solidFill>
                  <a:srgbClr val="000000"/>
                </a:solidFill>
                <a:prstDash val="solid"/>
                <a:miter/>
              </a:ln>
            </p:spPr>
            <p:txBody>
              <a:bodyPr rtlCol="0" anchor="ctr"/>
              <a:lstStyle/>
              <a:p>
                <a:endParaRPr lang="en-IN"/>
              </a:p>
            </p:txBody>
          </p:sp>
          <p:sp>
            <p:nvSpPr>
              <p:cNvPr id="300" name="Freeform: Shape 299">
                <a:extLst>
                  <a:ext uri="{FF2B5EF4-FFF2-40B4-BE49-F238E27FC236}">
                    <a16:creationId xmlns:a16="http://schemas.microsoft.com/office/drawing/2014/main" id="{F8B3DCC7-4A9B-712D-B3C9-38D59E1CCA67}"/>
                  </a:ext>
                </a:extLst>
              </p:cNvPr>
              <p:cNvSpPr/>
              <p:nvPr/>
            </p:nvSpPr>
            <p:spPr>
              <a:xfrm>
                <a:off x="2124885" y="3002133"/>
                <a:ext cx="43774" cy="37909"/>
              </a:xfrm>
              <a:custGeom>
                <a:avLst/>
                <a:gdLst>
                  <a:gd name="connsiteX0" fmla="*/ 43987 w 43774"/>
                  <a:gd name="connsiteY0" fmla="*/ 456 h 37909"/>
                  <a:gd name="connsiteX1" fmla="*/ 22100 w 43774"/>
                  <a:gd name="connsiteY1" fmla="*/ 38366 h 37909"/>
                  <a:gd name="connsiteX2" fmla="*/ 213 w 43774"/>
                  <a:gd name="connsiteY2" fmla="*/ 456 h 37909"/>
                </a:gdLst>
                <a:ahLst/>
                <a:cxnLst>
                  <a:cxn ang="0">
                    <a:pos x="connsiteX0" y="connsiteY0"/>
                  </a:cxn>
                  <a:cxn ang="0">
                    <a:pos x="connsiteX1" y="connsiteY1"/>
                  </a:cxn>
                  <a:cxn ang="0">
                    <a:pos x="connsiteX2" y="connsiteY2"/>
                  </a:cxn>
                </a:cxnLst>
                <a:rect l="l" t="t" r="r" b="b"/>
                <a:pathLst>
                  <a:path w="43774" h="37909">
                    <a:moveTo>
                      <a:pt x="43987" y="456"/>
                    </a:moveTo>
                    <a:cubicBezTo>
                      <a:pt x="40339" y="6775"/>
                      <a:pt x="29395" y="38366"/>
                      <a:pt x="22100" y="38366"/>
                    </a:cubicBezTo>
                    <a:cubicBezTo>
                      <a:pt x="14804" y="38366"/>
                      <a:pt x="3860" y="6775"/>
                      <a:pt x="213" y="456"/>
                    </a:cubicBezTo>
                  </a:path>
                </a:pathLst>
              </a:custGeom>
              <a:noFill/>
              <a:ln w="4284" cap="flat">
                <a:solidFill>
                  <a:srgbClr val="000000"/>
                </a:solidFill>
                <a:prstDash val="solid"/>
                <a:miter/>
              </a:ln>
            </p:spPr>
            <p:txBody>
              <a:bodyPr rtlCol="0" anchor="ctr"/>
              <a:lstStyle/>
              <a:p>
                <a:endParaRPr lang="en-IN"/>
              </a:p>
            </p:txBody>
          </p:sp>
        </p:grpSp>
        <p:grpSp>
          <p:nvGrpSpPr>
            <p:cNvPr id="75" name="Graphic 4">
              <a:extLst>
                <a:ext uri="{FF2B5EF4-FFF2-40B4-BE49-F238E27FC236}">
                  <a16:creationId xmlns:a16="http://schemas.microsoft.com/office/drawing/2014/main" id="{911BE84B-9332-ACB9-BEB4-9BB77A280CBF}"/>
                </a:ext>
              </a:extLst>
            </p:cNvPr>
            <p:cNvGrpSpPr/>
            <p:nvPr/>
          </p:nvGrpSpPr>
          <p:grpSpPr>
            <a:xfrm>
              <a:off x="2513384" y="3219746"/>
              <a:ext cx="287672" cy="417629"/>
              <a:chOff x="1827584" y="3349650"/>
              <a:chExt cx="287672" cy="417629"/>
            </a:xfrm>
          </p:grpSpPr>
          <p:grpSp>
            <p:nvGrpSpPr>
              <p:cNvPr id="295" name="Graphic 4">
                <a:extLst>
                  <a:ext uri="{FF2B5EF4-FFF2-40B4-BE49-F238E27FC236}">
                    <a16:creationId xmlns:a16="http://schemas.microsoft.com/office/drawing/2014/main" id="{AFEAF84D-5B86-27A8-3366-6A279C349EAB}"/>
                  </a:ext>
                </a:extLst>
              </p:cNvPr>
              <p:cNvGrpSpPr/>
              <p:nvPr/>
            </p:nvGrpSpPr>
            <p:grpSpPr>
              <a:xfrm>
                <a:off x="1838527" y="3349650"/>
                <a:ext cx="276728" cy="417629"/>
                <a:chOff x="1838527" y="3349650"/>
                <a:chExt cx="276728" cy="417629"/>
              </a:xfrm>
            </p:grpSpPr>
            <p:sp>
              <p:nvSpPr>
                <p:cNvPr id="297" name="Freeform: Shape 296">
                  <a:extLst>
                    <a:ext uri="{FF2B5EF4-FFF2-40B4-BE49-F238E27FC236}">
                      <a16:creationId xmlns:a16="http://schemas.microsoft.com/office/drawing/2014/main" id="{9B345D93-FDD6-33EF-BA30-4029865403B8}"/>
                    </a:ext>
                  </a:extLst>
                </p:cNvPr>
                <p:cNvSpPr/>
                <p:nvPr/>
              </p:nvSpPr>
              <p:spPr>
                <a:xfrm>
                  <a:off x="1849471" y="3349650"/>
                  <a:ext cx="213400" cy="417629"/>
                </a:xfrm>
                <a:custGeom>
                  <a:avLst/>
                  <a:gdLst>
                    <a:gd name="connsiteX0" fmla="*/ 213590 w 213400"/>
                    <a:gd name="connsiteY0" fmla="*/ 605 h 417629"/>
                    <a:gd name="connsiteX1" fmla="*/ 213590 w 213400"/>
                    <a:gd name="connsiteY1" fmla="*/ 119110 h 417629"/>
                    <a:gd name="connsiteX2" fmla="*/ 169816 w 213400"/>
                    <a:gd name="connsiteY2" fmla="*/ 162884 h 417629"/>
                    <a:gd name="connsiteX3" fmla="*/ 169816 w 213400"/>
                    <a:gd name="connsiteY3" fmla="*/ 162884 h 417629"/>
                    <a:gd name="connsiteX4" fmla="*/ 43964 w 213400"/>
                    <a:gd name="connsiteY4" fmla="*/ 162884 h 417629"/>
                    <a:gd name="connsiteX5" fmla="*/ 190 w 213400"/>
                    <a:gd name="connsiteY5" fmla="*/ 206659 h 417629"/>
                    <a:gd name="connsiteX6" fmla="*/ 190 w 213400"/>
                    <a:gd name="connsiteY6" fmla="*/ 206659 h 417629"/>
                    <a:gd name="connsiteX7" fmla="*/ 190 w 213400"/>
                    <a:gd name="connsiteY7" fmla="*/ 418234 h 41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400" h="417629">
                      <a:moveTo>
                        <a:pt x="213590" y="605"/>
                      </a:moveTo>
                      <a:cubicBezTo>
                        <a:pt x="213590" y="28700"/>
                        <a:pt x="213590" y="56794"/>
                        <a:pt x="213590" y="119110"/>
                      </a:cubicBezTo>
                      <a:cubicBezTo>
                        <a:pt x="213590" y="143286"/>
                        <a:pt x="193992" y="162884"/>
                        <a:pt x="169816" y="162884"/>
                      </a:cubicBezTo>
                      <a:moveTo>
                        <a:pt x="169816" y="162884"/>
                      </a:moveTo>
                      <a:cubicBezTo>
                        <a:pt x="122965" y="162884"/>
                        <a:pt x="76114" y="162884"/>
                        <a:pt x="43964" y="162884"/>
                      </a:cubicBezTo>
                      <a:cubicBezTo>
                        <a:pt x="19788" y="162884"/>
                        <a:pt x="190" y="182483"/>
                        <a:pt x="190" y="206659"/>
                      </a:cubicBezTo>
                      <a:moveTo>
                        <a:pt x="190" y="206659"/>
                      </a:moveTo>
                      <a:cubicBezTo>
                        <a:pt x="190" y="288415"/>
                        <a:pt x="190" y="370172"/>
                        <a:pt x="190" y="418234"/>
                      </a:cubicBezTo>
                    </a:path>
                  </a:pathLst>
                </a:custGeom>
                <a:noFill/>
                <a:ln w="4284" cap="flat">
                  <a:solidFill>
                    <a:srgbClr val="000000"/>
                  </a:solidFill>
                  <a:prstDash val="solid"/>
                  <a:miter/>
                </a:ln>
              </p:spPr>
              <p:txBody>
                <a:bodyPr rtlCol="0" anchor="ctr"/>
                <a:lstStyle/>
                <a:p>
                  <a:endParaRPr lang="en-IN"/>
                </a:p>
              </p:txBody>
            </p:sp>
            <p:sp>
              <p:nvSpPr>
                <p:cNvPr id="298" name="Freeform: Shape 297">
                  <a:extLst>
                    <a:ext uri="{FF2B5EF4-FFF2-40B4-BE49-F238E27FC236}">
                      <a16:creationId xmlns:a16="http://schemas.microsoft.com/office/drawing/2014/main" id="{1FA8D122-96AE-DA13-F32F-5FA258C66EE7}"/>
                    </a:ext>
                  </a:extLst>
                </p:cNvPr>
                <p:cNvSpPr/>
                <p:nvPr/>
              </p:nvSpPr>
              <p:spPr>
                <a:xfrm>
                  <a:off x="1838527" y="3575766"/>
                  <a:ext cx="276728" cy="69309"/>
                </a:xfrm>
                <a:custGeom>
                  <a:avLst/>
                  <a:gdLst>
                    <a:gd name="connsiteX0" fmla="*/ 190 w 276728"/>
                    <a:gd name="connsiteY0" fmla="*/ 605 h 69309"/>
                    <a:gd name="connsiteX1" fmla="*/ 276918 w 276728"/>
                    <a:gd name="connsiteY1" fmla="*/ 605 h 69309"/>
                    <a:gd name="connsiteX2" fmla="*/ 276918 w 276728"/>
                    <a:gd name="connsiteY2" fmla="*/ 69914 h 69309"/>
                    <a:gd name="connsiteX3" fmla="*/ 190 w 276728"/>
                    <a:gd name="connsiteY3" fmla="*/ 69914 h 69309"/>
                  </a:gdLst>
                  <a:ahLst/>
                  <a:cxnLst>
                    <a:cxn ang="0">
                      <a:pos x="connsiteX0" y="connsiteY0"/>
                    </a:cxn>
                    <a:cxn ang="0">
                      <a:pos x="connsiteX1" y="connsiteY1"/>
                    </a:cxn>
                    <a:cxn ang="0">
                      <a:pos x="connsiteX2" y="connsiteY2"/>
                    </a:cxn>
                    <a:cxn ang="0">
                      <a:pos x="connsiteX3" y="connsiteY3"/>
                    </a:cxn>
                  </a:cxnLst>
                  <a:rect l="l" t="t" r="r" b="b"/>
                  <a:pathLst>
                    <a:path w="276728" h="69309">
                      <a:moveTo>
                        <a:pt x="190" y="605"/>
                      </a:moveTo>
                      <a:lnTo>
                        <a:pt x="276918" y="605"/>
                      </a:lnTo>
                      <a:lnTo>
                        <a:pt x="276918" y="69914"/>
                      </a:lnTo>
                      <a:lnTo>
                        <a:pt x="190" y="69914"/>
                      </a:lnTo>
                      <a:close/>
                    </a:path>
                  </a:pathLst>
                </a:custGeom>
                <a:solidFill>
                  <a:srgbClr val="FFFFFF"/>
                </a:solidFill>
                <a:ln w="3626" cap="flat">
                  <a:noFill/>
                  <a:prstDash val="solid"/>
                  <a:miter/>
                </a:ln>
              </p:spPr>
              <p:txBody>
                <a:bodyPr rtlCol="0" anchor="ctr"/>
                <a:lstStyle/>
                <a:p>
                  <a:endParaRPr lang="en-IN"/>
                </a:p>
              </p:txBody>
            </p:sp>
          </p:grpSp>
          <p:sp>
            <p:nvSpPr>
              <p:cNvPr id="296" name="Freeform: Shape 295">
                <a:extLst>
                  <a:ext uri="{FF2B5EF4-FFF2-40B4-BE49-F238E27FC236}">
                    <a16:creationId xmlns:a16="http://schemas.microsoft.com/office/drawing/2014/main" id="{87C166FF-449F-F82D-8A82-F676C48A4BA7}"/>
                  </a:ext>
                </a:extLst>
              </p:cNvPr>
              <p:cNvSpPr/>
              <p:nvPr/>
            </p:nvSpPr>
            <p:spPr>
              <a:xfrm>
                <a:off x="1827584" y="3729369"/>
                <a:ext cx="43774" cy="37909"/>
              </a:xfrm>
              <a:custGeom>
                <a:avLst/>
                <a:gdLst>
                  <a:gd name="connsiteX0" fmla="*/ 43964 w 43774"/>
                  <a:gd name="connsiteY0" fmla="*/ 605 h 37909"/>
                  <a:gd name="connsiteX1" fmla="*/ 22077 w 43774"/>
                  <a:gd name="connsiteY1" fmla="*/ 38515 h 37909"/>
                  <a:gd name="connsiteX2" fmla="*/ 190 w 43774"/>
                  <a:gd name="connsiteY2" fmla="*/ 605 h 37909"/>
                </a:gdLst>
                <a:ahLst/>
                <a:cxnLst>
                  <a:cxn ang="0">
                    <a:pos x="connsiteX0" y="connsiteY0"/>
                  </a:cxn>
                  <a:cxn ang="0">
                    <a:pos x="connsiteX1" y="connsiteY1"/>
                  </a:cxn>
                  <a:cxn ang="0">
                    <a:pos x="connsiteX2" y="connsiteY2"/>
                  </a:cxn>
                </a:cxnLst>
                <a:rect l="l" t="t" r="r" b="b"/>
                <a:pathLst>
                  <a:path w="43774" h="37909">
                    <a:moveTo>
                      <a:pt x="43964" y="605"/>
                    </a:moveTo>
                    <a:cubicBezTo>
                      <a:pt x="40316" y="6923"/>
                      <a:pt x="29372" y="38515"/>
                      <a:pt x="22077" y="38515"/>
                    </a:cubicBezTo>
                    <a:cubicBezTo>
                      <a:pt x="14781" y="38515"/>
                      <a:pt x="3837" y="6923"/>
                      <a:pt x="190" y="605"/>
                    </a:cubicBezTo>
                  </a:path>
                </a:pathLst>
              </a:custGeom>
              <a:noFill/>
              <a:ln w="4284" cap="flat">
                <a:solidFill>
                  <a:srgbClr val="000000"/>
                </a:solidFill>
                <a:prstDash val="solid"/>
                <a:miter/>
              </a:ln>
            </p:spPr>
            <p:txBody>
              <a:bodyPr rtlCol="0" anchor="ctr"/>
              <a:lstStyle/>
              <a:p>
                <a:endParaRPr lang="en-IN"/>
              </a:p>
            </p:txBody>
          </p:sp>
        </p:grpSp>
        <p:pic>
          <p:nvPicPr>
            <p:cNvPr id="76" name="Picture 75">
              <a:extLst>
                <a:ext uri="{FF2B5EF4-FFF2-40B4-BE49-F238E27FC236}">
                  <a16:creationId xmlns:a16="http://schemas.microsoft.com/office/drawing/2014/main" id="{D8E8EA3F-20A2-E61B-9A40-48B2EBD4BE85}"/>
                </a:ext>
              </a:extLst>
            </p:cNvPr>
            <p:cNvPicPr>
              <a:picLocks noChangeAspect="1"/>
            </p:cNvPicPr>
            <p:nvPr/>
          </p:nvPicPr>
          <p:blipFill>
            <a:blip r:embed="rId17"/>
            <a:stretch>
              <a:fillRect/>
            </a:stretch>
          </p:blipFill>
          <p:spPr>
            <a:xfrm>
              <a:off x="2380491" y="3453157"/>
              <a:ext cx="294968" cy="69309"/>
            </a:xfrm>
            <a:custGeom>
              <a:avLst/>
              <a:gdLst>
                <a:gd name="connsiteX0" fmla="*/ 89 w 294968"/>
                <a:gd name="connsiteY0" fmla="*/ 669 h 69309"/>
                <a:gd name="connsiteX1" fmla="*/ 295057 w 294968"/>
                <a:gd name="connsiteY1" fmla="*/ 669 h 69309"/>
                <a:gd name="connsiteX2" fmla="*/ 295057 w 294968"/>
                <a:gd name="connsiteY2" fmla="*/ 69978 h 69309"/>
                <a:gd name="connsiteX3" fmla="*/ 89 w 294968"/>
                <a:gd name="connsiteY3" fmla="*/ 69978 h 69309"/>
              </a:gdLst>
              <a:ahLst/>
              <a:cxnLst>
                <a:cxn ang="0">
                  <a:pos x="connsiteX0" y="connsiteY0"/>
                </a:cxn>
                <a:cxn ang="0">
                  <a:pos x="connsiteX1" y="connsiteY1"/>
                </a:cxn>
                <a:cxn ang="0">
                  <a:pos x="connsiteX2" y="connsiteY2"/>
                </a:cxn>
                <a:cxn ang="0">
                  <a:pos x="connsiteX3" y="connsiteY3"/>
                </a:cxn>
              </a:cxnLst>
              <a:rect l="l" t="t" r="r" b="b"/>
              <a:pathLst>
                <a:path w="294968" h="69309">
                  <a:moveTo>
                    <a:pt x="89" y="669"/>
                  </a:moveTo>
                  <a:lnTo>
                    <a:pt x="295057" y="669"/>
                  </a:lnTo>
                  <a:lnTo>
                    <a:pt x="295057" y="69978"/>
                  </a:lnTo>
                  <a:lnTo>
                    <a:pt x="89" y="69978"/>
                  </a:lnTo>
                  <a:close/>
                </a:path>
              </a:pathLst>
            </a:custGeom>
          </p:spPr>
        </p:pic>
        <p:grpSp>
          <p:nvGrpSpPr>
            <p:cNvPr id="77" name="Graphic 4">
              <a:extLst>
                <a:ext uri="{FF2B5EF4-FFF2-40B4-BE49-F238E27FC236}">
                  <a16:creationId xmlns:a16="http://schemas.microsoft.com/office/drawing/2014/main" id="{C0B518B9-8E7D-B471-7F6D-39674679C735}"/>
                </a:ext>
              </a:extLst>
            </p:cNvPr>
            <p:cNvGrpSpPr/>
            <p:nvPr/>
          </p:nvGrpSpPr>
          <p:grpSpPr>
            <a:xfrm>
              <a:off x="2916473" y="3223341"/>
              <a:ext cx="733656" cy="428625"/>
              <a:chOff x="2230673" y="3353245"/>
              <a:chExt cx="733656" cy="428625"/>
            </a:xfrm>
          </p:grpSpPr>
          <p:grpSp>
            <p:nvGrpSpPr>
              <p:cNvPr id="291" name="Graphic 4">
                <a:extLst>
                  <a:ext uri="{FF2B5EF4-FFF2-40B4-BE49-F238E27FC236}">
                    <a16:creationId xmlns:a16="http://schemas.microsoft.com/office/drawing/2014/main" id="{668A36C0-7985-4D49-A706-02FAEF7E37DE}"/>
                  </a:ext>
                </a:extLst>
              </p:cNvPr>
              <p:cNvGrpSpPr/>
              <p:nvPr/>
            </p:nvGrpSpPr>
            <p:grpSpPr>
              <a:xfrm>
                <a:off x="2230673" y="3353245"/>
                <a:ext cx="733656" cy="428625"/>
                <a:chOff x="2230673" y="3353245"/>
                <a:chExt cx="733656" cy="428625"/>
              </a:xfrm>
            </p:grpSpPr>
            <p:sp>
              <p:nvSpPr>
                <p:cNvPr id="293" name="Freeform: Shape 292">
                  <a:extLst>
                    <a:ext uri="{FF2B5EF4-FFF2-40B4-BE49-F238E27FC236}">
                      <a16:creationId xmlns:a16="http://schemas.microsoft.com/office/drawing/2014/main" id="{65DF3A1E-5D52-B117-E1D5-C9B994005CAF}"/>
                    </a:ext>
                  </a:extLst>
                </p:cNvPr>
                <p:cNvSpPr/>
                <p:nvPr/>
              </p:nvSpPr>
              <p:spPr>
                <a:xfrm>
                  <a:off x="2230673" y="3353245"/>
                  <a:ext cx="213400" cy="428625"/>
                </a:xfrm>
                <a:custGeom>
                  <a:avLst/>
                  <a:gdLst>
                    <a:gd name="connsiteX0" fmla="*/ 236 w 213400"/>
                    <a:gd name="connsiteY0" fmla="*/ 606 h 428625"/>
                    <a:gd name="connsiteX1" fmla="*/ 236 w 213400"/>
                    <a:gd name="connsiteY1" fmla="*/ 115514 h 428625"/>
                    <a:gd name="connsiteX2" fmla="*/ 44010 w 213400"/>
                    <a:gd name="connsiteY2" fmla="*/ 159288 h 428625"/>
                    <a:gd name="connsiteX3" fmla="*/ 44010 w 213400"/>
                    <a:gd name="connsiteY3" fmla="*/ 159288 h 428625"/>
                    <a:gd name="connsiteX4" fmla="*/ 169862 w 213400"/>
                    <a:gd name="connsiteY4" fmla="*/ 159288 h 428625"/>
                    <a:gd name="connsiteX5" fmla="*/ 213636 w 213400"/>
                    <a:gd name="connsiteY5" fmla="*/ 203063 h 428625"/>
                    <a:gd name="connsiteX6" fmla="*/ 213636 w 213400"/>
                    <a:gd name="connsiteY6" fmla="*/ 203063 h 428625"/>
                    <a:gd name="connsiteX7" fmla="*/ 213636 w 213400"/>
                    <a:gd name="connsiteY7" fmla="*/ 429231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400" h="428625">
                      <a:moveTo>
                        <a:pt x="236" y="606"/>
                      </a:moveTo>
                      <a:cubicBezTo>
                        <a:pt x="236" y="31566"/>
                        <a:pt x="236" y="62526"/>
                        <a:pt x="236" y="115514"/>
                      </a:cubicBezTo>
                      <a:cubicBezTo>
                        <a:pt x="236" y="139690"/>
                        <a:pt x="19834" y="159288"/>
                        <a:pt x="44010" y="159288"/>
                      </a:cubicBezTo>
                      <a:moveTo>
                        <a:pt x="44010" y="159288"/>
                      </a:moveTo>
                      <a:cubicBezTo>
                        <a:pt x="77160" y="159288"/>
                        <a:pt x="110310" y="159288"/>
                        <a:pt x="169862" y="159288"/>
                      </a:cubicBezTo>
                      <a:cubicBezTo>
                        <a:pt x="194038" y="159288"/>
                        <a:pt x="213636" y="178887"/>
                        <a:pt x="213636" y="203063"/>
                      </a:cubicBezTo>
                      <a:moveTo>
                        <a:pt x="213636" y="203063"/>
                      </a:moveTo>
                      <a:cubicBezTo>
                        <a:pt x="213636" y="267086"/>
                        <a:pt x="213636" y="331109"/>
                        <a:pt x="213636" y="429231"/>
                      </a:cubicBezTo>
                    </a:path>
                  </a:pathLst>
                </a:custGeom>
                <a:noFill/>
                <a:ln w="4522" cap="flat">
                  <a:solidFill>
                    <a:srgbClr val="000000"/>
                  </a:solidFill>
                  <a:prstDash val="solid"/>
                  <a:miter/>
                </a:ln>
              </p:spPr>
              <p:txBody>
                <a:bodyPr rtlCol="0" anchor="ctr"/>
                <a:lstStyle/>
                <a:p>
                  <a:endParaRPr lang="en-IN"/>
                </a:p>
              </p:txBody>
            </p:sp>
            <p:sp>
              <p:nvSpPr>
                <p:cNvPr id="294" name="Freeform: Shape 293">
                  <a:extLst>
                    <a:ext uri="{FF2B5EF4-FFF2-40B4-BE49-F238E27FC236}">
                      <a16:creationId xmlns:a16="http://schemas.microsoft.com/office/drawing/2014/main" id="{601AFA9B-8DF3-2D87-701D-F7467369CDAD}"/>
                    </a:ext>
                  </a:extLst>
                </p:cNvPr>
                <p:cNvSpPr/>
                <p:nvPr/>
              </p:nvSpPr>
              <p:spPr>
                <a:xfrm>
                  <a:off x="2707850" y="3541111"/>
                  <a:ext cx="256480" cy="138619"/>
                </a:xfrm>
                <a:custGeom>
                  <a:avLst/>
                  <a:gdLst>
                    <a:gd name="connsiteX0" fmla="*/ 236 w 256480"/>
                    <a:gd name="connsiteY0" fmla="*/ 606 h 138619"/>
                    <a:gd name="connsiteX1" fmla="*/ 256716 w 256480"/>
                    <a:gd name="connsiteY1" fmla="*/ 606 h 138619"/>
                    <a:gd name="connsiteX2" fmla="*/ 256716 w 256480"/>
                    <a:gd name="connsiteY2" fmla="*/ 139225 h 138619"/>
                    <a:gd name="connsiteX3" fmla="*/ 236 w 256480"/>
                    <a:gd name="connsiteY3" fmla="*/ 139225 h 138619"/>
                  </a:gdLst>
                  <a:ahLst/>
                  <a:cxnLst>
                    <a:cxn ang="0">
                      <a:pos x="connsiteX0" y="connsiteY0"/>
                    </a:cxn>
                    <a:cxn ang="0">
                      <a:pos x="connsiteX1" y="connsiteY1"/>
                    </a:cxn>
                    <a:cxn ang="0">
                      <a:pos x="connsiteX2" y="connsiteY2"/>
                    </a:cxn>
                    <a:cxn ang="0">
                      <a:pos x="connsiteX3" y="connsiteY3"/>
                    </a:cxn>
                  </a:cxnLst>
                  <a:rect l="l" t="t" r="r" b="b"/>
                  <a:pathLst>
                    <a:path w="256480" h="138619">
                      <a:moveTo>
                        <a:pt x="236" y="606"/>
                      </a:moveTo>
                      <a:lnTo>
                        <a:pt x="256716" y="606"/>
                      </a:lnTo>
                      <a:lnTo>
                        <a:pt x="256716" y="139225"/>
                      </a:lnTo>
                      <a:lnTo>
                        <a:pt x="236" y="139225"/>
                      </a:lnTo>
                      <a:close/>
                    </a:path>
                  </a:pathLst>
                </a:custGeom>
                <a:solidFill>
                  <a:srgbClr val="FFFFFF"/>
                </a:solidFill>
                <a:ln w="3626" cap="flat">
                  <a:noFill/>
                  <a:prstDash val="solid"/>
                  <a:miter/>
                </a:ln>
              </p:spPr>
              <p:txBody>
                <a:bodyPr rtlCol="0" anchor="ctr"/>
                <a:lstStyle/>
                <a:p>
                  <a:endParaRPr lang="en-IN"/>
                </a:p>
              </p:txBody>
            </p:sp>
          </p:grpSp>
          <p:sp>
            <p:nvSpPr>
              <p:cNvPr id="292" name="Freeform: Shape 291">
                <a:extLst>
                  <a:ext uri="{FF2B5EF4-FFF2-40B4-BE49-F238E27FC236}">
                    <a16:creationId xmlns:a16="http://schemas.microsoft.com/office/drawing/2014/main" id="{F13AEAEB-8575-ADE4-CEFF-8AC6448AE84F}"/>
                  </a:ext>
                </a:extLst>
              </p:cNvPr>
              <p:cNvSpPr/>
              <p:nvPr/>
            </p:nvSpPr>
            <p:spPr>
              <a:xfrm>
                <a:off x="2422187" y="3743961"/>
                <a:ext cx="43774" cy="37909"/>
              </a:xfrm>
              <a:custGeom>
                <a:avLst/>
                <a:gdLst>
                  <a:gd name="connsiteX0" fmla="*/ 44010 w 43774"/>
                  <a:gd name="connsiteY0" fmla="*/ 606 h 37909"/>
                  <a:gd name="connsiteX1" fmla="*/ 22123 w 43774"/>
                  <a:gd name="connsiteY1" fmla="*/ 38516 h 37909"/>
                  <a:gd name="connsiteX2" fmla="*/ 236 w 43774"/>
                  <a:gd name="connsiteY2" fmla="*/ 606 h 37909"/>
                </a:gdLst>
                <a:ahLst/>
                <a:cxnLst>
                  <a:cxn ang="0">
                    <a:pos x="connsiteX0" y="connsiteY0"/>
                  </a:cxn>
                  <a:cxn ang="0">
                    <a:pos x="connsiteX1" y="connsiteY1"/>
                  </a:cxn>
                  <a:cxn ang="0">
                    <a:pos x="connsiteX2" y="connsiteY2"/>
                  </a:cxn>
                </a:cxnLst>
                <a:rect l="l" t="t" r="r" b="b"/>
                <a:pathLst>
                  <a:path w="43774" h="37909">
                    <a:moveTo>
                      <a:pt x="44010" y="606"/>
                    </a:moveTo>
                    <a:cubicBezTo>
                      <a:pt x="40362" y="6924"/>
                      <a:pt x="29418" y="38516"/>
                      <a:pt x="22123" y="38516"/>
                    </a:cubicBezTo>
                    <a:cubicBezTo>
                      <a:pt x="14827" y="38516"/>
                      <a:pt x="3883" y="6924"/>
                      <a:pt x="236" y="606"/>
                    </a:cubicBezTo>
                  </a:path>
                </a:pathLst>
              </a:custGeom>
              <a:noFill/>
              <a:ln w="4522" cap="flat">
                <a:solidFill>
                  <a:srgbClr val="000000"/>
                </a:solidFill>
                <a:prstDash val="solid"/>
                <a:miter/>
              </a:ln>
            </p:spPr>
            <p:txBody>
              <a:bodyPr rtlCol="0" anchor="ctr"/>
              <a:lstStyle/>
              <a:p>
                <a:endParaRPr lang="en-IN"/>
              </a:p>
            </p:txBody>
          </p:sp>
        </p:grpSp>
        <p:pic>
          <p:nvPicPr>
            <p:cNvPr id="78" name="Picture 77">
              <a:extLst>
                <a:ext uri="{FF2B5EF4-FFF2-40B4-BE49-F238E27FC236}">
                  <a16:creationId xmlns:a16="http://schemas.microsoft.com/office/drawing/2014/main" id="{C121E7CB-2262-02B9-5D1F-EF79DA5F246B}"/>
                </a:ext>
              </a:extLst>
            </p:cNvPr>
            <p:cNvPicPr>
              <a:picLocks noChangeAspect="1"/>
            </p:cNvPicPr>
            <p:nvPr/>
          </p:nvPicPr>
          <p:blipFill>
            <a:blip r:embed="rId18"/>
            <a:stretch>
              <a:fillRect/>
            </a:stretch>
          </p:blipFill>
          <p:spPr>
            <a:xfrm>
              <a:off x="3259938" y="3418503"/>
              <a:ext cx="274719" cy="138619"/>
            </a:xfrm>
            <a:custGeom>
              <a:avLst/>
              <a:gdLst>
                <a:gd name="connsiteX0" fmla="*/ 330 w 274719"/>
                <a:gd name="connsiteY0" fmla="*/ 659 h 138619"/>
                <a:gd name="connsiteX1" fmla="*/ 275049 w 274719"/>
                <a:gd name="connsiteY1" fmla="*/ 659 h 138619"/>
                <a:gd name="connsiteX2" fmla="*/ 275049 w 274719"/>
                <a:gd name="connsiteY2" fmla="*/ 139279 h 138619"/>
                <a:gd name="connsiteX3" fmla="*/ 330 w 274719"/>
                <a:gd name="connsiteY3" fmla="*/ 139279 h 138619"/>
              </a:gdLst>
              <a:ahLst/>
              <a:cxnLst>
                <a:cxn ang="0">
                  <a:pos x="connsiteX0" y="connsiteY0"/>
                </a:cxn>
                <a:cxn ang="0">
                  <a:pos x="connsiteX1" y="connsiteY1"/>
                </a:cxn>
                <a:cxn ang="0">
                  <a:pos x="connsiteX2" y="connsiteY2"/>
                </a:cxn>
                <a:cxn ang="0">
                  <a:pos x="connsiteX3" y="connsiteY3"/>
                </a:cxn>
              </a:cxnLst>
              <a:rect l="l" t="t" r="r" b="b"/>
              <a:pathLst>
                <a:path w="274719" h="138619">
                  <a:moveTo>
                    <a:pt x="330" y="659"/>
                  </a:moveTo>
                  <a:lnTo>
                    <a:pt x="275049" y="659"/>
                  </a:lnTo>
                  <a:lnTo>
                    <a:pt x="275049" y="139279"/>
                  </a:lnTo>
                  <a:lnTo>
                    <a:pt x="330" y="139279"/>
                  </a:lnTo>
                  <a:close/>
                </a:path>
              </a:pathLst>
            </a:custGeom>
          </p:spPr>
        </p:pic>
        <p:grpSp>
          <p:nvGrpSpPr>
            <p:cNvPr id="79" name="Graphic 4">
              <a:extLst>
                <a:ext uri="{FF2B5EF4-FFF2-40B4-BE49-F238E27FC236}">
                  <a16:creationId xmlns:a16="http://schemas.microsoft.com/office/drawing/2014/main" id="{AAF37990-66D7-F553-CABC-95E634E2299B}"/>
                </a:ext>
              </a:extLst>
            </p:cNvPr>
            <p:cNvGrpSpPr/>
            <p:nvPr/>
          </p:nvGrpSpPr>
          <p:grpSpPr>
            <a:xfrm>
              <a:off x="5311708" y="3040178"/>
              <a:ext cx="43774" cy="226532"/>
              <a:chOff x="1827584" y="4773362"/>
              <a:chExt cx="43774" cy="226532"/>
            </a:xfrm>
            <a:noFill/>
          </p:grpSpPr>
          <p:sp>
            <p:nvSpPr>
              <p:cNvPr id="289" name="Freeform: Shape 288">
                <a:extLst>
                  <a:ext uri="{FF2B5EF4-FFF2-40B4-BE49-F238E27FC236}">
                    <a16:creationId xmlns:a16="http://schemas.microsoft.com/office/drawing/2014/main" id="{43A8ED55-EBB9-6F9F-3C60-FABE25D90BD5}"/>
                  </a:ext>
                </a:extLst>
              </p:cNvPr>
              <p:cNvSpPr/>
              <p:nvPr/>
            </p:nvSpPr>
            <p:spPr>
              <a:xfrm>
                <a:off x="1849471" y="4773362"/>
                <a:ext cx="3647" cy="226532"/>
              </a:xfrm>
              <a:custGeom>
                <a:avLst/>
                <a:gdLst>
                  <a:gd name="connsiteX0" fmla="*/ 131 w 3647"/>
                  <a:gd name="connsiteY0" fmla="*/ 995 h 226532"/>
                  <a:gd name="connsiteX1" fmla="*/ 131 w 3647"/>
                  <a:gd name="connsiteY1" fmla="*/ 227528 h 226532"/>
                </a:gdLst>
                <a:ahLst/>
                <a:cxnLst>
                  <a:cxn ang="0">
                    <a:pos x="connsiteX0" y="connsiteY0"/>
                  </a:cxn>
                  <a:cxn ang="0">
                    <a:pos x="connsiteX1" y="connsiteY1"/>
                  </a:cxn>
                </a:cxnLst>
                <a:rect l="l" t="t" r="r" b="b"/>
                <a:pathLst>
                  <a:path w="3647" h="226532">
                    <a:moveTo>
                      <a:pt x="131" y="995"/>
                    </a:moveTo>
                    <a:cubicBezTo>
                      <a:pt x="131" y="70138"/>
                      <a:pt x="131" y="139280"/>
                      <a:pt x="131" y="227528"/>
                    </a:cubicBezTo>
                  </a:path>
                </a:pathLst>
              </a:custGeom>
              <a:noFill/>
              <a:ln w="4284" cap="flat">
                <a:solidFill>
                  <a:srgbClr val="000000"/>
                </a:solidFill>
                <a:prstDash val="solid"/>
                <a:miter/>
              </a:ln>
            </p:spPr>
            <p:txBody>
              <a:bodyPr rtlCol="0" anchor="ctr"/>
              <a:lstStyle/>
              <a:p>
                <a:endParaRPr lang="en-IN"/>
              </a:p>
            </p:txBody>
          </p:sp>
          <p:sp>
            <p:nvSpPr>
              <p:cNvPr id="290" name="Freeform: Shape 289">
                <a:extLst>
                  <a:ext uri="{FF2B5EF4-FFF2-40B4-BE49-F238E27FC236}">
                    <a16:creationId xmlns:a16="http://schemas.microsoft.com/office/drawing/2014/main" id="{0B5A9A56-977E-C7FF-426E-2F9530D1F0B1}"/>
                  </a:ext>
                </a:extLst>
              </p:cNvPr>
              <p:cNvSpPr/>
              <p:nvPr/>
            </p:nvSpPr>
            <p:spPr>
              <a:xfrm>
                <a:off x="1827584" y="4961985"/>
                <a:ext cx="43774" cy="37909"/>
              </a:xfrm>
              <a:custGeom>
                <a:avLst/>
                <a:gdLst>
                  <a:gd name="connsiteX0" fmla="*/ 43905 w 43774"/>
                  <a:gd name="connsiteY0" fmla="*/ 995 h 37909"/>
                  <a:gd name="connsiteX1" fmla="*/ 22018 w 43774"/>
                  <a:gd name="connsiteY1" fmla="*/ 38905 h 37909"/>
                  <a:gd name="connsiteX2" fmla="*/ 131 w 43774"/>
                  <a:gd name="connsiteY2" fmla="*/ 995 h 37909"/>
                </a:gdLst>
                <a:ahLst/>
                <a:cxnLst>
                  <a:cxn ang="0">
                    <a:pos x="connsiteX0" y="connsiteY0"/>
                  </a:cxn>
                  <a:cxn ang="0">
                    <a:pos x="connsiteX1" y="connsiteY1"/>
                  </a:cxn>
                  <a:cxn ang="0">
                    <a:pos x="connsiteX2" y="connsiteY2"/>
                  </a:cxn>
                </a:cxnLst>
                <a:rect l="l" t="t" r="r" b="b"/>
                <a:pathLst>
                  <a:path w="43774" h="37909">
                    <a:moveTo>
                      <a:pt x="43905" y="995"/>
                    </a:moveTo>
                    <a:cubicBezTo>
                      <a:pt x="40258" y="7314"/>
                      <a:pt x="29314" y="38905"/>
                      <a:pt x="22018" y="38905"/>
                    </a:cubicBezTo>
                    <a:cubicBezTo>
                      <a:pt x="14722" y="38905"/>
                      <a:pt x="3779" y="7314"/>
                      <a:pt x="131" y="995"/>
                    </a:cubicBezTo>
                  </a:path>
                </a:pathLst>
              </a:custGeom>
              <a:noFill/>
              <a:ln w="4284" cap="flat">
                <a:solidFill>
                  <a:srgbClr val="000000"/>
                </a:solidFill>
                <a:prstDash val="solid"/>
                <a:miter/>
              </a:ln>
            </p:spPr>
            <p:txBody>
              <a:bodyPr rtlCol="0" anchor="ctr"/>
              <a:lstStyle/>
              <a:p>
                <a:endParaRPr lang="en-IN"/>
              </a:p>
            </p:txBody>
          </p:sp>
        </p:grpSp>
        <p:grpSp>
          <p:nvGrpSpPr>
            <p:cNvPr id="80" name="Graphic 4">
              <a:extLst>
                <a:ext uri="{FF2B5EF4-FFF2-40B4-BE49-F238E27FC236}">
                  <a16:creationId xmlns:a16="http://schemas.microsoft.com/office/drawing/2014/main" id="{CAFF6101-67B6-C814-234B-C754CD9303C4}"/>
                </a:ext>
              </a:extLst>
            </p:cNvPr>
            <p:cNvGrpSpPr/>
            <p:nvPr/>
          </p:nvGrpSpPr>
          <p:grpSpPr>
            <a:xfrm>
              <a:off x="5311708" y="3579698"/>
              <a:ext cx="43774" cy="232518"/>
              <a:chOff x="1827584" y="5312882"/>
              <a:chExt cx="43774" cy="232518"/>
            </a:xfrm>
            <a:noFill/>
          </p:grpSpPr>
          <p:sp>
            <p:nvSpPr>
              <p:cNvPr id="287" name="Freeform: Shape 286">
                <a:extLst>
                  <a:ext uri="{FF2B5EF4-FFF2-40B4-BE49-F238E27FC236}">
                    <a16:creationId xmlns:a16="http://schemas.microsoft.com/office/drawing/2014/main" id="{974386C6-85A4-212C-04C8-3400B7BF2937}"/>
                  </a:ext>
                </a:extLst>
              </p:cNvPr>
              <p:cNvSpPr/>
              <p:nvPr/>
            </p:nvSpPr>
            <p:spPr>
              <a:xfrm>
                <a:off x="1849471" y="5312882"/>
                <a:ext cx="3647" cy="232518"/>
              </a:xfrm>
              <a:custGeom>
                <a:avLst/>
                <a:gdLst>
                  <a:gd name="connsiteX0" fmla="*/ 131 w 3647"/>
                  <a:gd name="connsiteY0" fmla="*/ 1143 h 232518"/>
                  <a:gd name="connsiteX1" fmla="*/ 131 w 3647"/>
                  <a:gd name="connsiteY1" fmla="*/ 233662 h 232518"/>
                </a:gdLst>
                <a:ahLst/>
                <a:cxnLst>
                  <a:cxn ang="0">
                    <a:pos x="connsiteX0" y="connsiteY0"/>
                  </a:cxn>
                  <a:cxn ang="0">
                    <a:pos x="connsiteX1" y="connsiteY1"/>
                  </a:cxn>
                </a:cxnLst>
                <a:rect l="l" t="t" r="r" b="b"/>
                <a:pathLst>
                  <a:path w="3647" h="232518">
                    <a:moveTo>
                      <a:pt x="131" y="1143"/>
                    </a:moveTo>
                    <a:cubicBezTo>
                      <a:pt x="131" y="73641"/>
                      <a:pt x="131" y="146139"/>
                      <a:pt x="131" y="233662"/>
                    </a:cubicBezTo>
                  </a:path>
                </a:pathLst>
              </a:custGeom>
              <a:noFill/>
              <a:ln w="4284" cap="flat">
                <a:solidFill>
                  <a:srgbClr val="000000"/>
                </a:solidFill>
                <a:prstDash val="solid"/>
                <a:miter/>
              </a:ln>
            </p:spPr>
            <p:txBody>
              <a:bodyPr rtlCol="0" anchor="ctr"/>
              <a:lstStyle/>
              <a:p>
                <a:endParaRPr lang="en-IN"/>
              </a:p>
            </p:txBody>
          </p:sp>
          <p:sp>
            <p:nvSpPr>
              <p:cNvPr id="288" name="Freeform: Shape 287">
                <a:extLst>
                  <a:ext uri="{FF2B5EF4-FFF2-40B4-BE49-F238E27FC236}">
                    <a16:creationId xmlns:a16="http://schemas.microsoft.com/office/drawing/2014/main" id="{7C788191-C88D-0671-CCD0-A5A9651BF028}"/>
                  </a:ext>
                </a:extLst>
              </p:cNvPr>
              <p:cNvSpPr/>
              <p:nvPr/>
            </p:nvSpPr>
            <p:spPr>
              <a:xfrm>
                <a:off x="1827584" y="5507491"/>
                <a:ext cx="43774" cy="37909"/>
              </a:xfrm>
              <a:custGeom>
                <a:avLst/>
                <a:gdLst>
                  <a:gd name="connsiteX0" fmla="*/ 43905 w 43774"/>
                  <a:gd name="connsiteY0" fmla="*/ 1143 h 37909"/>
                  <a:gd name="connsiteX1" fmla="*/ 22018 w 43774"/>
                  <a:gd name="connsiteY1" fmla="*/ 39053 h 37909"/>
                  <a:gd name="connsiteX2" fmla="*/ 131 w 43774"/>
                  <a:gd name="connsiteY2" fmla="*/ 1143 h 37909"/>
                </a:gdLst>
                <a:ahLst/>
                <a:cxnLst>
                  <a:cxn ang="0">
                    <a:pos x="connsiteX0" y="connsiteY0"/>
                  </a:cxn>
                  <a:cxn ang="0">
                    <a:pos x="connsiteX1" y="connsiteY1"/>
                  </a:cxn>
                  <a:cxn ang="0">
                    <a:pos x="connsiteX2" y="connsiteY2"/>
                  </a:cxn>
                </a:cxnLst>
                <a:rect l="l" t="t" r="r" b="b"/>
                <a:pathLst>
                  <a:path w="43774" h="37909">
                    <a:moveTo>
                      <a:pt x="43905" y="1143"/>
                    </a:moveTo>
                    <a:cubicBezTo>
                      <a:pt x="40258" y="7461"/>
                      <a:pt x="29314" y="39053"/>
                      <a:pt x="22018" y="39053"/>
                    </a:cubicBezTo>
                    <a:cubicBezTo>
                      <a:pt x="14722" y="39053"/>
                      <a:pt x="3779" y="7461"/>
                      <a:pt x="131" y="1143"/>
                    </a:cubicBezTo>
                  </a:path>
                </a:pathLst>
              </a:custGeom>
              <a:noFill/>
              <a:ln w="4284" cap="flat">
                <a:solidFill>
                  <a:srgbClr val="000000"/>
                </a:solidFill>
                <a:prstDash val="solid"/>
                <a:miter/>
              </a:ln>
            </p:spPr>
            <p:txBody>
              <a:bodyPr rtlCol="0" anchor="ctr"/>
              <a:lstStyle/>
              <a:p>
                <a:endParaRPr lang="en-IN"/>
              </a:p>
            </p:txBody>
          </p:sp>
        </p:grpSp>
        <p:grpSp>
          <p:nvGrpSpPr>
            <p:cNvPr id="81" name="Graphic 4">
              <a:extLst>
                <a:ext uri="{FF2B5EF4-FFF2-40B4-BE49-F238E27FC236}">
                  <a16:creationId xmlns:a16="http://schemas.microsoft.com/office/drawing/2014/main" id="{B21E1018-4E45-9F97-8867-ED33C267F9E8}"/>
                </a:ext>
              </a:extLst>
            </p:cNvPr>
            <p:cNvGrpSpPr/>
            <p:nvPr/>
          </p:nvGrpSpPr>
          <p:grpSpPr>
            <a:xfrm>
              <a:off x="5417496" y="4125419"/>
              <a:ext cx="220838" cy="344724"/>
              <a:chOff x="1933372" y="5858603"/>
              <a:chExt cx="220838" cy="344724"/>
            </a:xfrm>
          </p:grpSpPr>
          <p:grpSp>
            <p:nvGrpSpPr>
              <p:cNvPr id="283" name="Graphic 4">
                <a:extLst>
                  <a:ext uri="{FF2B5EF4-FFF2-40B4-BE49-F238E27FC236}">
                    <a16:creationId xmlns:a16="http://schemas.microsoft.com/office/drawing/2014/main" id="{DE225290-F373-43DF-4CC6-62761037BBAB}"/>
                  </a:ext>
                </a:extLst>
              </p:cNvPr>
              <p:cNvGrpSpPr/>
              <p:nvPr/>
            </p:nvGrpSpPr>
            <p:grpSpPr>
              <a:xfrm>
                <a:off x="1933372" y="5858603"/>
                <a:ext cx="220838" cy="344724"/>
                <a:chOff x="1933372" y="5858603"/>
                <a:chExt cx="220838" cy="344724"/>
              </a:xfrm>
            </p:grpSpPr>
            <p:sp>
              <p:nvSpPr>
                <p:cNvPr id="285" name="Freeform: Shape 284">
                  <a:extLst>
                    <a:ext uri="{FF2B5EF4-FFF2-40B4-BE49-F238E27FC236}">
                      <a16:creationId xmlns:a16="http://schemas.microsoft.com/office/drawing/2014/main" id="{F66B2629-A995-1825-3971-09C4EFFB3695}"/>
                    </a:ext>
                  </a:extLst>
                </p:cNvPr>
                <p:cNvSpPr/>
                <p:nvPr/>
              </p:nvSpPr>
              <p:spPr>
                <a:xfrm>
                  <a:off x="1933372" y="5858603"/>
                  <a:ext cx="62013" cy="344724"/>
                </a:xfrm>
                <a:custGeom>
                  <a:avLst/>
                  <a:gdLst>
                    <a:gd name="connsiteX0" fmla="*/ 154 w 62013"/>
                    <a:gd name="connsiteY0" fmla="*/ 1293 h 344724"/>
                    <a:gd name="connsiteX1" fmla="*/ 154 w 62013"/>
                    <a:gd name="connsiteY1" fmla="*/ 128968 h 344724"/>
                    <a:gd name="connsiteX2" fmla="*/ 31161 w 62013"/>
                    <a:gd name="connsiteY2" fmla="*/ 159975 h 344724"/>
                    <a:gd name="connsiteX3" fmla="*/ 31161 w 62013"/>
                    <a:gd name="connsiteY3" fmla="*/ 159975 h 344724"/>
                    <a:gd name="connsiteX4" fmla="*/ 31161 w 62013"/>
                    <a:gd name="connsiteY4" fmla="*/ 159975 h 344724"/>
                    <a:gd name="connsiteX5" fmla="*/ 62168 w 62013"/>
                    <a:gd name="connsiteY5" fmla="*/ 190982 h 344724"/>
                    <a:gd name="connsiteX6" fmla="*/ 62168 w 62013"/>
                    <a:gd name="connsiteY6" fmla="*/ 190982 h 344724"/>
                    <a:gd name="connsiteX7" fmla="*/ 62168 w 62013"/>
                    <a:gd name="connsiteY7" fmla="*/ 346017 h 34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13" h="344724">
                      <a:moveTo>
                        <a:pt x="154" y="1293"/>
                      </a:moveTo>
                      <a:cubicBezTo>
                        <a:pt x="154" y="47576"/>
                        <a:pt x="154" y="93859"/>
                        <a:pt x="154" y="128968"/>
                      </a:cubicBezTo>
                      <a:cubicBezTo>
                        <a:pt x="154" y="146093"/>
                        <a:pt x="14036" y="159975"/>
                        <a:pt x="31161" y="159975"/>
                      </a:cubicBezTo>
                      <a:moveTo>
                        <a:pt x="31161" y="159975"/>
                      </a:moveTo>
                      <a:cubicBezTo>
                        <a:pt x="31161" y="159975"/>
                        <a:pt x="31161" y="159975"/>
                        <a:pt x="31161" y="159975"/>
                      </a:cubicBezTo>
                      <a:cubicBezTo>
                        <a:pt x="48286" y="159975"/>
                        <a:pt x="62168" y="173857"/>
                        <a:pt x="62168" y="190982"/>
                      </a:cubicBezTo>
                      <a:moveTo>
                        <a:pt x="62168" y="190982"/>
                      </a:moveTo>
                      <a:cubicBezTo>
                        <a:pt x="62168" y="222117"/>
                        <a:pt x="62168" y="253253"/>
                        <a:pt x="62168" y="346017"/>
                      </a:cubicBezTo>
                    </a:path>
                  </a:pathLst>
                </a:custGeom>
                <a:noFill/>
                <a:ln w="4284" cap="flat">
                  <a:solidFill>
                    <a:srgbClr val="000000"/>
                  </a:solidFill>
                  <a:prstDash val="solid"/>
                  <a:miter/>
                </a:ln>
              </p:spPr>
              <p:txBody>
                <a:bodyPr rtlCol="0" anchor="ctr"/>
                <a:lstStyle/>
                <a:p>
                  <a:endParaRPr lang="en-IN"/>
                </a:p>
              </p:txBody>
            </p:sp>
            <p:sp>
              <p:nvSpPr>
                <p:cNvPr id="286" name="Freeform: Shape 285">
                  <a:extLst>
                    <a:ext uri="{FF2B5EF4-FFF2-40B4-BE49-F238E27FC236}">
                      <a16:creationId xmlns:a16="http://schemas.microsoft.com/office/drawing/2014/main" id="{56A9F682-69FD-687F-76A7-FA22027B7812}"/>
                    </a:ext>
                  </a:extLst>
                </p:cNvPr>
                <p:cNvSpPr/>
                <p:nvPr/>
              </p:nvSpPr>
              <p:spPr>
                <a:xfrm>
                  <a:off x="2078446" y="6046469"/>
                  <a:ext cx="75764" cy="69309"/>
                </a:xfrm>
                <a:custGeom>
                  <a:avLst/>
                  <a:gdLst>
                    <a:gd name="connsiteX0" fmla="*/ 154 w 75764"/>
                    <a:gd name="connsiteY0" fmla="*/ 1293 h 69309"/>
                    <a:gd name="connsiteX1" fmla="*/ 75919 w 75764"/>
                    <a:gd name="connsiteY1" fmla="*/ 1293 h 69309"/>
                    <a:gd name="connsiteX2" fmla="*/ 75919 w 75764"/>
                    <a:gd name="connsiteY2" fmla="*/ 70602 h 69309"/>
                    <a:gd name="connsiteX3" fmla="*/ 154 w 75764"/>
                    <a:gd name="connsiteY3" fmla="*/ 70602 h 69309"/>
                  </a:gdLst>
                  <a:ahLst/>
                  <a:cxnLst>
                    <a:cxn ang="0">
                      <a:pos x="connsiteX0" y="connsiteY0"/>
                    </a:cxn>
                    <a:cxn ang="0">
                      <a:pos x="connsiteX1" y="connsiteY1"/>
                    </a:cxn>
                    <a:cxn ang="0">
                      <a:pos x="connsiteX2" y="connsiteY2"/>
                    </a:cxn>
                    <a:cxn ang="0">
                      <a:pos x="connsiteX3" y="connsiteY3"/>
                    </a:cxn>
                  </a:cxnLst>
                  <a:rect l="l" t="t" r="r" b="b"/>
                  <a:pathLst>
                    <a:path w="75764" h="69309">
                      <a:moveTo>
                        <a:pt x="154" y="1293"/>
                      </a:moveTo>
                      <a:lnTo>
                        <a:pt x="75919" y="1293"/>
                      </a:lnTo>
                      <a:lnTo>
                        <a:pt x="75919" y="70602"/>
                      </a:lnTo>
                      <a:lnTo>
                        <a:pt x="154" y="70602"/>
                      </a:lnTo>
                      <a:close/>
                    </a:path>
                  </a:pathLst>
                </a:custGeom>
                <a:solidFill>
                  <a:srgbClr val="FFFFFF"/>
                </a:solidFill>
                <a:ln w="3626" cap="flat">
                  <a:noFill/>
                  <a:prstDash val="solid"/>
                  <a:miter/>
                </a:ln>
              </p:spPr>
              <p:txBody>
                <a:bodyPr rtlCol="0" anchor="ctr"/>
                <a:lstStyle/>
                <a:p>
                  <a:endParaRPr lang="en-IN"/>
                </a:p>
              </p:txBody>
            </p:sp>
          </p:grpSp>
          <p:sp>
            <p:nvSpPr>
              <p:cNvPr id="284" name="Freeform: Shape 283">
                <a:extLst>
                  <a:ext uri="{FF2B5EF4-FFF2-40B4-BE49-F238E27FC236}">
                    <a16:creationId xmlns:a16="http://schemas.microsoft.com/office/drawing/2014/main" id="{5B6AE1F0-513B-02DF-528A-03D10F2E2713}"/>
                  </a:ext>
                </a:extLst>
              </p:cNvPr>
              <p:cNvSpPr/>
              <p:nvPr/>
            </p:nvSpPr>
            <p:spPr>
              <a:xfrm>
                <a:off x="1973498" y="6165418"/>
                <a:ext cx="43774" cy="37909"/>
              </a:xfrm>
              <a:custGeom>
                <a:avLst/>
                <a:gdLst>
                  <a:gd name="connsiteX0" fmla="*/ 43928 w 43774"/>
                  <a:gd name="connsiteY0" fmla="*/ 1293 h 37909"/>
                  <a:gd name="connsiteX1" fmla="*/ 22041 w 43774"/>
                  <a:gd name="connsiteY1" fmla="*/ 39202 h 37909"/>
                  <a:gd name="connsiteX2" fmla="*/ 154 w 43774"/>
                  <a:gd name="connsiteY2" fmla="*/ 1293 h 37909"/>
                </a:gdLst>
                <a:ahLst/>
                <a:cxnLst>
                  <a:cxn ang="0">
                    <a:pos x="connsiteX0" y="connsiteY0"/>
                  </a:cxn>
                  <a:cxn ang="0">
                    <a:pos x="connsiteX1" y="connsiteY1"/>
                  </a:cxn>
                  <a:cxn ang="0">
                    <a:pos x="connsiteX2" y="connsiteY2"/>
                  </a:cxn>
                </a:cxnLst>
                <a:rect l="l" t="t" r="r" b="b"/>
                <a:pathLst>
                  <a:path w="43774" h="37909">
                    <a:moveTo>
                      <a:pt x="43928" y="1293"/>
                    </a:moveTo>
                    <a:cubicBezTo>
                      <a:pt x="40281" y="7611"/>
                      <a:pt x="29337" y="39202"/>
                      <a:pt x="22041" y="39202"/>
                    </a:cubicBezTo>
                    <a:cubicBezTo>
                      <a:pt x="14745" y="39202"/>
                      <a:pt x="3802" y="7611"/>
                      <a:pt x="154" y="1293"/>
                    </a:cubicBezTo>
                  </a:path>
                </a:pathLst>
              </a:custGeom>
              <a:noFill/>
              <a:ln w="4284" cap="flat">
                <a:solidFill>
                  <a:srgbClr val="000000"/>
                </a:solidFill>
                <a:prstDash val="solid"/>
                <a:miter/>
              </a:ln>
            </p:spPr>
            <p:txBody>
              <a:bodyPr rtlCol="0" anchor="ctr"/>
              <a:lstStyle/>
              <a:p>
                <a:endParaRPr lang="en-IN"/>
              </a:p>
            </p:txBody>
          </p:sp>
        </p:grpSp>
        <p:pic>
          <p:nvPicPr>
            <p:cNvPr id="82" name="Picture 81">
              <a:extLst>
                <a:ext uri="{FF2B5EF4-FFF2-40B4-BE49-F238E27FC236}">
                  <a16:creationId xmlns:a16="http://schemas.microsoft.com/office/drawing/2014/main" id="{B3012A2B-AC6F-F23C-1BC0-8C60431EB33F}"/>
                </a:ext>
              </a:extLst>
            </p:cNvPr>
            <p:cNvPicPr>
              <a:picLocks noChangeAspect="1"/>
            </p:cNvPicPr>
            <p:nvPr/>
          </p:nvPicPr>
          <p:blipFill>
            <a:blip r:embed="rId19"/>
            <a:stretch>
              <a:fillRect/>
            </a:stretch>
          </p:blipFill>
          <p:spPr>
            <a:xfrm>
              <a:off x="5519216" y="4320581"/>
              <a:ext cx="94003" cy="69309"/>
            </a:xfrm>
            <a:custGeom>
              <a:avLst/>
              <a:gdLst>
                <a:gd name="connsiteX0" fmla="*/ 182 w 94003"/>
                <a:gd name="connsiteY0" fmla="*/ 1346 h 69309"/>
                <a:gd name="connsiteX1" fmla="*/ 94186 w 94003"/>
                <a:gd name="connsiteY1" fmla="*/ 1346 h 69309"/>
                <a:gd name="connsiteX2" fmla="*/ 94186 w 94003"/>
                <a:gd name="connsiteY2" fmla="*/ 70656 h 69309"/>
                <a:gd name="connsiteX3" fmla="*/ 182 w 94003"/>
                <a:gd name="connsiteY3" fmla="*/ 70656 h 69309"/>
              </a:gdLst>
              <a:ahLst/>
              <a:cxnLst>
                <a:cxn ang="0">
                  <a:pos x="connsiteX0" y="connsiteY0"/>
                </a:cxn>
                <a:cxn ang="0">
                  <a:pos x="connsiteX1" y="connsiteY1"/>
                </a:cxn>
                <a:cxn ang="0">
                  <a:pos x="connsiteX2" y="connsiteY2"/>
                </a:cxn>
                <a:cxn ang="0">
                  <a:pos x="connsiteX3" y="connsiteY3"/>
                </a:cxn>
              </a:cxnLst>
              <a:rect l="l" t="t" r="r" b="b"/>
              <a:pathLst>
                <a:path w="94003" h="69309">
                  <a:moveTo>
                    <a:pt x="182" y="1346"/>
                  </a:moveTo>
                  <a:lnTo>
                    <a:pt x="94186" y="1346"/>
                  </a:lnTo>
                  <a:lnTo>
                    <a:pt x="94186" y="70656"/>
                  </a:lnTo>
                  <a:lnTo>
                    <a:pt x="182" y="70656"/>
                  </a:lnTo>
                  <a:close/>
                </a:path>
              </a:pathLst>
            </a:custGeom>
          </p:spPr>
        </p:pic>
        <p:grpSp>
          <p:nvGrpSpPr>
            <p:cNvPr id="83" name="Graphic 4">
              <a:extLst>
                <a:ext uri="{FF2B5EF4-FFF2-40B4-BE49-F238E27FC236}">
                  <a16:creationId xmlns:a16="http://schemas.microsoft.com/office/drawing/2014/main" id="{77C08192-F08A-C3AF-EB08-7AE07694D2DF}"/>
                </a:ext>
              </a:extLst>
            </p:cNvPr>
            <p:cNvGrpSpPr/>
            <p:nvPr/>
          </p:nvGrpSpPr>
          <p:grpSpPr>
            <a:xfrm>
              <a:off x="2233007" y="2158527"/>
              <a:ext cx="454114" cy="63837"/>
              <a:chOff x="1547207" y="2288431"/>
              <a:chExt cx="454114" cy="63837"/>
            </a:xfrm>
          </p:grpSpPr>
          <p:sp>
            <p:nvSpPr>
              <p:cNvPr id="281" name="Freeform: Shape 280">
                <a:extLst>
                  <a:ext uri="{FF2B5EF4-FFF2-40B4-BE49-F238E27FC236}">
                    <a16:creationId xmlns:a16="http://schemas.microsoft.com/office/drawing/2014/main" id="{F91EAA2E-38E0-EB32-8C38-763BBE5EA80F}"/>
                  </a:ext>
                </a:extLst>
              </p:cNvPr>
              <p:cNvSpPr/>
              <p:nvPr/>
            </p:nvSpPr>
            <p:spPr>
              <a:xfrm>
                <a:off x="1547207" y="2288431"/>
                <a:ext cx="454114" cy="63837"/>
              </a:xfrm>
              <a:custGeom>
                <a:avLst/>
                <a:gdLst>
                  <a:gd name="connsiteX0" fmla="*/ 7344 w 454114"/>
                  <a:gd name="connsiteY0" fmla="*/ 314 h 63837"/>
                  <a:gd name="connsiteX1" fmla="*/ 446867 w 454114"/>
                  <a:gd name="connsiteY1" fmla="*/ 314 h 63837"/>
                  <a:gd name="connsiteX2" fmla="*/ 452339 w 454114"/>
                  <a:gd name="connsiteY2" fmla="*/ 2138 h 63837"/>
                  <a:gd name="connsiteX3" fmla="*/ 454163 w 454114"/>
                  <a:gd name="connsiteY3" fmla="*/ 7610 h 63837"/>
                  <a:gd name="connsiteX4" fmla="*/ 454163 w 454114"/>
                  <a:gd name="connsiteY4" fmla="*/ 56856 h 63837"/>
                  <a:gd name="connsiteX5" fmla="*/ 452339 w 454114"/>
                  <a:gd name="connsiteY5" fmla="*/ 62328 h 63837"/>
                  <a:gd name="connsiteX6" fmla="*/ 446867 w 454114"/>
                  <a:gd name="connsiteY6" fmla="*/ 64152 h 63837"/>
                  <a:gd name="connsiteX7" fmla="*/ 7344 w 454114"/>
                  <a:gd name="connsiteY7" fmla="*/ 64152 h 63837"/>
                  <a:gd name="connsiteX8" fmla="*/ 1872 w 454114"/>
                  <a:gd name="connsiteY8" fmla="*/ 62328 h 63837"/>
                  <a:gd name="connsiteX9" fmla="*/ 48 w 454114"/>
                  <a:gd name="connsiteY9" fmla="*/ 56856 h 63837"/>
                  <a:gd name="connsiteX10" fmla="*/ 48 w 454114"/>
                  <a:gd name="connsiteY10" fmla="*/ 7610 h 63837"/>
                  <a:gd name="connsiteX11" fmla="*/ 1872 w 454114"/>
                  <a:gd name="connsiteY11" fmla="*/ 2138 h 63837"/>
                  <a:gd name="connsiteX12" fmla="*/ 7344 w 454114"/>
                  <a:gd name="connsiteY12" fmla="*/ 314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4114" h="63837">
                    <a:moveTo>
                      <a:pt x="7344" y="314"/>
                    </a:moveTo>
                    <a:lnTo>
                      <a:pt x="446867" y="314"/>
                    </a:lnTo>
                    <a:lnTo>
                      <a:pt x="452339" y="2138"/>
                    </a:lnTo>
                    <a:lnTo>
                      <a:pt x="454163" y="7610"/>
                    </a:lnTo>
                    <a:lnTo>
                      <a:pt x="454163" y="56856"/>
                    </a:lnTo>
                    <a:lnTo>
                      <a:pt x="452339" y="62328"/>
                    </a:lnTo>
                    <a:lnTo>
                      <a:pt x="446867" y="64152"/>
                    </a:lnTo>
                    <a:lnTo>
                      <a:pt x="7344" y="64152"/>
                    </a:lnTo>
                    <a:lnTo>
                      <a:pt x="1872" y="62328"/>
                    </a:lnTo>
                    <a:lnTo>
                      <a:pt x="48" y="56856"/>
                    </a:lnTo>
                    <a:lnTo>
                      <a:pt x="48" y="7610"/>
                    </a:lnTo>
                    <a:lnTo>
                      <a:pt x="1872" y="2138"/>
                    </a:lnTo>
                    <a:lnTo>
                      <a:pt x="7344" y="314"/>
                    </a:lnTo>
                  </a:path>
                </a:pathLst>
              </a:custGeom>
              <a:solidFill>
                <a:srgbClr val="FFFFFF"/>
              </a:solidFill>
              <a:ln w="0" cap="flat">
                <a:noFill/>
                <a:prstDash val="solid"/>
                <a:miter/>
              </a:ln>
            </p:spPr>
            <p:txBody>
              <a:bodyPr rtlCol="0" anchor="ctr"/>
              <a:lstStyle/>
              <a:p>
                <a:endParaRPr lang="en-IN"/>
              </a:p>
            </p:txBody>
          </p:sp>
          <p:sp>
            <p:nvSpPr>
              <p:cNvPr id="282" name="Freeform: Shape 281">
                <a:extLst>
                  <a:ext uri="{FF2B5EF4-FFF2-40B4-BE49-F238E27FC236}">
                    <a16:creationId xmlns:a16="http://schemas.microsoft.com/office/drawing/2014/main" id="{AB5C7535-D97E-9106-06E1-3D829A32B138}"/>
                  </a:ext>
                </a:extLst>
              </p:cNvPr>
              <p:cNvSpPr/>
              <p:nvPr/>
            </p:nvSpPr>
            <p:spPr>
              <a:xfrm>
                <a:off x="1547207" y="2288431"/>
                <a:ext cx="454114" cy="63837"/>
              </a:xfrm>
              <a:custGeom>
                <a:avLst/>
                <a:gdLst>
                  <a:gd name="connsiteX0" fmla="*/ 7344 w 454114"/>
                  <a:gd name="connsiteY0" fmla="*/ 314 h 63837"/>
                  <a:gd name="connsiteX1" fmla="*/ 446867 w 454114"/>
                  <a:gd name="connsiteY1" fmla="*/ 314 h 63837"/>
                  <a:gd name="connsiteX2" fmla="*/ 454163 w 454114"/>
                  <a:gd name="connsiteY2" fmla="*/ 7610 h 63837"/>
                  <a:gd name="connsiteX3" fmla="*/ 454163 w 454114"/>
                  <a:gd name="connsiteY3" fmla="*/ 7610 h 63837"/>
                  <a:gd name="connsiteX4" fmla="*/ 454163 w 454114"/>
                  <a:gd name="connsiteY4" fmla="*/ 56856 h 63837"/>
                  <a:gd name="connsiteX5" fmla="*/ 446867 w 454114"/>
                  <a:gd name="connsiteY5" fmla="*/ 64152 h 63837"/>
                  <a:gd name="connsiteX6" fmla="*/ 446867 w 454114"/>
                  <a:gd name="connsiteY6" fmla="*/ 64152 h 63837"/>
                  <a:gd name="connsiteX7" fmla="*/ 7344 w 454114"/>
                  <a:gd name="connsiteY7" fmla="*/ 64152 h 63837"/>
                  <a:gd name="connsiteX8" fmla="*/ 48 w 454114"/>
                  <a:gd name="connsiteY8" fmla="*/ 56856 h 63837"/>
                  <a:gd name="connsiteX9" fmla="*/ 48 w 454114"/>
                  <a:gd name="connsiteY9" fmla="*/ 56856 h 63837"/>
                  <a:gd name="connsiteX10" fmla="*/ 48 w 454114"/>
                  <a:gd name="connsiteY10" fmla="*/ 7610 h 63837"/>
                  <a:gd name="connsiteX11" fmla="*/ 7344 w 454114"/>
                  <a:gd name="connsiteY11" fmla="*/ 314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114" h="63837">
                    <a:moveTo>
                      <a:pt x="7344" y="314"/>
                    </a:moveTo>
                    <a:cubicBezTo>
                      <a:pt x="141495" y="314"/>
                      <a:pt x="275647" y="314"/>
                      <a:pt x="446867" y="314"/>
                    </a:cubicBezTo>
                    <a:cubicBezTo>
                      <a:pt x="451731" y="314"/>
                      <a:pt x="454163" y="2746"/>
                      <a:pt x="454163" y="7610"/>
                    </a:cubicBezTo>
                    <a:moveTo>
                      <a:pt x="454163" y="7610"/>
                    </a:moveTo>
                    <a:cubicBezTo>
                      <a:pt x="454163" y="21208"/>
                      <a:pt x="454163" y="34805"/>
                      <a:pt x="454163" y="56856"/>
                    </a:cubicBezTo>
                    <a:cubicBezTo>
                      <a:pt x="454163" y="61720"/>
                      <a:pt x="451731" y="64152"/>
                      <a:pt x="446867" y="64152"/>
                    </a:cubicBezTo>
                    <a:moveTo>
                      <a:pt x="446867" y="64152"/>
                    </a:moveTo>
                    <a:cubicBezTo>
                      <a:pt x="355444" y="64152"/>
                      <a:pt x="264020" y="64152"/>
                      <a:pt x="7344" y="64152"/>
                    </a:cubicBezTo>
                    <a:cubicBezTo>
                      <a:pt x="2480" y="64152"/>
                      <a:pt x="48" y="61720"/>
                      <a:pt x="48" y="56856"/>
                    </a:cubicBezTo>
                    <a:moveTo>
                      <a:pt x="48" y="56856"/>
                    </a:moveTo>
                    <a:cubicBezTo>
                      <a:pt x="48" y="42746"/>
                      <a:pt x="48" y="28637"/>
                      <a:pt x="48" y="7610"/>
                    </a:cubicBezTo>
                    <a:cubicBezTo>
                      <a:pt x="48" y="2746"/>
                      <a:pt x="2480" y="314"/>
                      <a:pt x="7344" y="314"/>
                    </a:cubicBezTo>
                  </a:path>
                </a:pathLst>
              </a:custGeom>
              <a:noFill/>
              <a:ln w="1428" cap="flat">
                <a:solidFill>
                  <a:srgbClr val="EA9536"/>
                </a:solidFill>
                <a:prstDash val="solid"/>
                <a:miter/>
              </a:ln>
            </p:spPr>
            <p:txBody>
              <a:bodyPr rtlCol="0" anchor="ctr"/>
              <a:lstStyle/>
              <a:p>
                <a:endParaRPr lang="en-IN"/>
              </a:p>
            </p:txBody>
          </p:sp>
        </p:grpSp>
        <p:pic>
          <p:nvPicPr>
            <p:cNvPr id="84" name="Picture 83">
              <a:extLst>
                <a:ext uri="{FF2B5EF4-FFF2-40B4-BE49-F238E27FC236}">
                  <a16:creationId xmlns:a16="http://schemas.microsoft.com/office/drawing/2014/main" id="{A7B46C75-5320-501C-C10F-0740595E9B53}"/>
                </a:ext>
              </a:extLst>
            </p:cNvPr>
            <p:cNvPicPr>
              <a:picLocks noChangeAspect="1"/>
            </p:cNvPicPr>
            <p:nvPr/>
          </p:nvPicPr>
          <p:blipFill>
            <a:blip r:embed="rId20"/>
            <a:stretch>
              <a:fillRect/>
            </a:stretch>
          </p:blipFill>
          <p:spPr>
            <a:xfrm>
              <a:off x="2305964" y="2171295"/>
              <a:ext cx="344678" cy="51070"/>
            </a:xfrm>
            <a:custGeom>
              <a:avLst/>
              <a:gdLst>
                <a:gd name="connsiteX0" fmla="*/ 68 w 344678"/>
                <a:gd name="connsiteY0" fmla="*/ 318 h 51070"/>
                <a:gd name="connsiteX1" fmla="*/ 344746 w 344678"/>
                <a:gd name="connsiteY1" fmla="*/ 318 h 51070"/>
                <a:gd name="connsiteX2" fmla="*/ 344746 w 344678"/>
                <a:gd name="connsiteY2" fmla="*/ 51388 h 51070"/>
                <a:gd name="connsiteX3" fmla="*/ 68 w 344678"/>
                <a:gd name="connsiteY3" fmla="*/ 51388 h 51070"/>
              </a:gdLst>
              <a:ahLst/>
              <a:cxnLst>
                <a:cxn ang="0">
                  <a:pos x="connsiteX0" y="connsiteY0"/>
                </a:cxn>
                <a:cxn ang="0">
                  <a:pos x="connsiteX1" y="connsiteY1"/>
                </a:cxn>
                <a:cxn ang="0">
                  <a:pos x="connsiteX2" y="connsiteY2"/>
                </a:cxn>
                <a:cxn ang="0">
                  <a:pos x="connsiteX3" y="connsiteY3"/>
                </a:cxn>
              </a:cxnLst>
              <a:rect l="l" t="t" r="r" b="b"/>
              <a:pathLst>
                <a:path w="344678" h="51070">
                  <a:moveTo>
                    <a:pt x="68" y="318"/>
                  </a:moveTo>
                  <a:lnTo>
                    <a:pt x="344746" y="318"/>
                  </a:lnTo>
                  <a:lnTo>
                    <a:pt x="344746" y="51388"/>
                  </a:lnTo>
                  <a:lnTo>
                    <a:pt x="68" y="51388"/>
                  </a:lnTo>
                  <a:close/>
                </a:path>
              </a:pathLst>
            </a:custGeom>
          </p:spPr>
        </p:pic>
        <p:grpSp>
          <p:nvGrpSpPr>
            <p:cNvPr id="85" name="Graphic 4">
              <a:extLst>
                <a:ext uri="{FF2B5EF4-FFF2-40B4-BE49-F238E27FC236}">
                  <a16:creationId xmlns:a16="http://schemas.microsoft.com/office/drawing/2014/main" id="{7EED3C42-15BF-5A1D-1338-9E501089B6EE}"/>
                </a:ext>
              </a:extLst>
            </p:cNvPr>
            <p:cNvGrpSpPr/>
            <p:nvPr/>
          </p:nvGrpSpPr>
          <p:grpSpPr>
            <a:xfrm>
              <a:off x="2251246" y="2172207"/>
              <a:ext cx="36478" cy="45598"/>
              <a:chOff x="1565446" y="2302111"/>
              <a:chExt cx="36478" cy="45598"/>
            </a:xfrm>
            <a:solidFill>
              <a:srgbClr val="000000"/>
            </a:solidFill>
          </p:grpSpPr>
          <p:sp>
            <p:nvSpPr>
              <p:cNvPr id="279" name="Freeform: Shape 278">
                <a:extLst>
                  <a:ext uri="{FF2B5EF4-FFF2-40B4-BE49-F238E27FC236}">
                    <a16:creationId xmlns:a16="http://schemas.microsoft.com/office/drawing/2014/main" id="{D39489ED-31A8-C446-75BC-B4CF38F91CC6}"/>
                  </a:ext>
                </a:extLst>
              </p:cNvPr>
              <p:cNvSpPr/>
              <p:nvPr/>
            </p:nvSpPr>
            <p:spPr>
              <a:xfrm>
                <a:off x="1565446" y="2306671"/>
                <a:ext cx="36478" cy="41038"/>
              </a:xfrm>
              <a:custGeom>
                <a:avLst/>
                <a:gdLst>
                  <a:gd name="connsiteX0" fmla="*/ 27405 w 36478"/>
                  <a:gd name="connsiteY0" fmla="*/ 312 h 41038"/>
                  <a:gd name="connsiteX1" fmla="*/ 31965 w 36478"/>
                  <a:gd name="connsiteY1" fmla="*/ 312 h 41038"/>
                  <a:gd name="connsiteX2" fmla="*/ 36525 w 36478"/>
                  <a:gd name="connsiteY2" fmla="*/ 4871 h 41038"/>
                  <a:gd name="connsiteX3" fmla="*/ 36525 w 36478"/>
                  <a:gd name="connsiteY3" fmla="*/ 36790 h 41038"/>
                  <a:gd name="connsiteX4" fmla="*/ 31965 w 36478"/>
                  <a:gd name="connsiteY4" fmla="*/ 41350 h 41038"/>
                  <a:gd name="connsiteX5" fmla="*/ 4606 w 36478"/>
                  <a:gd name="connsiteY5" fmla="*/ 41350 h 41038"/>
                  <a:gd name="connsiteX6" fmla="*/ 46 w 36478"/>
                  <a:gd name="connsiteY6" fmla="*/ 36790 h 41038"/>
                  <a:gd name="connsiteX7" fmla="*/ 46 w 36478"/>
                  <a:gd name="connsiteY7" fmla="*/ 4871 h 41038"/>
                  <a:gd name="connsiteX8" fmla="*/ 4606 w 36478"/>
                  <a:gd name="connsiteY8" fmla="*/ 312 h 41038"/>
                  <a:gd name="connsiteX9" fmla="*/ 9166 w 36478"/>
                  <a:gd name="connsiteY9" fmla="*/ 312 h 4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78" h="41038">
                    <a:moveTo>
                      <a:pt x="27405" y="312"/>
                    </a:moveTo>
                    <a:lnTo>
                      <a:pt x="31965" y="312"/>
                    </a:lnTo>
                    <a:cubicBezTo>
                      <a:pt x="34483" y="312"/>
                      <a:pt x="36525" y="2353"/>
                      <a:pt x="36525" y="4871"/>
                    </a:cubicBezTo>
                    <a:lnTo>
                      <a:pt x="36525" y="36790"/>
                    </a:lnTo>
                    <a:cubicBezTo>
                      <a:pt x="36525" y="39309"/>
                      <a:pt x="34483" y="41350"/>
                      <a:pt x="31965" y="41350"/>
                    </a:cubicBezTo>
                    <a:lnTo>
                      <a:pt x="4606" y="41350"/>
                    </a:lnTo>
                    <a:cubicBezTo>
                      <a:pt x="2088" y="41350"/>
                      <a:pt x="46" y="39309"/>
                      <a:pt x="46" y="36790"/>
                    </a:cubicBezTo>
                    <a:lnTo>
                      <a:pt x="46" y="4871"/>
                    </a:lnTo>
                    <a:cubicBezTo>
                      <a:pt x="46" y="2353"/>
                      <a:pt x="2088" y="312"/>
                      <a:pt x="4606" y="312"/>
                    </a:cubicBezTo>
                    <a:lnTo>
                      <a:pt x="9166" y="312"/>
                    </a:lnTo>
                  </a:path>
                </a:pathLst>
              </a:custGeom>
              <a:solidFill>
                <a:srgbClr val="000000"/>
              </a:solidFill>
              <a:ln w="5289" cap="rnd">
                <a:solidFill>
                  <a:srgbClr val="171717"/>
                </a:solidFill>
                <a:prstDash val="solid"/>
                <a:round/>
              </a:ln>
            </p:spPr>
            <p:txBody>
              <a:bodyPr rtlCol="0" anchor="ctr"/>
              <a:lstStyle/>
              <a:p>
                <a:endParaRPr lang="en-IN"/>
              </a:p>
            </p:txBody>
          </p:sp>
          <p:sp>
            <p:nvSpPr>
              <p:cNvPr id="280" name="Freeform: Shape 279">
                <a:extLst>
                  <a:ext uri="{FF2B5EF4-FFF2-40B4-BE49-F238E27FC236}">
                    <a16:creationId xmlns:a16="http://schemas.microsoft.com/office/drawing/2014/main" id="{6FCE6DBB-2456-8C2C-A6B2-97A2287A797E}"/>
                  </a:ext>
                </a:extLst>
              </p:cNvPr>
              <p:cNvSpPr/>
              <p:nvPr/>
            </p:nvSpPr>
            <p:spPr>
              <a:xfrm>
                <a:off x="1574566" y="2302111"/>
                <a:ext cx="18239" cy="9119"/>
              </a:xfrm>
              <a:custGeom>
                <a:avLst/>
                <a:gdLst>
                  <a:gd name="connsiteX0" fmla="*/ 16006 w 18239"/>
                  <a:gd name="connsiteY0" fmla="*/ 315 h 9119"/>
                  <a:gd name="connsiteX1" fmla="*/ 18286 w 18239"/>
                  <a:gd name="connsiteY1" fmla="*/ 2595 h 9119"/>
                  <a:gd name="connsiteX2" fmla="*/ 18286 w 18239"/>
                  <a:gd name="connsiteY2" fmla="*/ 7155 h 9119"/>
                  <a:gd name="connsiteX3" fmla="*/ 16006 w 18239"/>
                  <a:gd name="connsiteY3" fmla="*/ 9435 h 9119"/>
                  <a:gd name="connsiteX4" fmla="*/ 2326 w 18239"/>
                  <a:gd name="connsiteY4" fmla="*/ 9435 h 9119"/>
                  <a:gd name="connsiteX5" fmla="*/ 46 w 18239"/>
                  <a:gd name="connsiteY5" fmla="*/ 7155 h 9119"/>
                  <a:gd name="connsiteX6" fmla="*/ 46 w 18239"/>
                  <a:gd name="connsiteY6" fmla="*/ 2595 h 9119"/>
                  <a:gd name="connsiteX7" fmla="*/ 2326 w 18239"/>
                  <a:gd name="connsiteY7" fmla="*/ 315 h 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39" h="9119">
                    <a:moveTo>
                      <a:pt x="16006" y="315"/>
                    </a:moveTo>
                    <a:cubicBezTo>
                      <a:pt x="17265" y="315"/>
                      <a:pt x="18286" y="1336"/>
                      <a:pt x="18286" y="2595"/>
                    </a:cubicBezTo>
                    <a:lnTo>
                      <a:pt x="18286" y="7155"/>
                    </a:lnTo>
                    <a:cubicBezTo>
                      <a:pt x="18286" y="8414"/>
                      <a:pt x="17265" y="9435"/>
                      <a:pt x="16006" y="9435"/>
                    </a:cubicBezTo>
                    <a:lnTo>
                      <a:pt x="2326" y="9435"/>
                    </a:lnTo>
                    <a:cubicBezTo>
                      <a:pt x="1067" y="9435"/>
                      <a:pt x="46" y="8414"/>
                      <a:pt x="46" y="7155"/>
                    </a:cubicBezTo>
                    <a:lnTo>
                      <a:pt x="46" y="2595"/>
                    </a:lnTo>
                    <a:cubicBezTo>
                      <a:pt x="46" y="1336"/>
                      <a:pt x="1067" y="315"/>
                      <a:pt x="2326" y="315"/>
                    </a:cubicBezTo>
                    <a:close/>
                  </a:path>
                </a:pathLst>
              </a:custGeom>
              <a:solidFill>
                <a:srgbClr val="000000"/>
              </a:solidFill>
              <a:ln w="5289" cap="rnd">
                <a:solidFill>
                  <a:srgbClr val="171717"/>
                </a:solidFill>
                <a:prstDash val="solid"/>
                <a:round/>
              </a:ln>
            </p:spPr>
            <p:txBody>
              <a:bodyPr rtlCol="0" anchor="ctr"/>
              <a:lstStyle/>
              <a:p>
                <a:endParaRPr lang="en-IN"/>
              </a:p>
            </p:txBody>
          </p:sp>
        </p:grpSp>
        <p:grpSp>
          <p:nvGrpSpPr>
            <p:cNvPr id="86" name="Graphic 4">
              <a:extLst>
                <a:ext uri="{FF2B5EF4-FFF2-40B4-BE49-F238E27FC236}">
                  <a16:creationId xmlns:a16="http://schemas.microsoft.com/office/drawing/2014/main" id="{367B0A5D-6662-976C-4FC1-4E120D7A7199}"/>
                </a:ext>
              </a:extLst>
            </p:cNvPr>
            <p:cNvGrpSpPr/>
            <p:nvPr/>
          </p:nvGrpSpPr>
          <p:grpSpPr>
            <a:xfrm>
              <a:off x="5063652" y="2521086"/>
              <a:ext cx="523971" cy="63837"/>
              <a:chOff x="1579528" y="4254270"/>
              <a:chExt cx="523971" cy="63837"/>
            </a:xfrm>
          </p:grpSpPr>
          <p:sp>
            <p:nvSpPr>
              <p:cNvPr id="277" name="Freeform: Shape 276">
                <a:extLst>
                  <a:ext uri="{FF2B5EF4-FFF2-40B4-BE49-F238E27FC236}">
                    <a16:creationId xmlns:a16="http://schemas.microsoft.com/office/drawing/2014/main" id="{26451082-40C5-4150-E536-EFEF2A1FA0EC}"/>
                  </a:ext>
                </a:extLst>
              </p:cNvPr>
              <p:cNvSpPr/>
              <p:nvPr/>
            </p:nvSpPr>
            <p:spPr>
              <a:xfrm>
                <a:off x="1579528" y="4254270"/>
                <a:ext cx="523971" cy="63837"/>
              </a:xfrm>
              <a:custGeom>
                <a:avLst/>
                <a:gdLst>
                  <a:gd name="connsiteX0" fmla="*/ 7353 w 523971"/>
                  <a:gd name="connsiteY0" fmla="*/ 853 h 63837"/>
                  <a:gd name="connsiteX1" fmla="*/ 516733 w 523971"/>
                  <a:gd name="connsiteY1" fmla="*/ 853 h 63837"/>
                  <a:gd name="connsiteX2" fmla="*/ 522204 w 523971"/>
                  <a:gd name="connsiteY2" fmla="*/ 2677 h 63837"/>
                  <a:gd name="connsiteX3" fmla="*/ 524028 w 523971"/>
                  <a:gd name="connsiteY3" fmla="*/ 8149 h 63837"/>
                  <a:gd name="connsiteX4" fmla="*/ 524028 w 523971"/>
                  <a:gd name="connsiteY4" fmla="*/ 57395 h 63837"/>
                  <a:gd name="connsiteX5" fmla="*/ 522204 w 523971"/>
                  <a:gd name="connsiteY5" fmla="*/ 62867 h 63837"/>
                  <a:gd name="connsiteX6" fmla="*/ 516733 w 523971"/>
                  <a:gd name="connsiteY6" fmla="*/ 64691 h 63837"/>
                  <a:gd name="connsiteX7" fmla="*/ 7353 w 523971"/>
                  <a:gd name="connsiteY7" fmla="*/ 64691 h 63837"/>
                  <a:gd name="connsiteX8" fmla="*/ 1881 w 523971"/>
                  <a:gd name="connsiteY8" fmla="*/ 62867 h 63837"/>
                  <a:gd name="connsiteX9" fmla="*/ 57 w 523971"/>
                  <a:gd name="connsiteY9" fmla="*/ 57395 h 63837"/>
                  <a:gd name="connsiteX10" fmla="*/ 57 w 523971"/>
                  <a:gd name="connsiteY10" fmla="*/ 8149 h 63837"/>
                  <a:gd name="connsiteX11" fmla="*/ 1881 w 523971"/>
                  <a:gd name="connsiteY11" fmla="*/ 2677 h 63837"/>
                  <a:gd name="connsiteX12" fmla="*/ 7353 w 523971"/>
                  <a:gd name="connsiteY12" fmla="*/ 853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971" h="63837">
                    <a:moveTo>
                      <a:pt x="7353" y="853"/>
                    </a:moveTo>
                    <a:lnTo>
                      <a:pt x="516733" y="853"/>
                    </a:lnTo>
                    <a:lnTo>
                      <a:pt x="522204" y="2677"/>
                    </a:lnTo>
                    <a:lnTo>
                      <a:pt x="524028" y="8149"/>
                    </a:lnTo>
                    <a:lnTo>
                      <a:pt x="524028" y="57395"/>
                    </a:lnTo>
                    <a:lnTo>
                      <a:pt x="522204" y="62867"/>
                    </a:lnTo>
                    <a:lnTo>
                      <a:pt x="516733" y="64691"/>
                    </a:lnTo>
                    <a:lnTo>
                      <a:pt x="7353" y="64691"/>
                    </a:lnTo>
                    <a:lnTo>
                      <a:pt x="1881" y="62867"/>
                    </a:lnTo>
                    <a:lnTo>
                      <a:pt x="57" y="57395"/>
                    </a:lnTo>
                    <a:lnTo>
                      <a:pt x="57" y="8149"/>
                    </a:lnTo>
                    <a:lnTo>
                      <a:pt x="1881" y="2677"/>
                    </a:lnTo>
                    <a:lnTo>
                      <a:pt x="7353" y="853"/>
                    </a:lnTo>
                  </a:path>
                </a:pathLst>
              </a:custGeom>
              <a:solidFill>
                <a:srgbClr val="FFFFFF"/>
              </a:solidFill>
              <a:ln w="0" cap="flat">
                <a:noFill/>
                <a:prstDash val="solid"/>
                <a:miter/>
              </a:ln>
            </p:spPr>
            <p:txBody>
              <a:bodyPr rtlCol="0" anchor="ctr"/>
              <a:lstStyle/>
              <a:p>
                <a:endParaRPr lang="en-IN"/>
              </a:p>
            </p:txBody>
          </p:sp>
          <p:sp>
            <p:nvSpPr>
              <p:cNvPr id="278" name="Freeform: Shape 277">
                <a:extLst>
                  <a:ext uri="{FF2B5EF4-FFF2-40B4-BE49-F238E27FC236}">
                    <a16:creationId xmlns:a16="http://schemas.microsoft.com/office/drawing/2014/main" id="{9425C955-3AE5-9575-7453-EC757F37A4BA}"/>
                  </a:ext>
                </a:extLst>
              </p:cNvPr>
              <p:cNvSpPr/>
              <p:nvPr/>
            </p:nvSpPr>
            <p:spPr>
              <a:xfrm>
                <a:off x="1579528" y="4254270"/>
                <a:ext cx="523971" cy="63837"/>
              </a:xfrm>
              <a:custGeom>
                <a:avLst/>
                <a:gdLst>
                  <a:gd name="connsiteX0" fmla="*/ 7353 w 523971"/>
                  <a:gd name="connsiteY0" fmla="*/ 853 h 63837"/>
                  <a:gd name="connsiteX1" fmla="*/ 516733 w 523971"/>
                  <a:gd name="connsiteY1" fmla="*/ 853 h 63837"/>
                  <a:gd name="connsiteX2" fmla="*/ 524028 w 523971"/>
                  <a:gd name="connsiteY2" fmla="*/ 8149 h 63837"/>
                  <a:gd name="connsiteX3" fmla="*/ 524028 w 523971"/>
                  <a:gd name="connsiteY3" fmla="*/ 8149 h 63837"/>
                  <a:gd name="connsiteX4" fmla="*/ 524028 w 523971"/>
                  <a:gd name="connsiteY4" fmla="*/ 57395 h 63837"/>
                  <a:gd name="connsiteX5" fmla="*/ 516733 w 523971"/>
                  <a:gd name="connsiteY5" fmla="*/ 64691 h 63837"/>
                  <a:gd name="connsiteX6" fmla="*/ 516733 w 523971"/>
                  <a:gd name="connsiteY6" fmla="*/ 64691 h 63837"/>
                  <a:gd name="connsiteX7" fmla="*/ 7353 w 523971"/>
                  <a:gd name="connsiteY7" fmla="*/ 64691 h 63837"/>
                  <a:gd name="connsiteX8" fmla="*/ 57 w 523971"/>
                  <a:gd name="connsiteY8" fmla="*/ 57395 h 63837"/>
                  <a:gd name="connsiteX9" fmla="*/ 57 w 523971"/>
                  <a:gd name="connsiteY9" fmla="*/ 57395 h 63837"/>
                  <a:gd name="connsiteX10" fmla="*/ 57 w 523971"/>
                  <a:gd name="connsiteY10" fmla="*/ 8149 h 63837"/>
                  <a:gd name="connsiteX11" fmla="*/ 7353 w 523971"/>
                  <a:gd name="connsiteY11" fmla="*/ 853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971" h="63837">
                    <a:moveTo>
                      <a:pt x="7353" y="853"/>
                    </a:moveTo>
                    <a:cubicBezTo>
                      <a:pt x="124634" y="853"/>
                      <a:pt x="241916" y="853"/>
                      <a:pt x="516733" y="853"/>
                    </a:cubicBezTo>
                    <a:cubicBezTo>
                      <a:pt x="521596" y="853"/>
                      <a:pt x="524028" y="3285"/>
                      <a:pt x="524028" y="8149"/>
                    </a:cubicBezTo>
                    <a:moveTo>
                      <a:pt x="524028" y="8149"/>
                    </a:moveTo>
                    <a:cubicBezTo>
                      <a:pt x="524028" y="19744"/>
                      <a:pt x="524028" y="31339"/>
                      <a:pt x="524028" y="57395"/>
                    </a:cubicBezTo>
                    <a:cubicBezTo>
                      <a:pt x="524028" y="62259"/>
                      <a:pt x="521596" y="64691"/>
                      <a:pt x="516733" y="64691"/>
                    </a:cubicBezTo>
                    <a:moveTo>
                      <a:pt x="516733" y="64691"/>
                    </a:moveTo>
                    <a:cubicBezTo>
                      <a:pt x="337345" y="64691"/>
                      <a:pt x="157957" y="64691"/>
                      <a:pt x="7353" y="64691"/>
                    </a:cubicBezTo>
                    <a:cubicBezTo>
                      <a:pt x="2489" y="64691"/>
                      <a:pt x="57" y="62259"/>
                      <a:pt x="57" y="57395"/>
                    </a:cubicBezTo>
                    <a:moveTo>
                      <a:pt x="57" y="57395"/>
                    </a:moveTo>
                    <a:cubicBezTo>
                      <a:pt x="57" y="40413"/>
                      <a:pt x="57" y="23431"/>
                      <a:pt x="57" y="8149"/>
                    </a:cubicBezTo>
                    <a:cubicBezTo>
                      <a:pt x="57" y="3285"/>
                      <a:pt x="2489" y="853"/>
                      <a:pt x="7353" y="853"/>
                    </a:cubicBezTo>
                  </a:path>
                </a:pathLst>
              </a:custGeom>
              <a:noFill/>
              <a:ln w="1428" cap="flat">
                <a:solidFill>
                  <a:srgbClr val="EA9536"/>
                </a:solidFill>
                <a:prstDash val="solid"/>
                <a:miter/>
              </a:ln>
            </p:spPr>
            <p:txBody>
              <a:bodyPr rtlCol="0" anchor="ctr"/>
              <a:lstStyle/>
              <a:p>
                <a:endParaRPr lang="en-IN"/>
              </a:p>
            </p:txBody>
          </p:sp>
        </p:grpSp>
        <p:pic>
          <p:nvPicPr>
            <p:cNvPr id="87" name="Picture 86">
              <a:extLst>
                <a:ext uri="{FF2B5EF4-FFF2-40B4-BE49-F238E27FC236}">
                  <a16:creationId xmlns:a16="http://schemas.microsoft.com/office/drawing/2014/main" id="{49DB484B-3A3A-A9BD-AB3E-9E1CB3F4E18E}"/>
                </a:ext>
              </a:extLst>
            </p:cNvPr>
            <p:cNvPicPr>
              <a:picLocks noChangeAspect="1"/>
            </p:cNvPicPr>
            <p:nvPr/>
          </p:nvPicPr>
          <p:blipFill>
            <a:blip r:embed="rId21"/>
            <a:stretch>
              <a:fillRect/>
            </a:stretch>
          </p:blipFill>
          <p:spPr>
            <a:xfrm>
              <a:off x="5136610" y="2533853"/>
              <a:ext cx="414535" cy="51070"/>
            </a:xfrm>
            <a:custGeom>
              <a:avLst/>
              <a:gdLst>
                <a:gd name="connsiteX0" fmla="*/ 77 w 414535"/>
                <a:gd name="connsiteY0" fmla="*/ 856 h 51070"/>
                <a:gd name="connsiteX1" fmla="*/ 414612 w 414535"/>
                <a:gd name="connsiteY1" fmla="*/ 856 h 51070"/>
                <a:gd name="connsiteX2" fmla="*/ 414612 w 414535"/>
                <a:gd name="connsiteY2" fmla="*/ 51927 h 51070"/>
                <a:gd name="connsiteX3" fmla="*/ 77 w 414535"/>
                <a:gd name="connsiteY3" fmla="*/ 51927 h 51070"/>
              </a:gdLst>
              <a:ahLst/>
              <a:cxnLst>
                <a:cxn ang="0">
                  <a:pos x="connsiteX0" y="connsiteY0"/>
                </a:cxn>
                <a:cxn ang="0">
                  <a:pos x="connsiteX1" y="connsiteY1"/>
                </a:cxn>
                <a:cxn ang="0">
                  <a:pos x="connsiteX2" y="connsiteY2"/>
                </a:cxn>
                <a:cxn ang="0">
                  <a:pos x="connsiteX3" y="connsiteY3"/>
                </a:cxn>
              </a:cxnLst>
              <a:rect l="l" t="t" r="r" b="b"/>
              <a:pathLst>
                <a:path w="414535" h="51070">
                  <a:moveTo>
                    <a:pt x="77" y="856"/>
                  </a:moveTo>
                  <a:lnTo>
                    <a:pt x="414612" y="856"/>
                  </a:lnTo>
                  <a:lnTo>
                    <a:pt x="414612" y="51927"/>
                  </a:lnTo>
                  <a:lnTo>
                    <a:pt x="77" y="51927"/>
                  </a:lnTo>
                  <a:close/>
                </a:path>
              </a:pathLst>
            </a:custGeom>
          </p:spPr>
        </p:pic>
        <p:grpSp>
          <p:nvGrpSpPr>
            <p:cNvPr id="88" name="Graphic 4">
              <a:extLst>
                <a:ext uri="{FF2B5EF4-FFF2-40B4-BE49-F238E27FC236}">
                  <a16:creationId xmlns:a16="http://schemas.microsoft.com/office/drawing/2014/main" id="{A206DB6C-C7A4-E4AE-93FB-9A897B195C1D}"/>
                </a:ext>
              </a:extLst>
            </p:cNvPr>
            <p:cNvGrpSpPr/>
            <p:nvPr/>
          </p:nvGrpSpPr>
          <p:grpSpPr>
            <a:xfrm>
              <a:off x="5079612" y="2534765"/>
              <a:ext cx="41038" cy="45598"/>
              <a:chOff x="1595488" y="4267949"/>
              <a:chExt cx="41038" cy="45598"/>
            </a:xfrm>
            <a:solidFill>
              <a:srgbClr val="000000"/>
            </a:solidFill>
          </p:grpSpPr>
          <p:sp>
            <p:nvSpPr>
              <p:cNvPr id="275" name="Freeform: Shape 274">
                <a:extLst>
                  <a:ext uri="{FF2B5EF4-FFF2-40B4-BE49-F238E27FC236}">
                    <a16:creationId xmlns:a16="http://schemas.microsoft.com/office/drawing/2014/main" id="{21568C07-CEE3-FD0C-3B78-398D97069382}"/>
                  </a:ext>
                </a:extLst>
              </p:cNvPr>
              <p:cNvSpPr/>
              <p:nvPr/>
            </p:nvSpPr>
            <p:spPr>
              <a:xfrm>
                <a:off x="1595488" y="4267949"/>
                <a:ext cx="41038" cy="45598"/>
              </a:xfrm>
              <a:custGeom>
                <a:avLst/>
                <a:gdLst>
                  <a:gd name="connsiteX0" fmla="*/ 55 w 41038"/>
                  <a:gd name="connsiteY0" fmla="*/ 16810 h 45598"/>
                  <a:gd name="connsiteX1" fmla="*/ 20574 w 41038"/>
                  <a:gd name="connsiteY1" fmla="*/ 851 h 45598"/>
                  <a:gd name="connsiteX2" fmla="*/ 41094 w 41038"/>
                  <a:gd name="connsiteY2" fmla="*/ 16810 h 45598"/>
                  <a:gd name="connsiteX3" fmla="*/ 41094 w 41038"/>
                  <a:gd name="connsiteY3" fmla="*/ 41889 h 45598"/>
                  <a:gd name="connsiteX4" fmla="*/ 36534 w 41038"/>
                  <a:gd name="connsiteY4" fmla="*/ 46449 h 45598"/>
                  <a:gd name="connsiteX5" fmla="*/ 4615 w 41038"/>
                  <a:gd name="connsiteY5" fmla="*/ 46449 h 45598"/>
                  <a:gd name="connsiteX6" fmla="*/ 55 w 41038"/>
                  <a:gd name="connsiteY6" fmla="*/ 41889 h 4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038" h="45598">
                    <a:moveTo>
                      <a:pt x="55" y="16810"/>
                    </a:moveTo>
                    <a:lnTo>
                      <a:pt x="20574" y="851"/>
                    </a:lnTo>
                    <a:lnTo>
                      <a:pt x="41094" y="16810"/>
                    </a:lnTo>
                    <a:lnTo>
                      <a:pt x="41094" y="41889"/>
                    </a:lnTo>
                    <a:cubicBezTo>
                      <a:pt x="41094" y="44408"/>
                      <a:pt x="39052" y="46449"/>
                      <a:pt x="36534" y="46449"/>
                    </a:cubicBezTo>
                    <a:lnTo>
                      <a:pt x="4615" y="46449"/>
                    </a:lnTo>
                    <a:cubicBezTo>
                      <a:pt x="2097" y="46449"/>
                      <a:pt x="55" y="44408"/>
                      <a:pt x="55" y="41889"/>
                    </a:cubicBezTo>
                    <a:close/>
                  </a:path>
                </a:pathLst>
              </a:custGeom>
              <a:solidFill>
                <a:srgbClr val="000000"/>
              </a:solidFill>
              <a:ln w="5289" cap="rnd">
                <a:solidFill>
                  <a:srgbClr val="171717"/>
                </a:solidFill>
                <a:prstDash val="solid"/>
                <a:round/>
              </a:ln>
            </p:spPr>
            <p:txBody>
              <a:bodyPr rtlCol="0" anchor="ctr"/>
              <a:lstStyle/>
              <a:p>
                <a:endParaRPr lang="en-IN"/>
              </a:p>
            </p:txBody>
          </p:sp>
          <p:sp>
            <p:nvSpPr>
              <p:cNvPr id="276" name="Freeform: Shape 275">
                <a:extLst>
                  <a:ext uri="{FF2B5EF4-FFF2-40B4-BE49-F238E27FC236}">
                    <a16:creationId xmlns:a16="http://schemas.microsoft.com/office/drawing/2014/main" id="{A4B9180A-C647-EF9C-BA3E-CDF4829FBF77}"/>
                  </a:ext>
                </a:extLst>
              </p:cNvPr>
              <p:cNvSpPr/>
              <p:nvPr/>
            </p:nvSpPr>
            <p:spPr>
              <a:xfrm>
                <a:off x="1609167" y="4290749"/>
                <a:ext cx="13679" cy="22799"/>
              </a:xfrm>
              <a:custGeom>
                <a:avLst/>
                <a:gdLst>
                  <a:gd name="connsiteX0" fmla="*/ 55 w 13679"/>
                  <a:gd name="connsiteY0" fmla="*/ 23648 h 22799"/>
                  <a:gd name="connsiteX1" fmla="*/ 55 w 13679"/>
                  <a:gd name="connsiteY1" fmla="*/ 849 h 22799"/>
                  <a:gd name="connsiteX2" fmla="*/ 13735 w 13679"/>
                  <a:gd name="connsiteY2" fmla="*/ 849 h 22799"/>
                  <a:gd name="connsiteX3" fmla="*/ 13735 w 13679"/>
                  <a:gd name="connsiteY3" fmla="*/ 23648 h 22799"/>
                </a:gdLst>
                <a:ahLst/>
                <a:cxnLst>
                  <a:cxn ang="0">
                    <a:pos x="connsiteX0" y="connsiteY0"/>
                  </a:cxn>
                  <a:cxn ang="0">
                    <a:pos x="connsiteX1" y="connsiteY1"/>
                  </a:cxn>
                  <a:cxn ang="0">
                    <a:pos x="connsiteX2" y="connsiteY2"/>
                  </a:cxn>
                  <a:cxn ang="0">
                    <a:pos x="connsiteX3" y="connsiteY3"/>
                  </a:cxn>
                </a:cxnLst>
                <a:rect l="l" t="t" r="r" b="b"/>
                <a:pathLst>
                  <a:path w="13679" h="22799">
                    <a:moveTo>
                      <a:pt x="55" y="23648"/>
                    </a:moveTo>
                    <a:lnTo>
                      <a:pt x="55" y="849"/>
                    </a:lnTo>
                    <a:lnTo>
                      <a:pt x="13735" y="849"/>
                    </a:lnTo>
                    <a:lnTo>
                      <a:pt x="13735" y="23648"/>
                    </a:lnTo>
                  </a:path>
                </a:pathLst>
              </a:custGeom>
              <a:solidFill>
                <a:srgbClr val="000000"/>
              </a:solidFill>
              <a:ln w="5289" cap="rnd">
                <a:solidFill>
                  <a:srgbClr val="171717"/>
                </a:solidFill>
                <a:prstDash val="solid"/>
                <a:round/>
              </a:ln>
            </p:spPr>
            <p:txBody>
              <a:bodyPr rtlCol="0" anchor="ctr"/>
              <a:lstStyle/>
              <a:p>
                <a:endParaRPr lang="en-IN"/>
              </a:p>
            </p:txBody>
          </p:sp>
        </p:grpSp>
        <p:grpSp>
          <p:nvGrpSpPr>
            <p:cNvPr id="89" name="Graphic 4">
              <a:extLst>
                <a:ext uri="{FF2B5EF4-FFF2-40B4-BE49-F238E27FC236}">
                  <a16:creationId xmlns:a16="http://schemas.microsoft.com/office/drawing/2014/main" id="{01E678DF-C2D9-6A70-2B00-A84ACEE97831}"/>
                </a:ext>
              </a:extLst>
            </p:cNvPr>
            <p:cNvGrpSpPr/>
            <p:nvPr/>
          </p:nvGrpSpPr>
          <p:grpSpPr>
            <a:xfrm>
              <a:off x="2178289" y="2098338"/>
              <a:ext cx="1291966" cy="1911120"/>
              <a:chOff x="1492489" y="2228242"/>
              <a:chExt cx="1291966" cy="1911120"/>
            </a:xfrm>
          </p:grpSpPr>
          <p:sp>
            <p:nvSpPr>
              <p:cNvPr id="273" name="Freeform: Shape 272">
                <a:extLst>
                  <a:ext uri="{FF2B5EF4-FFF2-40B4-BE49-F238E27FC236}">
                    <a16:creationId xmlns:a16="http://schemas.microsoft.com/office/drawing/2014/main" id="{D492DE71-EE2F-1476-D7B5-B092C54D768B}"/>
                  </a:ext>
                </a:extLst>
              </p:cNvPr>
              <p:cNvSpPr/>
              <p:nvPr/>
            </p:nvSpPr>
            <p:spPr>
              <a:xfrm>
                <a:off x="1492489" y="2228242"/>
                <a:ext cx="1291966" cy="1911120"/>
              </a:xfrm>
              <a:custGeom>
                <a:avLst/>
                <a:gdLst>
                  <a:gd name="connsiteX0" fmla="*/ 43808 w 1291966"/>
                  <a:gd name="connsiteY0" fmla="*/ 298 h 1911120"/>
                  <a:gd name="connsiteX1" fmla="*/ 1248225 w 1291966"/>
                  <a:gd name="connsiteY1" fmla="*/ 298 h 1911120"/>
                  <a:gd name="connsiteX2" fmla="*/ 1267377 w 1291966"/>
                  <a:gd name="connsiteY2" fmla="*/ 3033 h 1911120"/>
                  <a:gd name="connsiteX3" fmla="*/ 1274900 w 1291966"/>
                  <a:gd name="connsiteY3" fmla="*/ 6453 h 1911120"/>
                  <a:gd name="connsiteX4" fmla="*/ 1285844 w 1291966"/>
                  <a:gd name="connsiteY4" fmla="*/ 17397 h 1911120"/>
                  <a:gd name="connsiteX5" fmla="*/ 1292000 w 1291966"/>
                  <a:gd name="connsiteY5" fmla="*/ 44072 h 1911120"/>
                  <a:gd name="connsiteX6" fmla="*/ 1292000 w 1291966"/>
                  <a:gd name="connsiteY6" fmla="*/ 1867643 h 1911120"/>
                  <a:gd name="connsiteX7" fmla="*/ 1289264 w 1291966"/>
                  <a:gd name="connsiteY7" fmla="*/ 1886795 h 1911120"/>
                  <a:gd name="connsiteX8" fmla="*/ 1285844 w 1291966"/>
                  <a:gd name="connsiteY8" fmla="*/ 1894319 h 1911120"/>
                  <a:gd name="connsiteX9" fmla="*/ 1274900 w 1291966"/>
                  <a:gd name="connsiteY9" fmla="*/ 1905262 h 1911120"/>
                  <a:gd name="connsiteX10" fmla="*/ 1248225 w 1291966"/>
                  <a:gd name="connsiteY10" fmla="*/ 1911418 h 1911120"/>
                  <a:gd name="connsiteX11" fmla="*/ 43808 w 1291966"/>
                  <a:gd name="connsiteY11" fmla="*/ 1911418 h 1911120"/>
                  <a:gd name="connsiteX12" fmla="*/ 24656 w 1291966"/>
                  <a:gd name="connsiteY12" fmla="*/ 1908682 h 1911120"/>
                  <a:gd name="connsiteX13" fmla="*/ 17133 w 1291966"/>
                  <a:gd name="connsiteY13" fmla="*/ 1905262 h 1911120"/>
                  <a:gd name="connsiteX14" fmla="*/ 6189 w 1291966"/>
                  <a:gd name="connsiteY14" fmla="*/ 1894319 h 1911120"/>
                  <a:gd name="connsiteX15" fmla="*/ 33 w 1291966"/>
                  <a:gd name="connsiteY15" fmla="*/ 1867643 h 1911120"/>
                  <a:gd name="connsiteX16" fmla="*/ 33 w 1291966"/>
                  <a:gd name="connsiteY16" fmla="*/ 44072 h 1911120"/>
                  <a:gd name="connsiteX17" fmla="*/ 2769 w 1291966"/>
                  <a:gd name="connsiteY17" fmla="*/ 24921 h 1911120"/>
                  <a:gd name="connsiteX18" fmla="*/ 10977 w 1291966"/>
                  <a:gd name="connsiteY18" fmla="*/ 11241 h 1911120"/>
                  <a:gd name="connsiteX19" fmla="*/ 24656 w 1291966"/>
                  <a:gd name="connsiteY19" fmla="*/ 3033 h 1911120"/>
                  <a:gd name="connsiteX20" fmla="*/ 43808 w 1291966"/>
                  <a:gd name="connsiteY20" fmla="*/ 298 h 191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91966" h="1911120">
                    <a:moveTo>
                      <a:pt x="43808" y="298"/>
                    </a:moveTo>
                    <a:lnTo>
                      <a:pt x="1248225" y="298"/>
                    </a:lnTo>
                    <a:lnTo>
                      <a:pt x="1267377" y="3033"/>
                    </a:lnTo>
                    <a:lnTo>
                      <a:pt x="1274900" y="6453"/>
                    </a:lnTo>
                    <a:lnTo>
                      <a:pt x="1285844" y="17397"/>
                    </a:lnTo>
                    <a:lnTo>
                      <a:pt x="1292000" y="44072"/>
                    </a:lnTo>
                    <a:lnTo>
                      <a:pt x="1292000" y="1867643"/>
                    </a:lnTo>
                    <a:lnTo>
                      <a:pt x="1289264" y="1886795"/>
                    </a:lnTo>
                    <a:lnTo>
                      <a:pt x="1285844" y="1894319"/>
                    </a:lnTo>
                    <a:lnTo>
                      <a:pt x="1274900" y="1905262"/>
                    </a:lnTo>
                    <a:lnTo>
                      <a:pt x="1248225" y="1911418"/>
                    </a:lnTo>
                    <a:lnTo>
                      <a:pt x="43808" y="1911418"/>
                    </a:lnTo>
                    <a:lnTo>
                      <a:pt x="24656" y="1908682"/>
                    </a:lnTo>
                    <a:lnTo>
                      <a:pt x="17133" y="1905262"/>
                    </a:lnTo>
                    <a:lnTo>
                      <a:pt x="6189" y="1894319"/>
                    </a:lnTo>
                    <a:lnTo>
                      <a:pt x="33" y="1867643"/>
                    </a:lnTo>
                    <a:lnTo>
                      <a:pt x="33" y="44072"/>
                    </a:lnTo>
                    <a:lnTo>
                      <a:pt x="2769" y="24921"/>
                    </a:lnTo>
                    <a:lnTo>
                      <a:pt x="10977" y="11241"/>
                    </a:lnTo>
                    <a:lnTo>
                      <a:pt x="24656" y="3033"/>
                    </a:lnTo>
                    <a:lnTo>
                      <a:pt x="43808" y="298"/>
                    </a:lnTo>
                  </a:path>
                </a:pathLst>
              </a:custGeom>
              <a:solidFill>
                <a:srgbClr val="FFF9F2"/>
              </a:solidFill>
              <a:ln w="0" cap="flat">
                <a:noFill/>
                <a:prstDash val="solid"/>
                <a:miter/>
              </a:ln>
            </p:spPr>
            <p:txBody>
              <a:bodyPr rtlCol="0" anchor="ctr"/>
              <a:lstStyle/>
              <a:p>
                <a:endParaRPr lang="en-IN"/>
              </a:p>
            </p:txBody>
          </p:sp>
          <p:sp>
            <p:nvSpPr>
              <p:cNvPr id="274" name="Freeform: Shape 273">
                <a:extLst>
                  <a:ext uri="{FF2B5EF4-FFF2-40B4-BE49-F238E27FC236}">
                    <a16:creationId xmlns:a16="http://schemas.microsoft.com/office/drawing/2014/main" id="{639B2748-AFD0-182C-240F-139E225B63E0}"/>
                  </a:ext>
                </a:extLst>
              </p:cNvPr>
              <p:cNvSpPr/>
              <p:nvPr/>
            </p:nvSpPr>
            <p:spPr>
              <a:xfrm>
                <a:off x="1492489" y="2228242"/>
                <a:ext cx="1291966" cy="1911120"/>
              </a:xfrm>
              <a:custGeom>
                <a:avLst/>
                <a:gdLst>
                  <a:gd name="connsiteX0" fmla="*/ 43808 w 1291966"/>
                  <a:gd name="connsiteY0" fmla="*/ 298 h 1911120"/>
                  <a:gd name="connsiteX1" fmla="*/ 1248225 w 1291966"/>
                  <a:gd name="connsiteY1" fmla="*/ 298 h 1911120"/>
                  <a:gd name="connsiteX2" fmla="*/ 1292000 w 1291966"/>
                  <a:gd name="connsiteY2" fmla="*/ 44072 h 1911120"/>
                  <a:gd name="connsiteX3" fmla="*/ 1292000 w 1291966"/>
                  <a:gd name="connsiteY3" fmla="*/ 44072 h 1911120"/>
                  <a:gd name="connsiteX4" fmla="*/ 1292000 w 1291966"/>
                  <a:gd name="connsiteY4" fmla="*/ 1867643 h 1911120"/>
                  <a:gd name="connsiteX5" fmla="*/ 1248225 w 1291966"/>
                  <a:gd name="connsiteY5" fmla="*/ 1911418 h 1911120"/>
                  <a:gd name="connsiteX6" fmla="*/ 1248225 w 1291966"/>
                  <a:gd name="connsiteY6" fmla="*/ 1911418 h 1911120"/>
                  <a:gd name="connsiteX7" fmla="*/ 43808 w 1291966"/>
                  <a:gd name="connsiteY7" fmla="*/ 1911418 h 1911120"/>
                  <a:gd name="connsiteX8" fmla="*/ 33 w 1291966"/>
                  <a:gd name="connsiteY8" fmla="*/ 1867643 h 1911120"/>
                  <a:gd name="connsiteX9" fmla="*/ 33 w 1291966"/>
                  <a:gd name="connsiteY9" fmla="*/ 1867643 h 1911120"/>
                  <a:gd name="connsiteX10" fmla="*/ 33 w 1291966"/>
                  <a:gd name="connsiteY10" fmla="*/ 44072 h 1911120"/>
                  <a:gd name="connsiteX11" fmla="*/ 43808 w 1291966"/>
                  <a:gd name="connsiteY11" fmla="*/ 298 h 191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1966" h="1911120">
                    <a:moveTo>
                      <a:pt x="43808" y="298"/>
                    </a:moveTo>
                    <a:cubicBezTo>
                      <a:pt x="378470" y="298"/>
                      <a:pt x="713133" y="298"/>
                      <a:pt x="1248225" y="298"/>
                    </a:cubicBezTo>
                    <a:cubicBezTo>
                      <a:pt x="1277408" y="298"/>
                      <a:pt x="1292000" y="14889"/>
                      <a:pt x="1292000" y="44072"/>
                    </a:cubicBezTo>
                    <a:moveTo>
                      <a:pt x="1292000" y="44072"/>
                    </a:moveTo>
                    <a:cubicBezTo>
                      <a:pt x="1292000" y="627592"/>
                      <a:pt x="1292000" y="1211112"/>
                      <a:pt x="1292000" y="1867643"/>
                    </a:cubicBezTo>
                    <a:cubicBezTo>
                      <a:pt x="1292000" y="1896826"/>
                      <a:pt x="1277408" y="1911418"/>
                      <a:pt x="1248225" y="1911418"/>
                    </a:cubicBezTo>
                    <a:moveTo>
                      <a:pt x="1248225" y="1911418"/>
                    </a:moveTo>
                    <a:cubicBezTo>
                      <a:pt x="802463" y="1911418"/>
                      <a:pt x="356700" y="1911418"/>
                      <a:pt x="43808" y="1911418"/>
                    </a:cubicBezTo>
                    <a:cubicBezTo>
                      <a:pt x="14625" y="1911418"/>
                      <a:pt x="33" y="1896826"/>
                      <a:pt x="33" y="1867643"/>
                    </a:cubicBezTo>
                    <a:moveTo>
                      <a:pt x="33" y="1867643"/>
                    </a:moveTo>
                    <a:cubicBezTo>
                      <a:pt x="33" y="1431756"/>
                      <a:pt x="33" y="995868"/>
                      <a:pt x="33" y="44072"/>
                    </a:cubicBezTo>
                    <a:cubicBezTo>
                      <a:pt x="33" y="14889"/>
                      <a:pt x="14625" y="298"/>
                      <a:pt x="43808" y="298"/>
                    </a:cubicBezTo>
                  </a:path>
                </a:pathLst>
              </a:custGeom>
              <a:noFill/>
              <a:ln w="4760" cap="flat">
                <a:solidFill>
                  <a:srgbClr val="EA9536"/>
                </a:solidFill>
                <a:prstDash val="solid"/>
                <a:miter/>
              </a:ln>
            </p:spPr>
            <p:txBody>
              <a:bodyPr rtlCol="0" anchor="ctr"/>
              <a:lstStyle/>
              <a:p>
                <a:endParaRPr lang="en-IN"/>
              </a:p>
            </p:txBody>
          </p:sp>
        </p:grpSp>
        <p:grpSp>
          <p:nvGrpSpPr>
            <p:cNvPr id="90" name="Graphic 4">
              <a:extLst>
                <a:ext uri="{FF2B5EF4-FFF2-40B4-BE49-F238E27FC236}">
                  <a16:creationId xmlns:a16="http://schemas.microsoft.com/office/drawing/2014/main" id="{A29DAC95-E671-66DE-781D-41851D25677E}"/>
                </a:ext>
              </a:extLst>
            </p:cNvPr>
            <p:cNvGrpSpPr/>
            <p:nvPr/>
          </p:nvGrpSpPr>
          <p:grpSpPr>
            <a:xfrm>
              <a:off x="5008934" y="2460896"/>
              <a:ext cx="795236" cy="2381331"/>
              <a:chOff x="1524810" y="4194080"/>
              <a:chExt cx="795236" cy="2381331"/>
            </a:xfrm>
          </p:grpSpPr>
          <p:sp>
            <p:nvSpPr>
              <p:cNvPr id="271" name="Freeform: Shape 270">
                <a:extLst>
                  <a:ext uri="{FF2B5EF4-FFF2-40B4-BE49-F238E27FC236}">
                    <a16:creationId xmlns:a16="http://schemas.microsoft.com/office/drawing/2014/main" id="{2C137598-C655-DC83-6033-2D8334B3A4A0}"/>
                  </a:ext>
                </a:extLst>
              </p:cNvPr>
              <p:cNvSpPr/>
              <p:nvPr/>
            </p:nvSpPr>
            <p:spPr>
              <a:xfrm>
                <a:off x="1524810" y="4194080"/>
                <a:ext cx="795236" cy="2381331"/>
              </a:xfrm>
              <a:custGeom>
                <a:avLst/>
                <a:gdLst>
                  <a:gd name="connsiteX0" fmla="*/ 43816 w 795236"/>
                  <a:gd name="connsiteY0" fmla="*/ 836 h 2381331"/>
                  <a:gd name="connsiteX1" fmla="*/ 751504 w 795236"/>
                  <a:gd name="connsiteY1" fmla="*/ 836 h 2381331"/>
                  <a:gd name="connsiteX2" fmla="*/ 778179 w 795236"/>
                  <a:gd name="connsiteY2" fmla="*/ 6992 h 2381331"/>
                  <a:gd name="connsiteX3" fmla="*/ 789122 w 795236"/>
                  <a:gd name="connsiteY3" fmla="*/ 17936 h 2381331"/>
                  <a:gd name="connsiteX4" fmla="*/ 792542 w 795236"/>
                  <a:gd name="connsiteY4" fmla="*/ 25460 h 2381331"/>
                  <a:gd name="connsiteX5" fmla="*/ 795278 w 795236"/>
                  <a:gd name="connsiteY5" fmla="*/ 44611 h 2381331"/>
                  <a:gd name="connsiteX6" fmla="*/ 795278 w 795236"/>
                  <a:gd name="connsiteY6" fmla="*/ 2338393 h 2381331"/>
                  <a:gd name="connsiteX7" fmla="*/ 789122 w 795236"/>
                  <a:gd name="connsiteY7" fmla="*/ 2365068 h 2381331"/>
                  <a:gd name="connsiteX8" fmla="*/ 784335 w 795236"/>
                  <a:gd name="connsiteY8" fmla="*/ 2371224 h 2381331"/>
                  <a:gd name="connsiteX9" fmla="*/ 770655 w 795236"/>
                  <a:gd name="connsiteY9" fmla="*/ 2379432 h 2381331"/>
                  <a:gd name="connsiteX10" fmla="*/ 751504 w 795236"/>
                  <a:gd name="connsiteY10" fmla="*/ 2382168 h 2381331"/>
                  <a:gd name="connsiteX11" fmla="*/ 43816 w 795236"/>
                  <a:gd name="connsiteY11" fmla="*/ 2382168 h 2381331"/>
                  <a:gd name="connsiteX12" fmla="*/ 17141 w 795236"/>
                  <a:gd name="connsiteY12" fmla="*/ 2376012 h 2381331"/>
                  <a:gd name="connsiteX13" fmla="*/ 10986 w 795236"/>
                  <a:gd name="connsiteY13" fmla="*/ 2371224 h 2381331"/>
                  <a:gd name="connsiteX14" fmla="*/ 2778 w 795236"/>
                  <a:gd name="connsiteY14" fmla="*/ 2357544 h 2381331"/>
                  <a:gd name="connsiteX15" fmla="*/ 42 w 795236"/>
                  <a:gd name="connsiteY15" fmla="*/ 2338393 h 2381331"/>
                  <a:gd name="connsiteX16" fmla="*/ 42 w 795236"/>
                  <a:gd name="connsiteY16" fmla="*/ 44611 h 2381331"/>
                  <a:gd name="connsiteX17" fmla="*/ 2778 w 795236"/>
                  <a:gd name="connsiteY17" fmla="*/ 25460 h 2381331"/>
                  <a:gd name="connsiteX18" fmla="*/ 10986 w 795236"/>
                  <a:gd name="connsiteY18" fmla="*/ 11780 h 2381331"/>
                  <a:gd name="connsiteX19" fmla="*/ 24665 w 795236"/>
                  <a:gd name="connsiteY19" fmla="*/ 3572 h 2381331"/>
                  <a:gd name="connsiteX20" fmla="*/ 43816 w 795236"/>
                  <a:gd name="connsiteY20" fmla="*/ 836 h 238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5236" h="2381331">
                    <a:moveTo>
                      <a:pt x="43816" y="836"/>
                    </a:moveTo>
                    <a:lnTo>
                      <a:pt x="751504" y="836"/>
                    </a:lnTo>
                    <a:lnTo>
                      <a:pt x="778179" y="6992"/>
                    </a:lnTo>
                    <a:lnTo>
                      <a:pt x="789122" y="17936"/>
                    </a:lnTo>
                    <a:lnTo>
                      <a:pt x="792542" y="25460"/>
                    </a:lnTo>
                    <a:lnTo>
                      <a:pt x="795278" y="44611"/>
                    </a:lnTo>
                    <a:lnTo>
                      <a:pt x="795278" y="2338393"/>
                    </a:lnTo>
                    <a:lnTo>
                      <a:pt x="789122" y="2365068"/>
                    </a:lnTo>
                    <a:lnTo>
                      <a:pt x="784335" y="2371224"/>
                    </a:lnTo>
                    <a:lnTo>
                      <a:pt x="770655" y="2379432"/>
                    </a:lnTo>
                    <a:lnTo>
                      <a:pt x="751504" y="2382168"/>
                    </a:lnTo>
                    <a:lnTo>
                      <a:pt x="43816" y="2382168"/>
                    </a:lnTo>
                    <a:lnTo>
                      <a:pt x="17141" y="2376012"/>
                    </a:lnTo>
                    <a:lnTo>
                      <a:pt x="10986" y="2371224"/>
                    </a:lnTo>
                    <a:lnTo>
                      <a:pt x="2778" y="2357544"/>
                    </a:lnTo>
                    <a:lnTo>
                      <a:pt x="42" y="2338393"/>
                    </a:lnTo>
                    <a:lnTo>
                      <a:pt x="42" y="44611"/>
                    </a:lnTo>
                    <a:lnTo>
                      <a:pt x="2778" y="25460"/>
                    </a:lnTo>
                    <a:lnTo>
                      <a:pt x="10986" y="11780"/>
                    </a:lnTo>
                    <a:lnTo>
                      <a:pt x="24665" y="3572"/>
                    </a:lnTo>
                    <a:lnTo>
                      <a:pt x="43816" y="836"/>
                    </a:lnTo>
                  </a:path>
                </a:pathLst>
              </a:custGeom>
              <a:solidFill>
                <a:srgbClr val="FFF9F2"/>
              </a:solidFill>
              <a:ln w="0" cap="flat">
                <a:noFill/>
                <a:prstDash val="solid"/>
                <a:miter/>
              </a:ln>
            </p:spPr>
            <p:txBody>
              <a:bodyPr rtlCol="0" anchor="ctr"/>
              <a:lstStyle/>
              <a:p>
                <a:endParaRPr lang="en-IN"/>
              </a:p>
            </p:txBody>
          </p:sp>
          <p:sp>
            <p:nvSpPr>
              <p:cNvPr id="272" name="Freeform: Shape 271">
                <a:extLst>
                  <a:ext uri="{FF2B5EF4-FFF2-40B4-BE49-F238E27FC236}">
                    <a16:creationId xmlns:a16="http://schemas.microsoft.com/office/drawing/2014/main" id="{3EDBD695-AE6A-872A-012B-515A78CFF0C5}"/>
                  </a:ext>
                </a:extLst>
              </p:cNvPr>
              <p:cNvSpPr/>
              <p:nvPr/>
            </p:nvSpPr>
            <p:spPr>
              <a:xfrm>
                <a:off x="1524810" y="4194080"/>
                <a:ext cx="795236" cy="2381331"/>
              </a:xfrm>
              <a:custGeom>
                <a:avLst/>
                <a:gdLst>
                  <a:gd name="connsiteX0" fmla="*/ 43816 w 795236"/>
                  <a:gd name="connsiteY0" fmla="*/ 836 h 2381331"/>
                  <a:gd name="connsiteX1" fmla="*/ 751504 w 795236"/>
                  <a:gd name="connsiteY1" fmla="*/ 836 h 2381331"/>
                  <a:gd name="connsiteX2" fmla="*/ 795278 w 795236"/>
                  <a:gd name="connsiteY2" fmla="*/ 44611 h 2381331"/>
                  <a:gd name="connsiteX3" fmla="*/ 795278 w 795236"/>
                  <a:gd name="connsiteY3" fmla="*/ 44611 h 2381331"/>
                  <a:gd name="connsiteX4" fmla="*/ 795278 w 795236"/>
                  <a:gd name="connsiteY4" fmla="*/ 2338393 h 2381331"/>
                  <a:gd name="connsiteX5" fmla="*/ 751504 w 795236"/>
                  <a:gd name="connsiteY5" fmla="*/ 2382168 h 2381331"/>
                  <a:gd name="connsiteX6" fmla="*/ 751504 w 795236"/>
                  <a:gd name="connsiteY6" fmla="*/ 2382168 h 2381331"/>
                  <a:gd name="connsiteX7" fmla="*/ 43816 w 795236"/>
                  <a:gd name="connsiteY7" fmla="*/ 2382168 h 2381331"/>
                  <a:gd name="connsiteX8" fmla="*/ 42 w 795236"/>
                  <a:gd name="connsiteY8" fmla="*/ 2338393 h 2381331"/>
                  <a:gd name="connsiteX9" fmla="*/ 42 w 795236"/>
                  <a:gd name="connsiteY9" fmla="*/ 2338393 h 2381331"/>
                  <a:gd name="connsiteX10" fmla="*/ 42 w 795236"/>
                  <a:gd name="connsiteY10" fmla="*/ 44611 h 2381331"/>
                  <a:gd name="connsiteX11" fmla="*/ 43816 w 795236"/>
                  <a:gd name="connsiteY11" fmla="*/ 836 h 238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5236" h="2381331">
                    <a:moveTo>
                      <a:pt x="43816" y="836"/>
                    </a:moveTo>
                    <a:cubicBezTo>
                      <a:pt x="226909" y="836"/>
                      <a:pt x="410002" y="836"/>
                      <a:pt x="751504" y="836"/>
                    </a:cubicBezTo>
                    <a:cubicBezTo>
                      <a:pt x="780687" y="836"/>
                      <a:pt x="795278" y="15428"/>
                      <a:pt x="795278" y="44611"/>
                    </a:cubicBezTo>
                    <a:moveTo>
                      <a:pt x="795278" y="44611"/>
                    </a:moveTo>
                    <a:cubicBezTo>
                      <a:pt x="795278" y="696494"/>
                      <a:pt x="795278" y="1348378"/>
                      <a:pt x="795278" y="2338393"/>
                    </a:cubicBezTo>
                    <a:cubicBezTo>
                      <a:pt x="795278" y="2367576"/>
                      <a:pt x="780687" y="2382168"/>
                      <a:pt x="751504" y="2382168"/>
                    </a:cubicBezTo>
                    <a:moveTo>
                      <a:pt x="751504" y="2382168"/>
                    </a:moveTo>
                    <a:cubicBezTo>
                      <a:pt x="479444" y="2382168"/>
                      <a:pt x="207385" y="2382168"/>
                      <a:pt x="43816" y="2382168"/>
                    </a:cubicBezTo>
                    <a:cubicBezTo>
                      <a:pt x="14633" y="2382168"/>
                      <a:pt x="42" y="2367576"/>
                      <a:pt x="42" y="2338393"/>
                    </a:cubicBezTo>
                    <a:moveTo>
                      <a:pt x="42" y="2338393"/>
                    </a:moveTo>
                    <a:cubicBezTo>
                      <a:pt x="42" y="1462087"/>
                      <a:pt x="42" y="585781"/>
                      <a:pt x="42" y="44611"/>
                    </a:cubicBezTo>
                    <a:cubicBezTo>
                      <a:pt x="42" y="15428"/>
                      <a:pt x="14633" y="836"/>
                      <a:pt x="43816" y="836"/>
                    </a:cubicBezTo>
                  </a:path>
                </a:pathLst>
              </a:custGeom>
              <a:noFill/>
              <a:ln w="4760" cap="flat">
                <a:solidFill>
                  <a:srgbClr val="EA9536"/>
                </a:solidFill>
                <a:prstDash val="solid"/>
                <a:miter/>
              </a:ln>
            </p:spPr>
            <p:txBody>
              <a:bodyPr rtlCol="0" anchor="ctr"/>
              <a:lstStyle/>
              <a:p>
                <a:endParaRPr lang="en-IN"/>
              </a:p>
            </p:txBody>
          </p:sp>
        </p:grpSp>
        <p:sp>
          <p:nvSpPr>
            <p:cNvPr id="91" name="Freeform: Shape 90">
              <a:extLst>
                <a:ext uri="{FF2B5EF4-FFF2-40B4-BE49-F238E27FC236}">
                  <a16:creationId xmlns:a16="http://schemas.microsoft.com/office/drawing/2014/main" id="{3C432996-BAD2-AAD7-8669-E00DEF1CE706}"/>
                </a:ext>
              </a:extLst>
            </p:cNvPr>
            <p:cNvSpPr/>
            <p:nvPr/>
          </p:nvSpPr>
          <p:spPr>
            <a:xfrm>
              <a:off x="2580869" y="2364632"/>
              <a:ext cx="503406" cy="312987"/>
            </a:xfrm>
            <a:custGeom>
              <a:avLst/>
              <a:gdLst>
                <a:gd name="connsiteX0" fmla="*/ 22031 w 503406"/>
                <a:gd name="connsiteY0" fmla="*/ 371 h 312987"/>
                <a:gd name="connsiteX1" fmla="*/ 481663 w 503406"/>
                <a:gd name="connsiteY1" fmla="*/ 371 h 312987"/>
                <a:gd name="connsiteX2" fmla="*/ 503550 w 503406"/>
                <a:gd name="connsiteY2" fmla="*/ 22258 h 312987"/>
                <a:gd name="connsiteX3" fmla="*/ 503550 w 503406"/>
                <a:gd name="connsiteY3" fmla="*/ 22258 h 312987"/>
                <a:gd name="connsiteX4" fmla="*/ 503550 w 503406"/>
                <a:gd name="connsiteY4" fmla="*/ 291471 h 312987"/>
                <a:gd name="connsiteX5" fmla="*/ 481663 w 503406"/>
                <a:gd name="connsiteY5" fmla="*/ 313358 h 312987"/>
                <a:gd name="connsiteX6" fmla="*/ 481663 w 503406"/>
                <a:gd name="connsiteY6" fmla="*/ 313358 h 312987"/>
                <a:gd name="connsiteX7" fmla="*/ 22031 w 503406"/>
                <a:gd name="connsiteY7" fmla="*/ 313358 h 312987"/>
                <a:gd name="connsiteX8" fmla="*/ 144 w 503406"/>
                <a:gd name="connsiteY8" fmla="*/ 291471 h 312987"/>
                <a:gd name="connsiteX9" fmla="*/ 144 w 503406"/>
                <a:gd name="connsiteY9" fmla="*/ 291471 h 312987"/>
                <a:gd name="connsiteX10" fmla="*/ 144 w 503406"/>
                <a:gd name="connsiteY10" fmla="*/ 22258 h 312987"/>
                <a:gd name="connsiteX11" fmla="*/ 22031 w 503406"/>
                <a:gd name="connsiteY11" fmla="*/ 371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2031" y="371"/>
                  </a:moveTo>
                  <a:cubicBezTo>
                    <a:pt x="126943" y="371"/>
                    <a:pt x="231854" y="371"/>
                    <a:pt x="481663" y="371"/>
                  </a:cubicBezTo>
                  <a:cubicBezTo>
                    <a:pt x="496254" y="371"/>
                    <a:pt x="503550" y="7666"/>
                    <a:pt x="503550" y="22258"/>
                  </a:cubicBezTo>
                  <a:moveTo>
                    <a:pt x="503550" y="22258"/>
                  </a:moveTo>
                  <a:cubicBezTo>
                    <a:pt x="503550" y="105444"/>
                    <a:pt x="503550" y="188630"/>
                    <a:pt x="503550" y="291471"/>
                  </a:cubicBezTo>
                  <a:cubicBezTo>
                    <a:pt x="503550" y="306062"/>
                    <a:pt x="496254" y="313358"/>
                    <a:pt x="481663" y="313358"/>
                  </a:cubicBezTo>
                  <a:moveTo>
                    <a:pt x="481663" y="313358"/>
                  </a:moveTo>
                  <a:cubicBezTo>
                    <a:pt x="370636" y="313358"/>
                    <a:pt x="259609" y="313358"/>
                    <a:pt x="22031" y="313358"/>
                  </a:cubicBezTo>
                  <a:cubicBezTo>
                    <a:pt x="7439" y="313358"/>
                    <a:pt x="144" y="306062"/>
                    <a:pt x="144" y="291471"/>
                  </a:cubicBezTo>
                  <a:moveTo>
                    <a:pt x="144" y="291471"/>
                  </a:moveTo>
                  <a:cubicBezTo>
                    <a:pt x="144" y="185748"/>
                    <a:pt x="144" y="80026"/>
                    <a:pt x="144" y="22258"/>
                  </a:cubicBezTo>
                  <a:cubicBezTo>
                    <a:pt x="144" y="7666"/>
                    <a:pt x="7439" y="371"/>
                    <a:pt x="22031" y="371"/>
                  </a:cubicBezTo>
                </a:path>
              </a:pathLst>
            </a:custGeom>
            <a:noFill/>
            <a:ln w="4284" cap="flat">
              <a:solidFill>
                <a:srgbClr val="171717"/>
              </a:solidFill>
              <a:prstDash val="solid"/>
              <a:miter/>
            </a:ln>
          </p:spPr>
          <p:txBody>
            <a:bodyPr rtlCol="0" anchor="ctr"/>
            <a:lstStyle/>
            <a:p>
              <a:endParaRPr lang="en-IN"/>
            </a:p>
          </p:txBody>
        </p:sp>
        <p:pic>
          <p:nvPicPr>
            <p:cNvPr id="92" name="Picture 91">
              <a:extLst>
                <a:ext uri="{FF2B5EF4-FFF2-40B4-BE49-F238E27FC236}">
                  <a16:creationId xmlns:a16="http://schemas.microsoft.com/office/drawing/2014/main" id="{36F938F7-94AE-0C4A-D89B-A9A06E7721D6}"/>
                </a:ext>
              </a:extLst>
            </p:cNvPr>
            <p:cNvPicPr>
              <a:picLocks noChangeAspect="1"/>
            </p:cNvPicPr>
            <p:nvPr/>
          </p:nvPicPr>
          <p:blipFill>
            <a:blip r:embed="rId2"/>
            <a:stretch>
              <a:fillRect/>
            </a:stretch>
          </p:blipFill>
          <p:spPr>
            <a:xfrm>
              <a:off x="2720172" y="2426281"/>
              <a:ext cx="224800" cy="196985"/>
            </a:xfrm>
            <a:custGeom>
              <a:avLst/>
              <a:gdLst>
                <a:gd name="connsiteX0" fmla="*/ 182 w 224800"/>
                <a:gd name="connsiteY0" fmla="*/ 387 h 196985"/>
                <a:gd name="connsiteX1" fmla="*/ 224982 w 224800"/>
                <a:gd name="connsiteY1" fmla="*/ 387 h 196985"/>
                <a:gd name="connsiteX2" fmla="*/ 224982 w 224800"/>
                <a:gd name="connsiteY2" fmla="*/ 197373 h 196985"/>
                <a:gd name="connsiteX3" fmla="*/ 182 w 224800"/>
                <a:gd name="connsiteY3" fmla="*/ 197373 h 196985"/>
              </a:gdLst>
              <a:ahLst/>
              <a:cxnLst>
                <a:cxn ang="0">
                  <a:pos x="connsiteX0" y="connsiteY0"/>
                </a:cxn>
                <a:cxn ang="0">
                  <a:pos x="connsiteX1" y="connsiteY1"/>
                </a:cxn>
                <a:cxn ang="0">
                  <a:pos x="connsiteX2" y="connsiteY2"/>
                </a:cxn>
                <a:cxn ang="0">
                  <a:pos x="connsiteX3" y="connsiteY3"/>
                </a:cxn>
              </a:cxnLst>
              <a:rect l="l" t="t" r="r" b="b"/>
              <a:pathLst>
                <a:path w="224800" h="196985">
                  <a:moveTo>
                    <a:pt x="182" y="387"/>
                  </a:moveTo>
                  <a:lnTo>
                    <a:pt x="224982" y="387"/>
                  </a:lnTo>
                  <a:lnTo>
                    <a:pt x="224982" y="197373"/>
                  </a:lnTo>
                  <a:lnTo>
                    <a:pt x="182" y="197373"/>
                  </a:lnTo>
                  <a:close/>
                </a:path>
              </a:pathLst>
            </a:custGeom>
          </p:spPr>
        </p:pic>
        <p:grpSp>
          <p:nvGrpSpPr>
            <p:cNvPr id="93" name="Graphic 4">
              <a:extLst>
                <a:ext uri="{FF2B5EF4-FFF2-40B4-BE49-F238E27FC236}">
                  <a16:creationId xmlns:a16="http://schemas.microsoft.com/office/drawing/2014/main" id="{CEA62AEC-1A0C-4E19-19D9-4C378BC1E594}"/>
                </a:ext>
              </a:extLst>
            </p:cNvPr>
            <p:cNvGrpSpPr/>
            <p:nvPr/>
          </p:nvGrpSpPr>
          <p:grpSpPr>
            <a:xfrm>
              <a:off x="2624644" y="2309914"/>
              <a:ext cx="87548" cy="87548"/>
              <a:chOff x="1938844" y="2439818"/>
              <a:chExt cx="87548" cy="87548"/>
            </a:xfrm>
          </p:grpSpPr>
          <p:sp>
            <p:nvSpPr>
              <p:cNvPr id="269" name="Freeform: Shape 268">
                <a:extLst>
                  <a:ext uri="{FF2B5EF4-FFF2-40B4-BE49-F238E27FC236}">
                    <a16:creationId xmlns:a16="http://schemas.microsoft.com/office/drawing/2014/main" id="{1DB10E19-0D62-2785-680F-DB4C67C4E252}"/>
                  </a:ext>
                </a:extLst>
              </p:cNvPr>
              <p:cNvSpPr/>
              <p:nvPr/>
            </p:nvSpPr>
            <p:spPr>
              <a:xfrm>
                <a:off x="1938844" y="2439818"/>
                <a:ext cx="87548" cy="87548"/>
              </a:xfrm>
              <a:custGeom>
                <a:avLst/>
                <a:gdLst>
                  <a:gd name="connsiteX0" fmla="*/ 18395 w 87548"/>
                  <a:gd name="connsiteY0" fmla="*/ 356 h 87548"/>
                  <a:gd name="connsiteX1" fmla="*/ 69465 w 87548"/>
                  <a:gd name="connsiteY1" fmla="*/ 356 h 87548"/>
                  <a:gd name="connsiteX2" fmla="*/ 83145 w 87548"/>
                  <a:gd name="connsiteY2" fmla="*/ 4915 h 87548"/>
                  <a:gd name="connsiteX3" fmla="*/ 87704 w 87548"/>
                  <a:gd name="connsiteY3" fmla="*/ 18595 h 87548"/>
                  <a:gd name="connsiteX4" fmla="*/ 87704 w 87548"/>
                  <a:gd name="connsiteY4" fmla="*/ 69665 h 87548"/>
                  <a:gd name="connsiteX5" fmla="*/ 83145 w 87548"/>
                  <a:gd name="connsiteY5" fmla="*/ 83345 h 87548"/>
                  <a:gd name="connsiteX6" fmla="*/ 69465 w 87548"/>
                  <a:gd name="connsiteY6" fmla="*/ 87904 h 87548"/>
                  <a:gd name="connsiteX7" fmla="*/ 18395 w 87548"/>
                  <a:gd name="connsiteY7" fmla="*/ 87904 h 87548"/>
                  <a:gd name="connsiteX8" fmla="*/ 4715 w 87548"/>
                  <a:gd name="connsiteY8" fmla="*/ 83345 h 87548"/>
                  <a:gd name="connsiteX9" fmla="*/ 156 w 87548"/>
                  <a:gd name="connsiteY9" fmla="*/ 69665 h 87548"/>
                  <a:gd name="connsiteX10" fmla="*/ 1295 w 87548"/>
                  <a:gd name="connsiteY10" fmla="*/ 10615 h 87548"/>
                  <a:gd name="connsiteX11" fmla="*/ 4715 w 87548"/>
                  <a:gd name="connsiteY11" fmla="*/ 4915 h 87548"/>
                  <a:gd name="connsiteX12" fmla="*/ 18395 w 87548"/>
                  <a:gd name="connsiteY12" fmla="*/ 35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95" y="356"/>
                    </a:moveTo>
                    <a:lnTo>
                      <a:pt x="69465" y="356"/>
                    </a:lnTo>
                    <a:lnTo>
                      <a:pt x="83145" y="4915"/>
                    </a:lnTo>
                    <a:lnTo>
                      <a:pt x="87704" y="18595"/>
                    </a:lnTo>
                    <a:lnTo>
                      <a:pt x="87704" y="69665"/>
                    </a:lnTo>
                    <a:lnTo>
                      <a:pt x="83145" y="83345"/>
                    </a:lnTo>
                    <a:lnTo>
                      <a:pt x="69465" y="87904"/>
                    </a:lnTo>
                    <a:lnTo>
                      <a:pt x="18395" y="87904"/>
                    </a:lnTo>
                    <a:lnTo>
                      <a:pt x="4715" y="83345"/>
                    </a:lnTo>
                    <a:lnTo>
                      <a:pt x="156" y="69665"/>
                    </a:lnTo>
                    <a:lnTo>
                      <a:pt x="1295" y="10615"/>
                    </a:lnTo>
                    <a:lnTo>
                      <a:pt x="4715" y="4915"/>
                    </a:lnTo>
                    <a:lnTo>
                      <a:pt x="18395" y="356"/>
                    </a:lnTo>
                  </a:path>
                </a:pathLst>
              </a:custGeom>
              <a:solidFill>
                <a:srgbClr val="FFFFFF"/>
              </a:solidFill>
              <a:ln w="0" cap="flat">
                <a:noFill/>
                <a:prstDash val="solid"/>
                <a:miter/>
              </a:ln>
            </p:spPr>
            <p:txBody>
              <a:bodyPr rtlCol="0" anchor="ctr"/>
              <a:lstStyle/>
              <a:p>
                <a:endParaRPr lang="en-IN"/>
              </a:p>
            </p:txBody>
          </p:sp>
          <p:sp>
            <p:nvSpPr>
              <p:cNvPr id="270" name="Freeform: Shape 269">
                <a:extLst>
                  <a:ext uri="{FF2B5EF4-FFF2-40B4-BE49-F238E27FC236}">
                    <a16:creationId xmlns:a16="http://schemas.microsoft.com/office/drawing/2014/main" id="{E229D4C5-F3CC-B47F-0DC3-F99DC22C325A}"/>
                  </a:ext>
                </a:extLst>
              </p:cNvPr>
              <p:cNvSpPr/>
              <p:nvPr/>
            </p:nvSpPr>
            <p:spPr>
              <a:xfrm>
                <a:off x="1938844" y="2439818"/>
                <a:ext cx="87548" cy="87548"/>
              </a:xfrm>
              <a:custGeom>
                <a:avLst/>
                <a:gdLst>
                  <a:gd name="connsiteX0" fmla="*/ 18395 w 87548"/>
                  <a:gd name="connsiteY0" fmla="*/ 356 h 87548"/>
                  <a:gd name="connsiteX1" fmla="*/ 69465 w 87548"/>
                  <a:gd name="connsiteY1" fmla="*/ 356 h 87548"/>
                  <a:gd name="connsiteX2" fmla="*/ 87704 w 87548"/>
                  <a:gd name="connsiteY2" fmla="*/ 18595 h 87548"/>
                  <a:gd name="connsiteX3" fmla="*/ 87704 w 87548"/>
                  <a:gd name="connsiteY3" fmla="*/ 18595 h 87548"/>
                  <a:gd name="connsiteX4" fmla="*/ 87704 w 87548"/>
                  <a:gd name="connsiteY4" fmla="*/ 69665 h 87548"/>
                  <a:gd name="connsiteX5" fmla="*/ 69465 w 87548"/>
                  <a:gd name="connsiteY5" fmla="*/ 87904 h 87548"/>
                  <a:gd name="connsiteX6" fmla="*/ 69465 w 87548"/>
                  <a:gd name="connsiteY6" fmla="*/ 87904 h 87548"/>
                  <a:gd name="connsiteX7" fmla="*/ 18395 w 87548"/>
                  <a:gd name="connsiteY7" fmla="*/ 87904 h 87548"/>
                  <a:gd name="connsiteX8" fmla="*/ 156 w 87548"/>
                  <a:gd name="connsiteY8" fmla="*/ 69665 h 87548"/>
                  <a:gd name="connsiteX9" fmla="*/ 156 w 87548"/>
                  <a:gd name="connsiteY9" fmla="*/ 69665 h 87548"/>
                  <a:gd name="connsiteX10" fmla="*/ 156 w 87548"/>
                  <a:gd name="connsiteY10" fmla="*/ 18595 h 87548"/>
                  <a:gd name="connsiteX11" fmla="*/ 18395 w 87548"/>
                  <a:gd name="connsiteY11" fmla="*/ 35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95" y="356"/>
                    </a:moveTo>
                    <a:cubicBezTo>
                      <a:pt x="30123" y="356"/>
                      <a:pt x="41852" y="356"/>
                      <a:pt x="69465" y="356"/>
                    </a:cubicBezTo>
                    <a:cubicBezTo>
                      <a:pt x="81625" y="356"/>
                      <a:pt x="87704" y="6435"/>
                      <a:pt x="87704" y="18595"/>
                    </a:cubicBezTo>
                    <a:moveTo>
                      <a:pt x="87704" y="18595"/>
                    </a:moveTo>
                    <a:cubicBezTo>
                      <a:pt x="87704" y="35413"/>
                      <a:pt x="87704" y="52231"/>
                      <a:pt x="87704" y="69665"/>
                    </a:cubicBezTo>
                    <a:cubicBezTo>
                      <a:pt x="87704" y="81825"/>
                      <a:pt x="81625" y="87904"/>
                      <a:pt x="69465" y="87904"/>
                    </a:cubicBezTo>
                    <a:moveTo>
                      <a:pt x="69465" y="87904"/>
                    </a:moveTo>
                    <a:cubicBezTo>
                      <a:pt x="53573" y="87904"/>
                      <a:pt x="37681" y="87904"/>
                      <a:pt x="18395" y="87904"/>
                    </a:cubicBezTo>
                    <a:cubicBezTo>
                      <a:pt x="6235" y="87904"/>
                      <a:pt x="156" y="81825"/>
                      <a:pt x="156" y="69665"/>
                    </a:cubicBezTo>
                    <a:moveTo>
                      <a:pt x="156" y="69665"/>
                    </a:moveTo>
                    <a:cubicBezTo>
                      <a:pt x="156" y="50029"/>
                      <a:pt x="156" y="30393"/>
                      <a:pt x="156" y="18595"/>
                    </a:cubicBezTo>
                    <a:cubicBezTo>
                      <a:pt x="156" y="6435"/>
                      <a:pt x="6235" y="356"/>
                      <a:pt x="18395" y="356"/>
                    </a:cubicBezTo>
                  </a:path>
                </a:pathLst>
              </a:custGeom>
              <a:noFill/>
              <a:ln w="4284" cap="flat">
                <a:solidFill>
                  <a:srgbClr val="171717"/>
                </a:solidFill>
                <a:prstDash val="solid"/>
                <a:miter/>
              </a:ln>
            </p:spPr>
            <p:txBody>
              <a:bodyPr rtlCol="0" anchor="ctr"/>
              <a:lstStyle/>
              <a:p>
                <a:endParaRPr lang="en-IN"/>
              </a:p>
            </p:txBody>
          </p:sp>
        </p:grpSp>
        <p:grpSp>
          <p:nvGrpSpPr>
            <p:cNvPr id="94" name="Graphic 4">
              <a:extLst>
                <a:ext uri="{FF2B5EF4-FFF2-40B4-BE49-F238E27FC236}">
                  <a16:creationId xmlns:a16="http://schemas.microsoft.com/office/drawing/2014/main" id="{133FEC5A-DB23-2EA4-F298-A07A544CD12C}"/>
                </a:ext>
              </a:extLst>
            </p:cNvPr>
            <p:cNvGrpSpPr/>
            <p:nvPr/>
          </p:nvGrpSpPr>
          <p:grpSpPr>
            <a:xfrm>
              <a:off x="2646531" y="2326330"/>
              <a:ext cx="43774" cy="54718"/>
              <a:chOff x="1960731" y="2456234"/>
              <a:chExt cx="43774" cy="54718"/>
            </a:xfrm>
            <a:solidFill>
              <a:srgbClr val="000000"/>
            </a:solidFill>
          </p:grpSpPr>
          <p:sp>
            <p:nvSpPr>
              <p:cNvPr id="264" name="Freeform: Shape 263">
                <a:extLst>
                  <a:ext uri="{FF2B5EF4-FFF2-40B4-BE49-F238E27FC236}">
                    <a16:creationId xmlns:a16="http://schemas.microsoft.com/office/drawing/2014/main" id="{A67B2FAF-C4C2-BE4C-B683-270537BB121D}"/>
                  </a:ext>
                </a:extLst>
              </p:cNvPr>
              <p:cNvSpPr/>
              <p:nvPr/>
            </p:nvSpPr>
            <p:spPr>
              <a:xfrm>
                <a:off x="1960731" y="2456234"/>
                <a:ext cx="43774" cy="54718"/>
              </a:xfrm>
              <a:custGeom>
                <a:avLst/>
                <a:gdLst>
                  <a:gd name="connsiteX0" fmla="*/ 27515 w 43774"/>
                  <a:gd name="connsiteY0" fmla="*/ 356 h 54718"/>
                  <a:gd name="connsiteX1" fmla="*/ 5627 w 43774"/>
                  <a:gd name="connsiteY1" fmla="*/ 356 h 54718"/>
                  <a:gd name="connsiteX2" fmla="*/ 156 w 43774"/>
                  <a:gd name="connsiteY2" fmla="*/ 5827 h 54718"/>
                  <a:gd name="connsiteX3" fmla="*/ 156 w 43774"/>
                  <a:gd name="connsiteY3" fmla="*/ 49602 h 54718"/>
                  <a:gd name="connsiteX4" fmla="*/ 5627 w 43774"/>
                  <a:gd name="connsiteY4" fmla="*/ 55074 h 54718"/>
                  <a:gd name="connsiteX5" fmla="*/ 38458 w 43774"/>
                  <a:gd name="connsiteY5" fmla="*/ 55074 h 54718"/>
                  <a:gd name="connsiteX6" fmla="*/ 43930 w 43774"/>
                  <a:gd name="connsiteY6" fmla="*/ 49602 h 54718"/>
                  <a:gd name="connsiteX7" fmla="*/ 43930 w 43774"/>
                  <a:gd name="connsiteY7" fmla="*/ 16771 h 5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74" h="54718">
                    <a:moveTo>
                      <a:pt x="27515" y="356"/>
                    </a:moveTo>
                    <a:lnTo>
                      <a:pt x="5627" y="356"/>
                    </a:lnTo>
                    <a:cubicBezTo>
                      <a:pt x="2605" y="356"/>
                      <a:pt x="156" y="2805"/>
                      <a:pt x="156" y="5827"/>
                    </a:cubicBezTo>
                    <a:lnTo>
                      <a:pt x="156" y="49602"/>
                    </a:lnTo>
                    <a:cubicBezTo>
                      <a:pt x="156" y="52624"/>
                      <a:pt x="2605" y="55074"/>
                      <a:pt x="5627" y="55074"/>
                    </a:cubicBezTo>
                    <a:lnTo>
                      <a:pt x="38458" y="55074"/>
                    </a:lnTo>
                    <a:cubicBezTo>
                      <a:pt x="41480" y="55074"/>
                      <a:pt x="43930" y="52624"/>
                      <a:pt x="43930" y="49602"/>
                    </a:cubicBezTo>
                    <a:lnTo>
                      <a:pt x="43930" y="16771"/>
                    </a:lnTo>
                    <a:close/>
                  </a:path>
                </a:pathLst>
              </a:custGeom>
              <a:solidFill>
                <a:srgbClr val="000000"/>
              </a:solidFill>
              <a:ln w="5288" cap="rnd">
                <a:solidFill>
                  <a:srgbClr val="171717"/>
                </a:solidFill>
                <a:prstDash val="solid"/>
                <a:round/>
              </a:ln>
            </p:spPr>
            <p:txBody>
              <a:bodyPr rtlCol="0" anchor="ctr"/>
              <a:lstStyle/>
              <a:p>
                <a:endParaRPr lang="en-IN"/>
              </a:p>
            </p:txBody>
          </p:sp>
          <p:sp>
            <p:nvSpPr>
              <p:cNvPr id="265" name="Freeform: Shape 264">
                <a:extLst>
                  <a:ext uri="{FF2B5EF4-FFF2-40B4-BE49-F238E27FC236}">
                    <a16:creationId xmlns:a16="http://schemas.microsoft.com/office/drawing/2014/main" id="{6C83F26E-D927-8A9D-2B90-5F44337644FB}"/>
                  </a:ext>
                </a:extLst>
              </p:cNvPr>
              <p:cNvSpPr/>
              <p:nvPr/>
            </p:nvSpPr>
            <p:spPr>
              <a:xfrm>
                <a:off x="1988090" y="2456234"/>
                <a:ext cx="16415" cy="16415"/>
              </a:xfrm>
              <a:custGeom>
                <a:avLst/>
                <a:gdLst>
                  <a:gd name="connsiteX0" fmla="*/ 154 w 16415"/>
                  <a:gd name="connsiteY0" fmla="*/ 357 h 16415"/>
                  <a:gd name="connsiteX1" fmla="*/ 154 w 16415"/>
                  <a:gd name="connsiteY1" fmla="*/ 16773 h 16415"/>
                  <a:gd name="connsiteX2" fmla="*/ 16570 w 16415"/>
                  <a:gd name="connsiteY2" fmla="*/ 16773 h 16415"/>
                </a:gdLst>
                <a:ahLst/>
                <a:cxnLst>
                  <a:cxn ang="0">
                    <a:pos x="connsiteX0" y="connsiteY0"/>
                  </a:cxn>
                  <a:cxn ang="0">
                    <a:pos x="connsiteX1" y="connsiteY1"/>
                  </a:cxn>
                  <a:cxn ang="0">
                    <a:pos x="connsiteX2" y="connsiteY2"/>
                  </a:cxn>
                </a:cxnLst>
                <a:rect l="l" t="t" r="r" b="b"/>
                <a:pathLst>
                  <a:path w="16415" h="16415">
                    <a:moveTo>
                      <a:pt x="154" y="357"/>
                    </a:moveTo>
                    <a:lnTo>
                      <a:pt x="154" y="16773"/>
                    </a:lnTo>
                    <a:lnTo>
                      <a:pt x="16570" y="16773"/>
                    </a:lnTo>
                  </a:path>
                </a:pathLst>
              </a:custGeom>
              <a:solidFill>
                <a:srgbClr val="000000"/>
              </a:solidFill>
              <a:ln w="5288" cap="rnd">
                <a:solidFill>
                  <a:srgbClr val="171717"/>
                </a:solidFill>
                <a:prstDash val="solid"/>
                <a:round/>
              </a:ln>
            </p:spPr>
            <p:txBody>
              <a:bodyPr rtlCol="0" anchor="ctr"/>
              <a:lstStyle/>
              <a:p>
                <a:endParaRPr lang="en-IN"/>
              </a:p>
            </p:txBody>
          </p:sp>
          <p:sp>
            <p:nvSpPr>
              <p:cNvPr id="266" name="Freeform: Shape 265">
                <a:extLst>
                  <a:ext uri="{FF2B5EF4-FFF2-40B4-BE49-F238E27FC236}">
                    <a16:creationId xmlns:a16="http://schemas.microsoft.com/office/drawing/2014/main" id="{7B5D32B0-EA4E-B3DB-04F9-1B1C10FAADA5}"/>
                  </a:ext>
                </a:extLst>
              </p:cNvPr>
              <p:cNvSpPr/>
              <p:nvPr/>
            </p:nvSpPr>
            <p:spPr>
              <a:xfrm>
                <a:off x="1971674" y="2486328"/>
                <a:ext cx="21887" cy="3647"/>
              </a:xfrm>
              <a:custGeom>
                <a:avLst/>
                <a:gdLst>
                  <a:gd name="connsiteX0" fmla="*/ 22043 w 21887"/>
                  <a:gd name="connsiteY0" fmla="*/ 355 h 3647"/>
                  <a:gd name="connsiteX1" fmla="*/ 156 w 21887"/>
                  <a:gd name="connsiteY1" fmla="*/ 355 h 3647"/>
                </a:gdLst>
                <a:ahLst/>
                <a:cxnLst>
                  <a:cxn ang="0">
                    <a:pos x="connsiteX0" y="connsiteY0"/>
                  </a:cxn>
                  <a:cxn ang="0">
                    <a:pos x="connsiteX1" y="connsiteY1"/>
                  </a:cxn>
                </a:cxnLst>
                <a:rect l="l" t="t" r="r" b="b"/>
                <a:pathLst>
                  <a:path w="21887" h="3647">
                    <a:moveTo>
                      <a:pt x="22043" y="355"/>
                    </a:moveTo>
                    <a:lnTo>
                      <a:pt x="156" y="355"/>
                    </a:lnTo>
                  </a:path>
                </a:pathLst>
              </a:custGeom>
              <a:ln w="5288" cap="rnd">
                <a:solidFill>
                  <a:srgbClr val="171717"/>
                </a:solidFill>
                <a:prstDash val="solid"/>
                <a:round/>
              </a:ln>
            </p:spPr>
            <p:txBody>
              <a:bodyPr rtlCol="0" anchor="ctr"/>
              <a:lstStyle/>
              <a:p>
                <a:endParaRPr lang="en-IN"/>
              </a:p>
            </p:txBody>
          </p:sp>
          <p:sp>
            <p:nvSpPr>
              <p:cNvPr id="267" name="Freeform: Shape 266">
                <a:extLst>
                  <a:ext uri="{FF2B5EF4-FFF2-40B4-BE49-F238E27FC236}">
                    <a16:creationId xmlns:a16="http://schemas.microsoft.com/office/drawing/2014/main" id="{E998E878-DD71-C752-2BD6-769C31EC8BCE}"/>
                  </a:ext>
                </a:extLst>
              </p:cNvPr>
              <p:cNvSpPr/>
              <p:nvPr/>
            </p:nvSpPr>
            <p:spPr>
              <a:xfrm>
                <a:off x="1971674" y="2497272"/>
                <a:ext cx="21887" cy="3647"/>
              </a:xfrm>
              <a:custGeom>
                <a:avLst/>
                <a:gdLst>
                  <a:gd name="connsiteX0" fmla="*/ 22043 w 21887"/>
                  <a:gd name="connsiteY0" fmla="*/ 354 h 3647"/>
                  <a:gd name="connsiteX1" fmla="*/ 156 w 21887"/>
                  <a:gd name="connsiteY1" fmla="*/ 354 h 3647"/>
                </a:gdLst>
                <a:ahLst/>
                <a:cxnLst>
                  <a:cxn ang="0">
                    <a:pos x="connsiteX0" y="connsiteY0"/>
                  </a:cxn>
                  <a:cxn ang="0">
                    <a:pos x="connsiteX1" y="connsiteY1"/>
                  </a:cxn>
                </a:cxnLst>
                <a:rect l="l" t="t" r="r" b="b"/>
                <a:pathLst>
                  <a:path w="21887" h="3647">
                    <a:moveTo>
                      <a:pt x="22043" y="354"/>
                    </a:moveTo>
                    <a:lnTo>
                      <a:pt x="156" y="354"/>
                    </a:lnTo>
                  </a:path>
                </a:pathLst>
              </a:custGeom>
              <a:ln w="5288" cap="rnd">
                <a:solidFill>
                  <a:srgbClr val="171717"/>
                </a:solidFill>
                <a:prstDash val="solid"/>
                <a:round/>
              </a:ln>
            </p:spPr>
            <p:txBody>
              <a:bodyPr rtlCol="0" anchor="ctr"/>
              <a:lstStyle/>
              <a:p>
                <a:endParaRPr lang="en-IN"/>
              </a:p>
            </p:txBody>
          </p:sp>
          <p:sp>
            <p:nvSpPr>
              <p:cNvPr id="268" name="Freeform: Shape 267">
                <a:extLst>
                  <a:ext uri="{FF2B5EF4-FFF2-40B4-BE49-F238E27FC236}">
                    <a16:creationId xmlns:a16="http://schemas.microsoft.com/office/drawing/2014/main" id="{E3D78367-57F4-C738-B24C-494BA5C9C5D1}"/>
                  </a:ext>
                </a:extLst>
              </p:cNvPr>
              <p:cNvSpPr/>
              <p:nvPr/>
            </p:nvSpPr>
            <p:spPr>
              <a:xfrm>
                <a:off x="1971674" y="2475385"/>
                <a:ext cx="5471" cy="3647"/>
              </a:xfrm>
              <a:custGeom>
                <a:avLst/>
                <a:gdLst>
                  <a:gd name="connsiteX0" fmla="*/ 5628 w 5471"/>
                  <a:gd name="connsiteY0" fmla="*/ 356 h 3647"/>
                  <a:gd name="connsiteX1" fmla="*/ 2892 w 5471"/>
                  <a:gd name="connsiteY1" fmla="*/ 356 h 3647"/>
                  <a:gd name="connsiteX2" fmla="*/ 156 w 5471"/>
                  <a:gd name="connsiteY2" fmla="*/ 356 h 3647"/>
                </a:gdLst>
                <a:ahLst/>
                <a:cxnLst>
                  <a:cxn ang="0">
                    <a:pos x="connsiteX0" y="connsiteY0"/>
                  </a:cxn>
                  <a:cxn ang="0">
                    <a:pos x="connsiteX1" y="connsiteY1"/>
                  </a:cxn>
                  <a:cxn ang="0">
                    <a:pos x="connsiteX2" y="connsiteY2"/>
                  </a:cxn>
                </a:cxnLst>
                <a:rect l="l" t="t" r="r" b="b"/>
                <a:pathLst>
                  <a:path w="5471" h="3647">
                    <a:moveTo>
                      <a:pt x="5628" y="356"/>
                    </a:moveTo>
                    <a:lnTo>
                      <a:pt x="2892" y="356"/>
                    </a:lnTo>
                    <a:lnTo>
                      <a:pt x="156" y="356"/>
                    </a:lnTo>
                  </a:path>
                </a:pathLst>
              </a:custGeom>
              <a:solidFill>
                <a:srgbClr val="000000"/>
              </a:solidFill>
              <a:ln w="5288" cap="rnd">
                <a:solidFill>
                  <a:srgbClr val="171717"/>
                </a:solidFill>
                <a:prstDash val="solid"/>
                <a:round/>
              </a:ln>
            </p:spPr>
            <p:txBody>
              <a:bodyPr rtlCol="0" anchor="ctr"/>
              <a:lstStyle/>
              <a:p>
                <a:endParaRPr lang="en-IN"/>
              </a:p>
            </p:txBody>
          </p:sp>
        </p:grpSp>
        <p:sp>
          <p:nvSpPr>
            <p:cNvPr id="95" name="Freeform: Shape 94">
              <a:extLst>
                <a:ext uri="{FF2B5EF4-FFF2-40B4-BE49-F238E27FC236}">
                  <a16:creationId xmlns:a16="http://schemas.microsoft.com/office/drawing/2014/main" id="{6A971AA6-EF37-0F10-C8B2-B0BC8C9DF904}"/>
                </a:ext>
              </a:extLst>
            </p:cNvPr>
            <p:cNvSpPr/>
            <p:nvPr/>
          </p:nvSpPr>
          <p:spPr>
            <a:xfrm>
              <a:off x="2595687" y="2909865"/>
              <a:ext cx="474442" cy="368335"/>
            </a:xfrm>
            <a:custGeom>
              <a:avLst/>
              <a:gdLst>
                <a:gd name="connsiteX0" fmla="*/ 227271 w 474442"/>
                <a:gd name="connsiteY0" fmla="*/ 4954 h 368335"/>
                <a:gd name="connsiteX1" fmla="*/ 253937 w 474442"/>
                <a:gd name="connsiteY1" fmla="*/ 5144 h 368335"/>
                <a:gd name="connsiteX2" fmla="*/ 253937 w 474442"/>
                <a:gd name="connsiteY2" fmla="*/ 5144 h 368335"/>
                <a:gd name="connsiteX3" fmla="*/ 466156 w 474442"/>
                <a:gd name="connsiteY3" fmla="*/ 170546 h 368335"/>
                <a:gd name="connsiteX4" fmla="*/ 465831 w 474442"/>
                <a:gd name="connsiteY4" fmla="*/ 205317 h 368335"/>
                <a:gd name="connsiteX5" fmla="*/ 465831 w 474442"/>
                <a:gd name="connsiteY5" fmla="*/ 205317 h 368335"/>
                <a:gd name="connsiteX6" fmla="*/ 253620 w 474442"/>
                <a:gd name="connsiteY6" fmla="*/ 364477 h 368335"/>
                <a:gd name="connsiteX7" fmla="*/ 227599 w 474442"/>
                <a:gd name="connsiteY7" fmla="*/ 364656 h 368335"/>
                <a:gd name="connsiteX8" fmla="*/ 227599 w 474442"/>
                <a:gd name="connsiteY8" fmla="*/ 364656 h 368335"/>
                <a:gd name="connsiteX9" fmla="*/ 9143 w 474442"/>
                <a:gd name="connsiteY9" fmla="*/ 205496 h 368335"/>
                <a:gd name="connsiteX10" fmla="*/ 8818 w 474442"/>
                <a:gd name="connsiteY10" fmla="*/ 170356 h 368335"/>
                <a:gd name="connsiteX11" fmla="*/ 8818 w 474442"/>
                <a:gd name="connsiteY11" fmla="*/ 170356 h 368335"/>
                <a:gd name="connsiteX12" fmla="*/ 227271 w 474442"/>
                <a:gd name="connsiteY12" fmla="*/ 4954 h 36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442" h="368335">
                  <a:moveTo>
                    <a:pt x="227271" y="4954"/>
                  </a:moveTo>
                  <a:cubicBezTo>
                    <a:pt x="235177" y="-1030"/>
                    <a:pt x="246117" y="-952"/>
                    <a:pt x="253937" y="5144"/>
                  </a:cubicBezTo>
                  <a:moveTo>
                    <a:pt x="253937" y="5144"/>
                  </a:moveTo>
                  <a:cubicBezTo>
                    <a:pt x="332666" y="66504"/>
                    <a:pt x="411395" y="127865"/>
                    <a:pt x="466156" y="170546"/>
                  </a:cubicBezTo>
                  <a:cubicBezTo>
                    <a:pt x="477530" y="179412"/>
                    <a:pt x="477369" y="196664"/>
                    <a:pt x="465831" y="205317"/>
                  </a:cubicBezTo>
                  <a:moveTo>
                    <a:pt x="465831" y="205317"/>
                  </a:moveTo>
                  <a:cubicBezTo>
                    <a:pt x="405117" y="250853"/>
                    <a:pt x="344403" y="296389"/>
                    <a:pt x="253620" y="364477"/>
                  </a:cubicBezTo>
                  <a:cubicBezTo>
                    <a:pt x="245927" y="370246"/>
                    <a:pt x="235371" y="370318"/>
                    <a:pt x="227599" y="364656"/>
                  </a:cubicBezTo>
                  <a:moveTo>
                    <a:pt x="227599" y="364656"/>
                  </a:moveTo>
                  <a:cubicBezTo>
                    <a:pt x="181050" y="330742"/>
                    <a:pt x="134501" y="296828"/>
                    <a:pt x="9143" y="205496"/>
                  </a:cubicBezTo>
                  <a:cubicBezTo>
                    <a:pt x="-2719" y="196854"/>
                    <a:pt x="-2882" y="179215"/>
                    <a:pt x="8818" y="170356"/>
                  </a:cubicBezTo>
                  <a:moveTo>
                    <a:pt x="8818" y="170356"/>
                  </a:moveTo>
                  <a:cubicBezTo>
                    <a:pt x="57329" y="133626"/>
                    <a:pt x="105840" y="96895"/>
                    <a:pt x="227271" y="4954"/>
                  </a:cubicBezTo>
                </a:path>
              </a:pathLst>
            </a:custGeom>
            <a:noFill/>
            <a:ln w="4522" cap="flat">
              <a:solidFill>
                <a:srgbClr val="171717"/>
              </a:solidFill>
              <a:prstDash val="solid"/>
              <a:miter/>
            </a:ln>
          </p:spPr>
          <p:txBody>
            <a:bodyPr rtlCol="0" anchor="ctr"/>
            <a:lstStyle/>
            <a:p>
              <a:endParaRPr lang="en-IN"/>
            </a:p>
          </p:txBody>
        </p:sp>
        <p:pic>
          <p:nvPicPr>
            <p:cNvPr id="96" name="Picture 95">
              <a:extLst>
                <a:ext uri="{FF2B5EF4-FFF2-40B4-BE49-F238E27FC236}">
                  <a16:creationId xmlns:a16="http://schemas.microsoft.com/office/drawing/2014/main" id="{81E82303-00F3-5296-A56B-801AA7C83555}"/>
                </a:ext>
              </a:extLst>
            </p:cNvPr>
            <p:cNvPicPr>
              <a:picLocks noChangeAspect="1"/>
            </p:cNvPicPr>
            <p:nvPr/>
          </p:nvPicPr>
          <p:blipFill>
            <a:blip r:embed="rId3"/>
            <a:stretch>
              <a:fillRect/>
            </a:stretch>
          </p:blipFill>
          <p:spPr>
            <a:xfrm>
              <a:off x="2730820" y="3030004"/>
              <a:ext cx="203505" cy="134971"/>
            </a:xfrm>
            <a:custGeom>
              <a:avLst/>
              <a:gdLst>
                <a:gd name="connsiteX0" fmla="*/ 185 w 203505"/>
                <a:gd name="connsiteY0" fmla="*/ 553 h 134971"/>
                <a:gd name="connsiteX1" fmla="*/ 203690 w 203505"/>
                <a:gd name="connsiteY1" fmla="*/ 553 h 134971"/>
                <a:gd name="connsiteX2" fmla="*/ 203690 w 203505"/>
                <a:gd name="connsiteY2" fmla="*/ 135524 h 134971"/>
                <a:gd name="connsiteX3" fmla="*/ 185 w 203505"/>
                <a:gd name="connsiteY3" fmla="*/ 135524 h 134971"/>
              </a:gdLst>
              <a:ahLst/>
              <a:cxnLst>
                <a:cxn ang="0">
                  <a:pos x="connsiteX0" y="connsiteY0"/>
                </a:cxn>
                <a:cxn ang="0">
                  <a:pos x="connsiteX1" y="connsiteY1"/>
                </a:cxn>
                <a:cxn ang="0">
                  <a:pos x="connsiteX2" y="connsiteY2"/>
                </a:cxn>
                <a:cxn ang="0">
                  <a:pos x="connsiteX3" y="connsiteY3"/>
                </a:cxn>
              </a:cxnLst>
              <a:rect l="l" t="t" r="r" b="b"/>
              <a:pathLst>
                <a:path w="203505" h="134971">
                  <a:moveTo>
                    <a:pt x="185" y="553"/>
                  </a:moveTo>
                  <a:lnTo>
                    <a:pt x="203690" y="553"/>
                  </a:lnTo>
                  <a:lnTo>
                    <a:pt x="203690" y="135524"/>
                  </a:lnTo>
                  <a:lnTo>
                    <a:pt x="185" y="135524"/>
                  </a:lnTo>
                  <a:close/>
                </a:path>
              </a:pathLst>
            </a:custGeom>
          </p:spPr>
        </p:pic>
        <p:grpSp>
          <p:nvGrpSpPr>
            <p:cNvPr id="97" name="Graphic 4">
              <a:extLst>
                <a:ext uri="{FF2B5EF4-FFF2-40B4-BE49-F238E27FC236}">
                  <a16:creationId xmlns:a16="http://schemas.microsoft.com/office/drawing/2014/main" id="{954B6F0A-E0DF-04B1-9308-51E1F92CEDB5}"/>
                </a:ext>
              </a:extLst>
            </p:cNvPr>
            <p:cNvGrpSpPr/>
            <p:nvPr/>
          </p:nvGrpSpPr>
          <p:grpSpPr>
            <a:xfrm>
              <a:off x="2689102" y="2931147"/>
              <a:ext cx="87548" cy="87548"/>
              <a:chOff x="2003302" y="3061051"/>
              <a:chExt cx="87548" cy="87548"/>
            </a:xfrm>
          </p:grpSpPr>
          <p:sp>
            <p:nvSpPr>
              <p:cNvPr id="262" name="Freeform: Shape 261">
                <a:extLst>
                  <a:ext uri="{FF2B5EF4-FFF2-40B4-BE49-F238E27FC236}">
                    <a16:creationId xmlns:a16="http://schemas.microsoft.com/office/drawing/2014/main" id="{D2A3E0D5-470F-9DD8-CE6A-93BB05983956}"/>
                  </a:ext>
                </a:extLst>
              </p:cNvPr>
              <p:cNvSpPr/>
              <p:nvPr/>
            </p:nvSpPr>
            <p:spPr>
              <a:xfrm>
                <a:off x="2003302" y="3061051"/>
                <a:ext cx="87548" cy="87548"/>
              </a:xfrm>
              <a:custGeom>
                <a:avLst/>
                <a:gdLst>
                  <a:gd name="connsiteX0" fmla="*/ 18413 w 87548"/>
                  <a:gd name="connsiteY0" fmla="*/ 526 h 87548"/>
                  <a:gd name="connsiteX1" fmla="*/ 69483 w 87548"/>
                  <a:gd name="connsiteY1" fmla="*/ 526 h 87548"/>
                  <a:gd name="connsiteX2" fmla="*/ 83162 w 87548"/>
                  <a:gd name="connsiteY2" fmla="*/ 5086 h 87548"/>
                  <a:gd name="connsiteX3" fmla="*/ 87722 w 87548"/>
                  <a:gd name="connsiteY3" fmla="*/ 18765 h 87548"/>
                  <a:gd name="connsiteX4" fmla="*/ 87722 w 87548"/>
                  <a:gd name="connsiteY4" fmla="*/ 69835 h 87548"/>
                  <a:gd name="connsiteX5" fmla="*/ 83162 w 87548"/>
                  <a:gd name="connsiteY5" fmla="*/ 83515 h 87548"/>
                  <a:gd name="connsiteX6" fmla="*/ 69483 w 87548"/>
                  <a:gd name="connsiteY6" fmla="*/ 88075 h 87548"/>
                  <a:gd name="connsiteX7" fmla="*/ 18413 w 87548"/>
                  <a:gd name="connsiteY7" fmla="*/ 88075 h 87548"/>
                  <a:gd name="connsiteX8" fmla="*/ 4733 w 87548"/>
                  <a:gd name="connsiteY8" fmla="*/ 83515 h 87548"/>
                  <a:gd name="connsiteX9" fmla="*/ 173 w 87548"/>
                  <a:gd name="connsiteY9" fmla="*/ 69835 h 87548"/>
                  <a:gd name="connsiteX10" fmla="*/ 1313 w 87548"/>
                  <a:gd name="connsiteY10" fmla="*/ 10785 h 87548"/>
                  <a:gd name="connsiteX11" fmla="*/ 4733 w 87548"/>
                  <a:gd name="connsiteY11" fmla="*/ 5086 h 87548"/>
                  <a:gd name="connsiteX12" fmla="*/ 18413 w 87548"/>
                  <a:gd name="connsiteY12" fmla="*/ 52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13" y="526"/>
                    </a:moveTo>
                    <a:lnTo>
                      <a:pt x="69483" y="526"/>
                    </a:lnTo>
                    <a:lnTo>
                      <a:pt x="83162" y="5086"/>
                    </a:lnTo>
                    <a:lnTo>
                      <a:pt x="87722" y="18765"/>
                    </a:lnTo>
                    <a:lnTo>
                      <a:pt x="87722" y="69835"/>
                    </a:lnTo>
                    <a:lnTo>
                      <a:pt x="83162" y="83515"/>
                    </a:lnTo>
                    <a:lnTo>
                      <a:pt x="69483" y="88075"/>
                    </a:lnTo>
                    <a:lnTo>
                      <a:pt x="18413" y="88075"/>
                    </a:lnTo>
                    <a:lnTo>
                      <a:pt x="4733" y="83515"/>
                    </a:lnTo>
                    <a:lnTo>
                      <a:pt x="173" y="69835"/>
                    </a:lnTo>
                    <a:lnTo>
                      <a:pt x="1313" y="10785"/>
                    </a:lnTo>
                    <a:lnTo>
                      <a:pt x="4733" y="5086"/>
                    </a:lnTo>
                    <a:lnTo>
                      <a:pt x="18413" y="526"/>
                    </a:lnTo>
                  </a:path>
                </a:pathLst>
              </a:custGeom>
              <a:solidFill>
                <a:srgbClr val="FFFFFF"/>
              </a:solidFill>
              <a:ln w="0" cap="flat">
                <a:noFill/>
                <a:prstDash val="solid"/>
                <a:miter/>
              </a:ln>
            </p:spPr>
            <p:txBody>
              <a:bodyPr rtlCol="0" anchor="ctr"/>
              <a:lstStyle/>
              <a:p>
                <a:endParaRPr lang="en-IN"/>
              </a:p>
            </p:txBody>
          </p:sp>
          <p:sp>
            <p:nvSpPr>
              <p:cNvPr id="263" name="Freeform: Shape 262">
                <a:extLst>
                  <a:ext uri="{FF2B5EF4-FFF2-40B4-BE49-F238E27FC236}">
                    <a16:creationId xmlns:a16="http://schemas.microsoft.com/office/drawing/2014/main" id="{BBAE1B31-B971-9BCD-F48B-35D3DA6E25DB}"/>
                  </a:ext>
                </a:extLst>
              </p:cNvPr>
              <p:cNvSpPr/>
              <p:nvPr/>
            </p:nvSpPr>
            <p:spPr>
              <a:xfrm>
                <a:off x="2003302" y="3061051"/>
                <a:ext cx="87548" cy="87548"/>
              </a:xfrm>
              <a:custGeom>
                <a:avLst/>
                <a:gdLst>
                  <a:gd name="connsiteX0" fmla="*/ 18413 w 87548"/>
                  <a:gd name="connsiteY0" fmla="*/ 526 h 87548"/>
                  <a:gd name="connsiteX1" fmla="*/ 69483 w 87548"/>
                  <a:gd name="connsiteY1" fmla="*/ 526 h 87548"/>
                  <a:gd name="connsiteX2" fmla="*/ 87722 w 87548"/>
                  <a:gd name="connsiteY2" fmla="*/ 18765 h 87548"/>
                  <a:gd name="connsiteX3" fmla="*/ 87722 w 87548"/>
                  <a:gd name="connsiteY3" fmla="*/ 18765 h 87548"/>
                  <a:gd name="connsiteX4" fmla="*/ 87722 w 87548"/>
                  <a:gd name="connsiteY4" fmla="*/ 69835 h 87548"/>
                  <a:gd name="connsiteX5" fmla="*/ 69483 w 87548"/>
                  <a:gd name="connsiteY5" fmla="*/ 88075 h 87548"/>
                  <a:gd name="connsiteX6" fmla="*/ 69483 w 87548"/>
                  <a:gd name="connsiteY6" fmla="*/ 88075 h 87548"/>
                  <a:gd name="connsiteX7" fmla="*/ 18413 w 87548"/>
                  <a:gd name="connsiteY7" fmla="*/ 88075 h 87548"/>
                  <a:gd name="connsiteX8" fmla="*/ 173 w 87548"/>
                  <a:gd name="connsiteY8" fmla="*/ 69835 h 87548"/>
                  <a:gd name="connsiteX9" fmla="*/ 173 w 87548"/>
                  <a:gd name="connsiteY9" fmla="*/ 69835 h 87548"/>
                  <a:gd name="connsiteX10" fmla="*/ 173 w 87548"/>
                  <a:gd name="connsiteY10" fmla="*/ 18765 h 87548"/>
                  <a:gd name="connsiteX11" fmla="*/ 18413 w 87548"/>
                  <a:gd name="connsiteY11" fmla="*/ 52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13" y="526"/>
                    </a:moveTo>
                    <a:cubicBezTo>
                      <a:pt x="30494" y="526"/>
                      <a:pt x="42575" y="526"/>
                      <a:pt x="69483" y="526"/>
                    </a:cubicBezTo>
                    <a:cubicBezTo>
                      <a:pt x="81642" y="526"/>
                      <a:pt x="87722" y="6606"/>
                      <a:pt x="87722" y="18765"/>
                    </a:cubicBezTo>
                    <a:moveTo>
                      <a:pt x="87722" y="18765"/>
                    </a:moveTo>
                    <a:cubicBezTo>
                      <a:pt x="87722" y="36285"/>
                      <a:pt x="87722" y="53805"/>
                      <a:pt x="87722" y="69835"/>
                    </a:cubicBezTo>
                    <a:cubicBezTo>
                      <a:pt x="87722" y="81995"/>
                      <a:pt x="81642" y="88075"/>
                      <a:pt x="69483" y="88075"/>
                    </a:cubicBezTo>
                    <a:moveTo>
                      <a:pt x="69483" y="88075"/>
                    </a:moveTo>
                    <a:cubicBezTo>
                      <a:pt x="50184" y="88075"/>
                      <a:pt x="30885" y="88075"/>
                      <a:pt x="18413" y="88075"/>
                    </a:cubicBezTo>
                    <a:cubicBezTo>
                      <a:pt x="6253" y="88075"/>
                      <a:pt x="173" y="81995"/>
                      <a:pt x="173" y="69835"/>
                    </a:cubicBezTo>
                    <a:moveTo>
                      <a:pt x="173" y="69835"/>
                    </a:moveTo>
                    <a:cubicBezTo>
                      <a:pt x="173" y="57697"/>
                      <a:pt x="173" y="45558"/>
                      <a:pt x="173" y="18765"/>
                    </a:cubicBezTo>
                    <a:cubicBezTo>
                      <a:pt x="173" y="6606"/>
                      <a:pt x="6253" y="526"/>
                      <a:pt x="18413" y="526"/>
                    </a:cubicBezTo>
                  </a:path>
                </a:pathLst>
              </a:custGeom>
              <a:noFill/>
              <a:ln w="4284" cap="flat">
                <a:solidFill>
                  <a:srgbClr val="171717"/>
                </a:solidFill>
                <a:prstDash val="solid"/>
                <a:miter/>
              </a:ln>
            </p:spPr>
            <p:txBody>
              <a:bodyPr rtlCol="0" anchor="ctr"/>
              <a:lstStyle/>
              <a:p>
                <a:endParaRPr lang="en-IN"/>
              </a:p>
            </p:txBody>
          </p:sp>
        </p:grpSp>
        <p:grpSp>
          <p:nvGrpSpPr>
            <p:cNvPr id="98" name="Graphic 4">
              <a:extLst>
                <a:ext uri="{FF2B5EF4-FFF2-40B4-BE49-F238E27FC236}">
                  <a16:creationId xmlns:a16="http://schemas.microsoft.com/office/drawing/2014/main" id="{E192ADEB-BA2E-E52C-E5DB-D601D1B63D59}"/>
                </a:ext>
              </a:extLst>
            </p:cNvPr>
            <p:cNvGrpSpPr/>
            <p:nvPr/>
          </p:nvGrpSpPr>
          <p:grpSpPr>
            <a:xfrm>
              <a:off x="2702781" y="2950298"/>
              <a:ext cx="60189" cy="49246"/>
              <a:chOff x="2016981" y="3080202"/>
              <a:chExt cx="60189" cy="49246"/>
            </a:xfrm>
            <a:solidFill>
              <a:srgbClr val="000000"/>
            </a:solidFill>
          </p:grpSpPr>
          <p:sp>
            <p:nvSpPr>
              <p:cNvPr id="258" name="Freeform: Shape 257">
                <a:extLst>
                  <a:ext uri="{FF2B5EF4-FFF2-40B4-BE49-F238E27FC236}">
                    <a16:creationId xmlns:a16="http://schemas.microsoft.com/office/drawing/2014/main" id="{AC2BDEE6-6D99-9D27-0FB5-F09C86BA5BBD}"/>
                  </a:ext>
                </a:extLst>
              </p:cNvPr>
              <p:cNvSpPr/>
              <p:nvPr/>
            </p:nvSpPr>
            <p:spPr>
              <a:xfrm>
                <a:off x="2016981" y="3080202"/>
                <a:ext cx="41038" cy="35566"/>
              </a:xfrm>
              <a:custGeom>
                <a:avLst/>
                <a:gdLst>
                  <a:gd name="connsiteX0" fmla="*/ 174 w 41038"/>
                  <a:gd name="connsiteY0" fmla="*/ 526 h 35566"/>
                  <a:gd name="connsiteX1" fmla="*/ 41213 w 41038"/>
                  <a:gd name="connsiteY1" fmla="*/ 526 h 35566"/>
                  <a:gd name="connsiteX2" fmla="*/ 41213 w 41038"/>
                  <a:gd name="connsiteY2" fmla="*/ 36093 h 35566"/>
                  <a:gd name="connsiteX3" fmla="*/ 174 w 41038"/>
                  <a:gd name="connsiteY3" fmla="*/ 36093 h 35566"/>
                </a:gdLst>
                <a:ahLst/>
                <a:cxnLst>
                  <a:cxn ang="0">
                    <a:pos x="connsiteX0" y="connsiteY0"/>
                  </a:cxn>
                  <a:cxn ang="0">
                    <a:pos x="connsiteX1" y="connsiteY1"/>
                  </a:cxn>
                  <a:cxn ang="0">
                    <a:pos x="connsiteX2" y="connsiteY2"/>
                  </a:cxn>
                  <a:cxn ang="0">
                    <a:pos x="connsiteX3" y="connsiteY3"/>
                  </a:cxn>
                </a:cxnLst>
                <a:rect l="l" t="t" r="r" b="b"/>
                <a:pathLst>
                  <a:path w="41038" h="35566">
                    <a:moveTo>
                      <a:pt x="174" y="526"/>
                    </a:moveTo>
                    <a:lnTo>
                      <a:pt x="41213" y="526"/>
                    </a:lnTo>
                    <a:lnTo>
                      <a:pt x="41213" y="36093"/>
                    </a:lnTo>
                    <a:lnTo>
                      <a:pt x="174" y="36093"/>
                    </a:lnTo>
                    <a:close/>
                  </a:path>
                </a:pathLst>
              </a:custGeom>
              <a:solidFill>
                <a:srgbClr val="000000"/>
              </a:solidFill>
              <a:ln w="5288" cap="rnd">
                <a:solidFill>
                  <a:srgbClr val="171717"/>
                </a:solidFill>
                <a:prstDash val="solid"/>
                <a:round/>
              </a:ln>
            </p:spPr>
            <p:txBody>
              <a:bodyPr rtlCol="0" anchor="ctr"/>
              <a:lstStyle/>
              <a:p>
                <a:endParaRPr lang="en-IN"/>
              </a:p>
            </p:txBody>
          </p:sp>
          <p:sp>
            <p:nvSpPr>
              <p:cNvPr id="259" name="Freeform: Shape 258">
                <a:extLst>
                  <a:ext uri="{FF2B5EF4-FFF2-40B4-BE49-F238E27FC236}">
                    <a16:creationId xmlns:a16="http://schemas.microsoft.com/office/drawing/2014/main" id="{EC47454B-B66F-F424-03BD-390D98D438A1}"/>
                  </a:ext>
                </a:extLst>
              </p:cNvPr>
              <p:cNvSpPr/>
              <p:nvPr/>
            </p:nvSpPr>
            <p:spPr>
              <a:xfrm>
                <a:off x="2058020" y="3093882"/>
                <a:ext cx="19151" cy="21887"/>
              </a:xfrm>
              <a:custGeom>
                <a:avLst/>
                <a:gdLst>
                  <a:gd name="connsiteX0" fmla="*/ 171 w 19151"/>
                  <a:gd name="connsiteY0" fmla="*/ 526 h 21887"/>
                  <a:gd name="connsiteX1" fmla="*/ 11115 w 19151"/>
                  <a:gd name="connsiteY1" fmla="*/ 526 h 21887"/>
                  <a:gd name="connsiteX2" fmla="*/ 19323 w 19151"/>
                  <a:gd name="connsiteY2" fmla="*/ 8734 h 21887"/>
                  <a:gd name="connsiteX3" fmla="*/ 19323 w 19151"/>
                  <a:gd name="connsiteY3" fmla="*/ 22413 h 21887"/>
                  <a:gd name="connsiteX4" fmla="*/ 171 w 19151"/>
                  <a:gd name="connsiteY4" fmla="*/ 22413 h 21887"/>
                  <a:gd name="connsiteX5" fmla="*/ 171 w 19151"/>
                  <a:gd name="connsiteY5" fmla="*/ 526 h 2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51" h="21887">
                    <a:moveTo>
                      <a:pt x="171" y="526"/>
                    </a:moveTo>
                    <a:lnTo>
                      <a:pt x="11115" y="526"/>
                    </a:lnTo>
                    <a:lnTo>
                      <a:pt x="19323" y="8734"/>
                    </a:lnTo>
                    <a:lnTo>
                      <a:pt x="19323" y="22413"/>
                    </a:lnTo>
                    <a:lnTo>
                      <a:pt x="171" y="22413"/>
                    </a:lnTo>
                    <a:lnTo>
                      <a:pt x="171" y="526"/>
                    </a:lnTo>
                    <a:close/>
                  </a:path>
                </a:pathLst>
              </a:custGeom>
              <a:solidFill>
                <a:srgbClr val="000000"/>
              </a:solidFill>
              <a:ln w="5288" cap="rnd">
                <a:solidFill>
                  <a:srgbClr val="171717"/>
                </a:solidFill>
                <a:prstDash val="solid"/>
                <a:round/>
              </a:ln>
            </p:spPr>
            <p:txBody>
              <a:bodyPr rtlCol="0" anchor="ctr"/>
              <a:lstStyle/>
              <a:p>
                <a:endParaRPr lang="en-IN"/>
              </a:p>
            </p:txBody>
          </p:sp>
          <p:sp>
            <p:nvSpPr>
              <p:cNvPr id="260" name="Freeform: Shape 259">
                <a:extLst>
                  <a:ext uri="{FF2B5EF4-FFF2-40B4-BE49-F238E27FC236}">
                    <a16:creationId xmlns:a16="http://schemas.microsoft.com/office/drawing/2014/main" id="{0A8C5189-6BC4-481C-0B27-36BDF822DE74}"/>
                  </a:ext>
                </a:extLst>
              </p:cNvPr>
              <p:cNvSpPr/>
              <p:nvPr/>
            </p:nvSpPr>
            <p:spPr>
              <a:xfrm>
                <a:off x="2022453" y="3115769"/>
                <a:ext cx="13679" cy="13679"/>
              </a:xfrm>
              <a:custGeom>
                <a:avLst/>
                <a:gdLst>
                  <a:gd name="connsiteX0" fmla="*/ 13854 w 13679"/>
                  <a:gd name="connsiteY0" fmla="*/ 7364 h 13679"/>
                  <a:gd name="connsiteX1" fmla="*/ 7015 w 13679"/>
                  <a:gd name="connsiteY1" fmla="*/ 14204 h 13679"/>
                  <a:gd name="connsiteX2" fmla="*/ 175 w 13679"/>
                  <a:gd name="connsiteY2" fmla="*/ 7364 h 13679"/>
                  <a:gd name="connsiteX3" fmla="*/ 7015 w 13679"/>
                  <a:gd name="connsiteY3" fmla="*/ 524 h 13679"/>
                  <a:gd name="connsiteX4" fmla="*/ 13854 w 13679"/>
                  <a:gd name="connsiteY4" fmla="*/ 7364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 h="13679">
                    <a:moveTo>
                      <a:pt x="13854" y="7364"/>
                    </a:moveTo>
                    <a:cubicBezTo>
                      <a:pt x="13854" y="11141"/>
                      <a:pt x="10792" y="14204"/>
                      <a:pt x="7015" y="14204"/>
                    </a:cubicBezTo>
                    <a:cubicBezTo>
                      <a:pt x="3237" y="14204"/>
                      <a:pt x="175" y="11141"/>
                      <a:pt x="175" y="7364"/>
                    </a:cubicBezTo>
                    <a:cubicBezTo>
                      <a:pt x="175" y="3586"/>
                      <a:pt x="3237" y="524"/>
                      <a:pt x="7015" y="524"/>
                    </a:cubicBezTo>
                    <a:cubicBezTo>
                      <a:pt x="10792" y="524"/>
                      <a:pt x="13854" y="3586"/>
                      <a:pt x="13854" y="7364"/>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261" name="Freeform: Shape 260">
                <a:extLst>
                  <a:ext uri="{FF2B5EF4-FFF2-40B4-BE49-F238E27FC236}">
                    <a16:creationId xmlns:a16="http://schemas.microsoft.com/office/drawing/2014/main" id="{9424967A-D98F-5BC6-F247-77DD847B650C}"/>
                  </a:ext>
                </a:extLst>
              </p:cNvPr>
              <p:cNvSpPr/>
              <p:nvPr/>
            </p:nvSpPr>
            <p:spPr>
              <a:xfrm>
                <a:off x="2058020" y="3115769"/>
                <a:ext cx="13679" cy="13679"/>
              </a:xfrm>
              <a:custGeom>
                <a:avLst/>
                <a:gdLst>
                  <a:gd name="connsiteX0" fmla="*/ 13851 w 13679"/>
                  <a:gd name="connsiteY0" fmla="*/ 7364 h 13679"/>
                  <a:gd name="connsiteX1" fmla="*/ 7011 w 13679"/>
                  <a:gd name="connsiteY1" fmla="*/ 14204 h 13679"/>
                  <a:gd name="connsiteX2" fmla="*/ 172 w 13679"/>
                  <a:gd name="connsiteY2" fmla="*/ 7364 h 13679"/>
                  <a:gd name="connsiteX3" fmla="*/ 7011 w 13679"/>
                  <a:gd name="connsiteY3" fmla="*/ 524 h 13679"/>
                  <a:gd name="connsiteX4" fmla="*/ 13851 w 13679"/>
                  <a:gd name="connsiteY4" fmla="*/ 7364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 h="13679">
                    <a:moveTo>
                      <a:pt x="13851" y="7364"/>
                    </a:moveTo>
                    <a:cubicBezTo>
                      <a:pt x="13851" y="11141"/>
                      <a:pt x="10789" y="14204"/>
                      <a:pt x="7011" y="14204"/>
                    </a:cubicBezTo>
                    <a:cubicBezTo>
                      <a:pt x="3234" y="14204"/>
                      <a:pt x="172" y="11141"/>
                      <a:pt x="172" y="7364"/>
                    </a:cubicBezTo>
                    <a:cubicBezTo>
                      <a:pt x="172" y="3586"/>
                      <a:pt x="3234" y="524"/>
                      <a:pt x="7011" y="524"/>
                    </a:cubicBezTo>
                    <a:cubicBezTo>
                      <a:pt x="10789" y="524"/>
                      <a:pt x="13851" y="3586"/>
                      <a:pt x="13851" y="7364"/>
                    </a:cubicBezTo>
                    <a:close/>
                  </a:path>
                </a:pathLst>
              </a:custGeom>
              <a:solidFill>
                <a:srgbClr val="000000"/>
              </a:solidFill>
              <a:ln w="5288" cap="rnd">
                <a:solidFill>
                  <a:srgbClr val="171717"/>
                </a:solidFill>
                <a:prstDash val="solid"/>
                <a:round/>
              </a:ln>
            </p:spPr>
            <p:txBody>
              <a:bodyPr rtlCol="0" anchor="ctr"/>
              <a:lstStyle/>
              <a:p>
                <a:endParaRPr lang="en-IN"/>
              </a:p>
            </p:txBody>
          </p:sp>
        </p:grpSp>
        <p:sp>
          <p:nvSpPr>
            <p:cNvPr id="99" name="Freeform: Shape 98">
              <a:extLst>
                <a:ext uri="{FF2B5EF4-FFF2-40B4-BE49-F238E27FC236}">
                  <a16:creationId xmlns:a16="http://schemas.microsoft.com/office/drawing/2014/main" id="{8C5B7206-1164-4233-B2B8-CFF0784D2188}"/>
                </a:ext>
              </a:extLst>
            </p:cNvPr>
            <p:cNvSpPr/>
            <p:nvPr/>
          </p:nvSpPr>
          <p:spPr>
            <a:xfrm>
              <a:off x="2283568" y="3637375"/>
              <a:ext cx="503406" cy="262646"/>
            </a:xfrm>
            <a:custGeom>
              <a:avLst/>
              <a:gdLst>
                <a:gd name="connsiteX0" fmla="*/ 21949 w 503406"/>
                <a:gd name="connsiteY0" fmla="*/ 719 h 262646"/>
                <a:gd name="connsiteX1" fmla="*/ 481581 w 503406"/>
                <a:gd name="connsiteY1" fmla="*/ 719 h 262646"/>
                <a:gd name="connsiteX2" fmla="*/ 503468 w 503406"/>
                <a:gd name="connsiteY2" fmla="*/ 22607 h 262646"/>
                <a:gd name="connsiteX3" fmla="*/ 503468 w 503406"/>
                <a:gd name="connsiteY3" fmla="*/ 22607 h 262646"/>
                <a:gd name="connsiteX4" fmla="*/ 503468 w 503406"/>
                <a:gd name="connsiteY4" fmla="*/ 241479 h 262646"/>
                <a:gd name="connsiteX5" fmla="*/ 481581 w 503406"/>
                <a:gd name="connsiteY5" fmla="*/ 263366 h 262646"/>
                <a:gd name="connsiteX6" fmla="*/ 481581 w 503406"/>
                <a:gd name="connsiteY6" fmla="*/ 263366 h 262646"/>
                <a:gd name="connsiteX7" fmla="*/ 21949 w 503406"/>
                <a:gd name="connsiteY7" fmla="*/ 263366 h 262646"/>
                <a:gd name="connsiteX8" fmla="*/ 62 w 503406"/>
                <a:gd name="connsiteY8" fmla="*/ 241479 h 262646"/>
                <a:gd name="connsiteX9" fmla="*/ 62 w 503406"/>
                <a:gd name="connsiteY9" fmla="*/ 241479 h 262646"/>
                <a:gd name="connsiteX10" fmla="*/ 62 w 503406"/>
                <a:gd name="connsiteY10" fmla="*/ 22607 h 262646"/>
                <a:gd name="connsiteX11" fmla="*/ 21949 w 503406"/>
                <a:gd name="connsiteY11" fmla="*/ 719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1949" y="719"/>
                  </a:moveTo>
                  <a:cubicBezTo>
                    <a:pt x="124957" y="719"/>
                    <a:pt x="227966" y="719"/>
                    <a:pt x="481581" y="719"/>
                  </a:cubicBezTo>
                  <a:cubicBezTo>
                    <a:pt x="496173" y="719"/>
                    <a:pt x="503468" y="8015"/>
                    <a:pt x="503468" y="22607"/>
                  </a:cubicBezTo>
                  <a:moveTo>
                    <a:pt x="503468" y="22607"/>
                  </a:moveTo>
                  <a:cubicBezTo>
                    <a:pt x="503468" y="102415"/>
                    <a:pt x="503468" y="182224"/>
                    <a:pt x="503468" y="241479"/>
                  </a:cubicBezTo>
                  <a:cubicBezTo>
                    <a:pt x="503468" y="256070"/>
                    <a:pt x="496173" y="263366"/>
                    <a:pt x="481581" y="263366"/>
                  </a:cubicBezTo>
                  <a:moveTo>
                    <a:pt x="481581" y="263366"/>
                  </a:moveTo>
                  <a:cubicBezTo>
                    <a:pt x="364256" y="263366"/>
                    <a:pt x="246930" y="263366"/>
                    <a:pt x="21949" y="263366"/>
                  </a:cubicBezTo>
                  <a:cubicBezTo>
                    <a:pt x="7358" y="263366"/>
                    <a:pt x="62" y="256070"/>
                    <a:pt x="62" y="241479"/>
                  </a:cubicBezTo>
                  <a:moveTo>
                    <a:pt x="62" y="241479"/>
                  </a:moveTo>
                  <a:cubicBezTo>
                    <a:pt x="62" y="155649"/>
                    <a:pt x="62" y="69819"/>
                    <a:pt x="62" y="22607"/>
                  </a:cubicBezTo>
                  <a:cubicBezTo>
                    <a:pt x="62" y="8015"/>
                    <a:pt x="7358" y="719"/>
                    <a:pt x="21949" y="719"/>
                  </a:cubicBezTo>
                </a:path>
              </a:pathLst>
            </a:custGeom>
            <a:noFill/>
            <a:ln w="4284" cap="flat">
              <a:solidFill>
                <a:srgbClr val="171717"/>
              </a:solidFill>
              <a:prstDash val="solid"/>
              <a:miter/>
            </a:ln>
          </p:spPr>
          <p:txBody>
            <a:bodyPr rtlCol="0" anchor="ctr"/>
            <a:lstStyle/>
            <a:p>
              <a:endParaRPr lang="en-IN"/>
            </a:p>
          </p:txBody>
        </p:sp>
        <p:pic>
          <p:nvPicPr>
            <p:cNvPr id="100" name="Picture 99">
              <a:extLst>
                <a:ext uri="{FF2B5EF4-FFF2-40B4-BE49-F238E27FC236}">
                  <a16:creationId xmlns:a16="http://schemas.microsoft.com/office/drawing/2014/main" id="{85353747-EF44-DE28-A65E-3AF52D8C742E}"/>
                </a:ext>
              </a:extLst>
            </p:cNvPr>
            <p:cNvPicPr>
              <a:picLocks noChangeAspect="1"/>
            </p:cNvPicPr>
            <p:nvPr/>
          </p:nvPicPr>
          <p:blipFill>
            <a:blip r:embed="rId4"/>
            <a:stretch>
              <a:fillRect/>
            </a:stretch>
          </p:blipFill>
          <p:spPr>
            <a:xfrm>
              <a:off x="2364619" y="3704861"/>
              <a:ext cx="341304" cy="134971"/>
            </a:xfrm>
            <a:custGeom>
              <a:avLst/>
              <a:gdLst>
                <a:gd name="connsiteX0" fmla="*/ 84 w 341304"/>
                <a:gd name="connsiteY0" fmla="*/ 738 h 134971"/>
                <a:gd name="connsiteX1" fmla="*/ 341388 w 341304"/>
                <a:gd name="connsiteY1" fmla="*/ 738 h 134971"/>
                <a:gd name="connsiteX2" fmla="*/ 341388 w 341304"/>
                <a:gd name="connsiteY2" fmla="*/ 135709 h 134971"/>
                <a:gd name="connsiteX3" fmla="*/ 84 w 341304"/>
                <a:gd name="connsiteY3" fmla="*/ 135709 h 134971"/>
              </a:gdLst>
              <a:ahLst/>
              <a:cxnLst>
                <a:cxn ang="0">
                  <a:pos x="connsiteX0" y="connsiteY0"/>
                </a:cxn>
                <a:cxn ang="0">
                  <a:pos x="connsiteX1" y="connsiteY1"/>
                </a:cxn>
                <a:cxn ang="0">
                  <a:pos x="connsiteX2" y="connsiteY2"/>
                </a:cxn>
                <a:cxn ang="0">
                  <a:pos x="connsiteX3" y="connsiteY3"/>
                </a:cxn>
              </a:cxnLst>
              <a:rect l="l" t="t" r="r" b="b"/>
              <a:pathLst>
                <a:path w="341304" h="134971">
                  <a:moveTo>
                    <a:pt x="84" y="738"/>
                  </a:moveTo>
                  <a:lnTo>
                    <a:pt x="341388" y="738"/>
                  </a:lnTo>
                  <a:lnTo>
                    <a:pt x="341388" y="135709"/>
                  </a:lnTo>
                  <a:lnTo>
                    <a:pt x="84" y="135709"/>
                  </a:lnTo>
                  <a:close/>
                </a:path>
              </a:pathLst>
            </a:custGeom>
          </p:spPr>
        </p:pic>
        <p:grpSp>
          <p:nvGrpSpPr>
            <p:cNvPr id="101" name="Graphic 4">
              <a:extLst>
                <a:ext uri="{FF2B5EF4-FFF2-40B4-BE49-F238E27FC236}">
                  <a16:creationId xmlns:a16="http://schemas.microsoft.com/office/drawing/2014/main" id="{7591EBBE-0C4A-444F-89CA-7B6635A23A8C}"/>
                </a:ext>
              </a:extLst>
            </p:cNvPr>
            <p:cNvGrpSpPr/>
            <p:nvPr/>
          </p:nvGrpSpPr>
          <p:grpSpPr>
            <a:xfrm>
              <a:off x="2327342" y="3582657"/>
              <a:ext cx="87548" cy="87548"/>
              <a:chOff x="1641542" y="3712561"/>
              <a:chExt cx="87548" cy="87548"/>
            </a:xfrm>
          </p:grpSpPr>
          <p:sp>
            <p:nvSpPr>
              <p:cNvPr id="256" name="Freeform: Shape 255">
                <a:extLst>
                  <a:ext uri="{FF2B5EF4-FFF2-40B4-BE49-F238E27FC236}">
                    <a16:creationId xmlns:a16="http://schemas.microsoft.com/office/drawing/2014/main" id="{BB249432-F9B1-945A-9446-2C66824AAF87}"/>
                  </a:ext>
                </a:extLst>
              </p:cNvPr>
              <p:cNvSpPr/>
              <p:nvPr/>
            </p:nvSpPr>
            <p:spPr>
              <a:xfrm>
                <a:off x="1641542" y="3712561"/>
                <a:ext cx="87548" cy="87548"/>
              </a:xfrm>
              <a:custGeom>
                <a:avLst/>
                <a:gdLst>
                  <a:gd name="connsiteX0" fmla="*/ 18313 w 87548"/>
                  <a:gd name="connsiteY0" fmla="*/ 704 h 87548"/>
                  <a:gd name="connsiteX1" fmla="*/ 69384 w 87548"/>
                  <a:gd name="connsiteY1" fmla="*/ 704 h 87548"/>
                  <a:gd name="connsiteX2" fmla="*/ 83063 w 87548"/>
                  <a:gd name="connsiteY2" fmla="*/ 5264 h 87548"/>
                  <a:gd name="connsiteX3" fmla="*/ 87623 w 87548"/>
                  <a:gd name="connsiteY3" fmla="*/ 18944 h 87548"/>
                  <a:gd name="connsiteX4" fmla="*/ 87623 w 87548"/>
                  <a:gd name="connsiteY4" fmla="*/ 70014 h 87548"/>
                  <a:gd name="connsiteX5" fmla="*/ 83063 w 87548"/>
                  <a:gd name="connsiteY5" fmla="*/ 83693 h 87548"/>
                  <a:gd name="connsiteX6" fmla="*/ 69384 w 87548"/>
                  <a:gd name="connsiteY6" fmla="*/ 88253 h 87548"/>
                  <a:gd name="connsiteX7" fmla="*/ 18313 w 87548"/>
                  <a:gd name="connsiteY7" fmla="*/ 88253 h 87548"/>
                  <a:gd name="connsiteX8" fmla="*/ 4634 w 87548"/>
                  <a:gd name="connsiteY8" fmla="*/ 83693 h 87548"/>
                  <a:gd name="connsiteX9" fmla="*/ 74 w 87548"/>
                  <a:gd name="connsiteY9" fmla="*/ 70014 h 87548"/>
                  <a:gd name="connsiteX10" fmla="*/ 1214 w 87548"/>
                  <a:gd name="connsiteY10" fmla="*/ 10964 h 87548"/>
                  <a:gd name="connsiteX11" fmla="*/ 4634 w 87548"/>
                  <a:gd name="connsiteY11" fmla="*/ 5264 h 87548"/>
                  <a:gd name="connsiteX12" fmla="*/ 18313 w 87548"/>
                  <a:gd name="connsiteY12" fmla="*/ 70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13" y="704"/>
                    </a:moveTo>
                    <a:lnTo>
                      <a:pt x="69384" y="704"/>
                    </a:lnTo>
                    <a:lnTo>
                      <a:pt x="83063" y="5264"/>
                    </a:lnTo>
                    <a:lnTo>
                      <a:pt x="87623" y="18944"/>
                    </a:lnTo>
                    <a:lnTo>
                      <a:pt x="87623" y="70014"/>
                    </a:lnTo>
                    <a:lnTo>
                      <a:pt x="83063" y="83693"/>
                    </a:lnTo>
                    <a:lnTo>
                      <a:pt x="69384" y="88253"/>
                    </a:lnTo>
                    <a:lnTo>
                      <a:pt x="18313" y="88253"/>
                    </a:lnTo>
                    <a:lnTo>
                      <a:pt x="4634" y="83693"/>
                    </a:lnTo>
                    <a:lnTo>
                      <a:pt x="74" y="70014"/>
                    </a:lnTo>
                    <a:lnTo>
                      <a:pt x="1214" y="10964"/>
                    </a:lnTo>
                    <a:lnTo>
                      <a:pt x="4634" y="5264"/>
                    </a:lnTo>
                    <a:lnTo>
                      <a:pt x="18313" y="704"/>
                    </a:lnTo>
                  </a:path>
                </a:pathLst>
              </a:custGeom>
              <a:solidFill>
                <a:srgbClr val="FFFFFF"/>
              </a:solidFill>
              <a:ln w="0" cap="flat">
                <a:noFill/>
                <a:prstDash val="solid"/>
                <a:miter/>
              </a:ln>
            </p:spPr>
            <p:txBody>
              <a:bodyPr rtlCol="0" anchor="ctr"/>
              <a:lstStyle/>
              <a:p>
                <a:endParaRPr lang="en-IN"/>
              </a:p>
            </p:txBody>
          </p:sp>
          <p:sp>
            <p:nvSpPr>
              <p:cNvPr id="257" name="Freeform: Shape 256">
                <a:extLst>
                  <a:ext uri="{FF2B5EF4-FFF2-40B4-BE49-F238E27FC236}">
                    <a16:creationId xmlns:a16="http://schemas.microsoft.com/office/drawing/2014/main" id="{915124BB-6405-D8E1-29A7-0170F210A89E}"/>
                  </a:ext>
                </a:extLst>
              </p:cNvPr>
              <p:cNvSpPr/>
              <p:nvPr/>
            </p:nvSpPr>
            <p:spPr>
              <a:xfrm>
                <a:off x="1641542" y="3712561"/>
                <a:ext cx="87548" cy="87548"/>
              </a:xfrm>
              <a:custGeom>
                <a:avLst/>
                <a:gdLst>
                  <a:gd name="connsiteX0" fmla="*/ 18313 w 87548"/>
                  <a:gd name="connsiteY0" fmla="*/ 704 h 87548"/>
                  <a:gd name="connsiteX1" fmla="*/ 69384 w 87548"/>
                  <a:gd name="connsiteY1" fmla="*/ 704 h 87548"/>
                  <a:gd name="connsiteX2" fmla="*/ 87623 w 87548"/>
                  <a:gd name="connsiteY2" fmla="*/ 18944 h 87548"/>
                  <a:gd name="connsiteX3" fmla="*/ 87623 w 87548"/>
                  <a:gd name="connsiteY3" fmla="*/ 18944 h 87548"/>
                  <a:gd name="connsiteX4" fmla="*/ 87623 w 87548"/>
                  <a:gd name="connsiteY4" fmla="*/ 70014 h 87548"/>
                  <a:gd name="connsiteX5" fmla="*/ 69384 w 87548"/>
                  <a:gd name="connsiteY5" fmla="*/ 88253 h 87548"/>
                  <a:gd name="connsiteX6" fmla="*/ 69384 w 87548"/>
                  <a:gd name="connsiteY6" fmla="*/ 88253 h 87548"/>
                  <a:gd name="connsiteX7" fmla="*/ 18313 w 87548"/>
                  <a:gd name="connsiteY7" fmla="*/ 88253 h 87548"/>
                  <a:gd name="connsiteX8" fmla="*/ 74 w 87548"/>
                  <a:gd name="connsiteY8" fmla="*/ 70014 h 87548"/>
                  <a:gd name="connsiteX9" fmla="*/ 74 w 87548"/>
                  <a:gd name="connsiteY9" fmla="*/ 70014 h 87548"/>
                  <a:gd name="connsiteX10" fmla="*/ 74 w 87548"/>
                  <a:gd name="connsiteY10" fmla="*/ 18944 h 87548"/>
                  <a:gd name="connsiteX11" fmla="*/ 18313 w 87548"/>
                  <a:gd name="connsiteY11" fmla="*/ 70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13" y="704"/>
                    </a:moveTo>
                    <a:cubicBezTo>
                      <a:pt x="31676" y="704"/>
                      <a:pt x="45039" y="704"/>
                      <a:pt x="69384" y="704"/>
                    </a:cubicBezTo>
                    <a:cubicBezTo>
                      <a:pt x="81543" y="704"/>
                      <a:pt x="87623" y="6784"/>
                      <a:pt x="87623" y="18944"/>
                    </a:cubicBezTo>
                    <a:moveTo>
                      <a:pt x="87623" y="18944"/>
                    </a:moveTo>
                    <a:cubicBezTo>
                      <a:pt x="87623" y="33042"/>
                      <a:pt x="87623" y="47140"/>
                      <a:pt x="87623" y="70014"/>
                    </a:cubicBezTo>
                    <a:cubicBezTo>
                      <a:pt x="87623" y="82174"/>
                      <a:pt x="81543" y="88253"/>
                      <a:pt x="69384" y="88253"/>
                    </a:cubicBezTo>
                    <a:moveTo>
                      <a:pt x="69384" y="88253"/>
                    </a:moveTo>
                    <a:cubicBezTo>
                      <a:pt x="52117" y="88253"/>
                      <a:pt x="34850" y="88253"/>
                      <a:pt x="18313" y="88253"/>
                    </a:cubicBezTo>
                    <a:cubicBezTo>
                      <a:pt x="6154" y="88253"/>
                      <a:pt x="74" y="82174"/>
                      <a:pt x="74" y="70014"/>
                    </a:cubicBezTo>
                    <a:moveTo>
                      <a:pt x="74" y="70014"/>
                    </a:moveTo>
                    <a:cubicBezTo>
                      <a:pt x="74" y="49902"/>
                      <a:pt x="74" y="29791"/>
                      <a:pt x="74" y="18944"/>
                    </a:cubicBezTo>
                    <a:cubicBezTo>
                      <a:pt x="74" y="6784"/>
                      <a:pt x="6154" y="704"/>
                      <a:pt x="18313" y="704"/>
                    </a:cubicBezTo>
                  </a:path>
                </a:pathLst>
              </a:custGeom>
              <a:noFill/>
              <a:ln w="4284" cap="flat">
                <a:solidFill>
                  <a:srgbClr val="171717"/>
                </a:solidFill>
                <a:prstDash val="solid"/>
                <a:miter/>
              </a:ln>
            </p:spPr>
            <p:txBody>
              <a:bodyPr rtlCol="0" anchor="ctr"/>
              <a:lstStyle/>
              <a:p>
                <a:endParaRPr lang="en-IN"/>
              </a:p>
            </p:txBody>
          </p:sp>
        </p:grpSp>
        <p:grpSp>
          <p:nvGrpSpPr>
            <p:cNvPr id="102" name="Graphic 4">
              <a:extLst>
                <a:ext uri="{FF2B5EF4-FFF2-40B4-BE49-F238E27FC236}">
                  <a16:creationId xmlns:a16="http://schemas.microsoft.com/office/drawing/2014/main" id="{316B7D63-4CC5-3522-F54D-809DED7177FD}"/>
                </a:ext>
              </a:extLst>
            </p:cNvPr>
            <p:cNvGrpSpPr/>
            <p:nvPr/>
          </p:nvGrpSpPr>
          <p:grpSpPr>
            <a:xfrm>
              <a:off x="2346493" y="3599072"/>
              <a:ext cx="49246" cy="54709"/>
              <a:chOff x="1660693" y="3728976"/>
              <a:chExt cx="49246" cy="54709"/>
            </a:xfrm>
            <a:solidFill>
              <a:srgbClr val="000000"/>
            </a:solidFill>
          </p:grpSpPr>
          <p:sp>
            <p:nvSpPr>
              <p:cNvPr id="254" name="Freeform: Shape 253">
                <a:extLst>
                  <a:ext uri="{FF2B5EF4-FFF2-40B4-BE49-F238E27FC236}">
                    <a16:creationId xmlns:a16="http://schemas.microsoft.com/office/drawing/2014/main" id="{C99B1362-E501-35CC-2001-9D930C2132E8}"/>
                  </a:ext>
                </a:extLst>
              </p:cNvPr>
              <p:cNvSpPr/>
              <p:nvPr/>
            </p:nvSpPr>
            <p:spPr>
              <a:xfrm>
                <a:off x="1660693" y="3728976"/>
                <a:ext cx="49246" cy="41038"/>
              </a:xfrm>
              <a:custGeom>
                <a:avLst/>
                <a:gdLst>
                  <a:gd name="connsiteX0" fmla="*/ 41113 w 49246"/>
                  <a:gd name="connsiteY0" fmla="*/ 17120 h 41038"/>
                  <a:gd name="connsiteX1" fmla="*/ 24697 w 49246"/>
                  <a:gd name="connsiteY1" fmla="*/ 705 h 41038"/>
                  <a:gd name="connsiteX2" fmla="*/ 8282 w 49246"/>
                  <a:gd name="connsiteY2" fmla="*/ 17120 h 41038"/>
                  <a:gd name="connsiteX3" fmla="*/ 74 w 49246"/>
                  <a:gd name="connsiteY3" fmla="*/ 41744 h 41038"/>
                  <a:gd name="connsiteX4" fmla="*/ 49320 w 49246"/>
                  <a:gd name="connsiteY4" fmla="*/ 41744 h 41038"/>
                  <a:gd name="connsiteX5" fmla="*/ 41113 w 49246"/>
                  <a:gd name="connsiteY5" fmla="*/ 17120 h 4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46" h="41038">
                    <a:moveTo>
                      <a:pt x="41113" y="17120"/>
                    </a:moveTo>
                    <a:cubicBezTo>
                      <a:pt x="41113" y="8054"/>
                      <a:pt x="33763" y="705"/>
                      <a:pt x="24697" y="705"/>
                    </a:cubicBezTo>
                    <a:cubicBezTo>
                      <a:pt x="15631" y="705"/>
                      <a:pt x="8282" y="8054"/>
                      <a:pt x="8282" y="17120"/>
                    </a:cubicBezTo>
                    <a:cubicBezTo>
                      <a:pt x="8282" y="36272"/>
                      <a:pt x="74" y="41744"/>
                      <a:pt x="74" y="41744"/>
                    </a:cubicBezTo>
                    <a:lnTo>
                      <a:pt x="49320" y="41744"/>
                    </a:lnTo>
                    <a:cubicBezTo>
                      <a:pt x="49320" y="41744"/>
                      <a:pt x="41113" y="36272"/>
                      <a:pt x="41113" y="17120"/>
                    </a:cubicBezTo>
                  </a:path>
                </a:pathLst>
              </a:custGeom>
              <a:solidFill>
                <a:srgbClr val="000000"/>
              </a:solidFill>
              <a:ln w="5288" cap="rnd">
                <a:solidFill>
                  <a:srgbClr val="171717"/>
                </a:solidFill>
                <a:prstDash val="solid"/>
                <a:round/>
              </a:ln>
            </p:spPr>
            <p:txBody>
              <a:bodyPr rtlCol="0" anchor="ctr"/>
              <a:lstStyle/>
              <a:p>
                <a:endParaRPr lang="en-IN"/>
              </a:p>
            </p:txBody>
          </p:sp>
          <p:sp>
            <p:nvSpPr>
              <p:cNvPr id="255" name="Freeform: Shape 254">
                <a:extLst>
                  <a:ext uri="{FF2B5EF4-FFF2-40B4-BE49-F238E27FC236}">
                    <a16:creationId xmlns:a16="http://schemas.microsoft.com/office/drawing/2014/main" id="{30517AC4-A890-7B95-0E04-FEBFA278F8A1}"/>
                  </a:ext>
                </a:extLst>
              </p:cNvPr>
              <p:cNvSpPr/>
              <p:nvPr/>
            </p:nvSpPr>
            <p:spPr>
              <a:xfrm>
                <a:off x="1680583" y="3780958"/>
                <a:ext cx="9466" cy="2727"/>
              </a:xfrm>
              <a:custGeom>
                <a:avLst/>
                <a:gdLst>
                  <a:gd name="connsiteX0" fmla="*/ 9540 w 9466"/>
                  <a:gd name="connsiteY0" fmla="*/ 702 h 2727"/>
                  <a:gd name="connsiteX1" fmla="*/ 2062 w 9466"/>
                  <a:gd name="connsiteY1" fmla="*/ 2690 h 2727"/>
                  <a:gd name="connsiteX2" fmla="*/ 74 w 9466"/>
                  <a:gd name="connsiteY2" fmla="*/ 702 h 2727"/>
                </a:gdLst>
                <a:ahLst/>
                <a:cxnLst>
                  <a:cxn ang="0">
                    <a:pos x="connsiteX0" y="connsiteY0"/>
                  </a:cxn>
                  <a:cxn ang="0">
                    <a:pos x="connsiteX1" y="connsiteY1"/>
                  </a:cxn>
                  <a:cxn ang="0">
                    <a:pos x="connsiteX2" y="connsiteY2"/>
                  </a:cxn>
                </a:cxnLst>
                <a:rect l="l" t="t" r="r" b="b"/>
                <a:pathLst>
                  <a:path w="9466" h="2727">
                    <a:moveTo>
                      <a:pt x="9540" y="702"/>
                    </a:moveTo>
                    <a:cubicBezTo>
                      <a:pt x="8024" y="3316"/>
                      <a:pt x="4676" y="4206"/>
                      <a:pt x="2062" y="2690"/>
                    </a:cubicBezTo>
                    <a:cubicBezTo>
                      <a:pt x="1237" y="2211"/>
                      <a:pt x="552" y="1526"/>
                      <a:pt x="74" y="702"/>
                    </a:cubicBezTo>
                  </a:path>
                </a:pathLst>
              </a:custGeom>
              <a:solidFill>
                <a:srgbClr val="000000"/>
              </a:solidFill>
              <a:ln w="5288" cap="rnd">
                <a:solidFill>
                  <a:srgbClr val="171717"/>
                </a:solidFill>
                <a:prstDash val="solid"/>
                <a:round/>
              </a:ln>
            </p:spPr>
            <p:txBody>
              <a:bodyPr rtlCol="0" anchor="ctr"/>
              <a:lstStyle/>
              <a:p>
                <a:endParaRPr lang="en-IN"/>
              </a:p>
            </p:txBody>
          </p:sp>
        </p:grpSp>
        <p:sp>
          <p:nvSpPr>
            <p:cNvPr id="103" name="Freeform: Shape 102">
              <a:extLst>
                <a:ext uri="{FF2B5EF4-FFF2-40B4-BE49-F238E27FC236}">
                  <a16:creationId xmlns:a16="http://schemas.microsoft.com/office/drawing/2014/main" id="{97B47EF4-E85F-3A05-E432-AFAC4B951296}"/>
                </a:ext>
              </a:extLst>
            </p:cNvPr>
            <p:cNvSpPr/>
            <p:nvPr/>
          </p:nvSpPr>
          <p:spPr>
            <a:xfrm>
              <a:off x="2878171" y="3651966"/>
              <a:ext cx="503406" cy="262646"/>
            </a:xfrm>
            <a:custGeom>
              <a:avLst/>
              <a:gdLst>
                <a:gd name="connsiteX0" fmla="*/ 22112 w 503406"/>
                <a:gd name="connsiteY0" fmla="*/ 723 h 262646"/>
                <a:gd name="connsiteX1" fmla="*/ 481744 w 503406"/>
                <a:gd name="connsiteY1" fmla="*/ 723 h 262646"/>
                <a:gd name="connsiteX2" fmla="*/ 503631 w 503406"/>
                <a:gd name="connsiteY2" fmla="*/ 22611 h 262646"/>
                <a:gd name="connsiteX3" fmla="*/ 503631 w 503406"/>
                <a:gd name="connsiteY3" fmla="*/ 22611 h 262646"/>
                <a:gd name="connsiteX4" fmla="*/ 503631 w 503406"/>
                <a:gd name="connsiteY4" fmla="*/ 241483 h 262646"/>
                <a:gd name="connsiteX5" fmla="*/ 481744 w 503406"/>
                <a:gd name="connsiteY5" fmla="*/ 263370 h 262646"/>
                <a:gd name="connsiteX6" fmla="*/ 481744 w 503406"/>
                <a:gd name="connsiteY6" fmla="*/ 263370 h 262646"/>
                <a:gd name="connsiteX7" fmla="*/ 22112 w 503406"/>
                <a:gd name="connsiteY7" fmla="*/ 263370 h 262646"/>
                <a:gd name="connsiteX8" fmla="*/ 225 w 503406"/>
                <a:gd name="connsiteY8" fmla="*/ 241483 h 262646"/>
                <a:gd name="connsiteX9" fmla="*/ 225 w 503406"/>
                <a:gd name="connsiteY9" fmla="*/ 241483 h 262646"/>
                <a:gd name="connsiteX10" fmla="*/ 225 w 503406"/>
                <a:gd name="connsiteY10" fmla="*/ 22611 h 262646"/>
                <a:gd name="connsiteX11" fmla="*/ 22112 w 503406"/>
                <a:gd name="connsiteY11" fmla="*/ 723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112" y="723"/>
                  </a:moveTo>
                  <a:cubicBezTo>
                    <a:pt x="171704" y="723"/>
                    <a:pt x="321295" y="723"/>
                    <a:pt x="481744" y="723"/>
                  </a:cubicBezTo>
                  <a:cubicBezTo>
                    <a:pt x="496336" y="723"/>
                    <a:pt x="503631" y="8019"/>
                    <a:pt x="503631" y="22611"/>
                  </a:cubicBezTo>
                  <a:moveTo>
                    <a:pt x="503631" y="22611"/>
                  </a:moveTo>
                  <a:cubicBezTo>
                    <a:pt x="503631" y="72875"/>
                    <a:pt x="503631" y="123140"/>
                    <a:pt x="503631" y="241483"/>
                  </a:cubicBezTo>
                  <a:cubicBezTo>
                    <a:pt x="503631" y="256074"/>
                    <a:pt x="496336" y="263370"/>
                    <a:pt x="481744" y="263370"/>
                  </a:cubicBezTo>
                  <a:moveTo>
                    <a:pt x="481744" y="263370"/>
                  </a:moveTo>
                  <a:cubicBezTo>
                    <a:pt x="330381" y="263370"/>
                    <a:pt x="179019" y="263370"/>
                    <a:pt x="22112" y="263370"/>
                  </a:cubicBezTo>
                  <a:cubicBezTo>
                    <a:pt x="7521" y="263370"/>
                    <a:pt x="225" y="256074"/>
                    <a:pt x="225" y="241483"/>
                  </a:cubicBezTo>
                  <a:moveTo>
                    <a:pt x="225" y="241483"/>
                  </a:moveTo>
                  <a:cubicBezTo>
                    <a:pt x="225" y="173374"/>
                    <a:pt x="225" y="105265"/>
                    <a:pt x="225" y="22611"/>
                  </a:cubicBezTo>
                  <a:cubicBezTo>
                    <a:pt x="225" y="8019"/>
                    <a:pt x="7521" y="723"/>
                    <a:pt x="22112" y="723"/>
                  </a:cubicBezTo>
                </a:path>
              </a:pathLst>
            </a:custGeom>
            <a:noFill/>
            <a:ln w="4284" cap="flat">
              <a:solidFill>
                <a:srgbClr val="171717"/>
              </a:solidFill>
              <a:prstDash val="solid"/>
              <a:miter/>
            </a:ln>
          </p:spPr>
          <p:txBody>
            <a:bodyPr rtlCol="0" anchor="ctr"/>
            <a:lstStyle/>
            <a:p>
              <a:endParaRPr lang="en-IN"/>
            </a:p>
          </p:txBody>
        </p:sp>
        <p:pic>
          <p:nvPicPr>
            <p:cNvPr id="104" name="Picture 103">
              <a:extLst>
                <a:ext uri="{FF2B5EF4-FFF2-40B4-BE49-F238E27FC236}">
                  <a16:creationId xmlns:a16="http://schemas.microsoft.com/office/drawing/2014/main" id="{10A7AB76-79A4-F5F4-ECA0-1D712A0D69A7}"/>
                </a:ext>
              </a:extLst>
            </p:cNvPr>
            <p:cNvPicPr>
              <a:picLocks noChangeAspect="1"/>
            </p:cNvPicPr>
            <p:nvPr/>
          </p:nvPicPr>
          <p:blipFill>
            <a:blip r:embed="rId5"/>
            <a:stretch>
              <a:fillRect/>
            </a:stretch>
          </p:blipFill>
          <p:spPr>
            <a:xfrm>
              <a:off x="2944038" y="3750459"/>
              <a:ext cx="371672" cy="72957"/>
            </a:xfrm>
            <a:custGeom>
              <a:avLst/>
              <a:gdLst>
                <a:gd name="connsiteX0" fmla="*/ 243 w 371672"/>
                <a:gd name="connsiteY0" fmla="*/ 750 h 72957"/>
                <a:gd name="connsiteX1" fmla="*/ 371916 w 371672"/>
                <a:gd name="connsiteY1" fmla="*/ 750 h 72957"/>
                <a:gd name="connsiteX2" fmla="*/ 371916 w 371672"/>
                <a:gd name="connsiteY2" fmla="*/ 73708 h 72957"/>
                <a:gd name="connsiteX3" fmla="*/ 243 w 371672"/>
                <a:gd name="connsiteY3" fmla="*/ 73708 h 72957"/>
              </a:gdLst>
              <a:ahLst/>
              <a:cxnLst>
                <a:cxn ang="0">
                  <a:pos x="connsiteX0" y="connsiteY0"/>
                </a:cxn>
                <a:cxn ang="0">
                  <a:pos x="connsiteX1" y="connsiteY1"/>
                </a:cxn>
                <a:cxn ang="0">
                  <a:pos x="connsiteX2" y="connsiteY2"/>
                </a:cxn>
                <a:cxn ang="0">
                  <a:pos x="connsiteX3" y="connsiteY3"/>
                </a:cxn>
              </a:cxnLst>
              <a:rect l="l" t="t" r="r" b="b"/>
              <a:pathLst>
                <a:path w="371672" h="72957">
                  <a:moveTo>
                    <a:pt x="243" y="750"/>
                  </a:moveTo>
                  <a:lnTo>
                    <a:pt x="371916" y="750"/>
                  </a:lnTo>
                  <a:lnTo>
                    <a:pt x="371916" y="73708"/>
                  </a:lnTo>
                  <a:lnTo>
                    <a:pt x="243" y="73708"/>
                  </a:lnTo>
                  <a:close/>
                </a:path>
              </a:pathLst>
            </a:custGeom>
          </p:spPr>
        </p:pic>
        <p:grpSp>
          <p:nvGrpSpPr>
            <p:cNvPr id="105" name="Graphic 4">
              <a:extLst>
                <a:ext uri="{FF2B5EF4-FFF2-40B4-BE49-F238E27FC236}">
                  <a16:creationId xmlns:a16="http://schemas.microsoft.com/office/drawing/2014/main" id="{A535837E-B0F7-899D-79EC-0D64A69B6B6A}"/>
                </a:ext>
              </a:extLst>
            </p:cNvPr>
            <p:cNvGrpSpPr/>
            <p:nvPr/>
          </p:nvGrpSpPr>
          <p:grpSpPr>
            <a:xfrm>
              <a:off x="2921945" y="3597248"/>
              <a:ext cx="87548" cy="87548"/>
              <a:chOff x="2236145" y="3727152"/>
              <a:chExt cx="87548" cy="87548"/>
            </a:xfrm>
          </p:grpSpPr>
          <p:sp>
            <p:nvSpPr>
              <p:cNvPr id="252" name="Freeform: Shape 251">
                <a:extLst>
                  <a:ext uri="{FF2B5EF4-FFF2-40B4-BE49-F238E27FC236}">
                    <a16:creationId xmlns:a16="http://schemas.microsoft.com/office/drawing/2014/main" id="{82B33A8B-46DE-BC34-6CDF-FB9A102A096E}"/>
                  </a:ext>
                </a:extLst>
              </p:cNvPr>
              <p:cNvSpPr/>
              <p:nvPr/>
            </p:nvSpPr>
            <p:spPr>
              <a:xfrm>
                <a:off x="2236145" y="3727152"/>
                <a:ext cx="87548" cy="87548"/>
              </a:xfrm>
              <a:custGeom>
                <a:avLst/>
                <a:gdLst>
                  <a:gd name="connsiteX0" fmla="*/ 18476 w 87548"/>
                  <a:gd name="connsiteY0" fmla="*/ 708 h 87548"/>
                  <a:gd name="connsiteX1" fmla="*/ 69547 w 87548"/>
                  <a:gd name="connsiteY1" fmla="*/ 708 h 87548"/>
                  <a:gd name="connsiteX2" fmla="*/ 83226 w 87548"/>
                  <a:gd name="connsiteY2" fmla="*/ 5268 h 87548"/>
                  <a:gd name="connsiteX3" fmla="*/ 87786 w 87548"/>
                  <a:gd name="connsiteY3" fmla="*/ 18948 h 87548"/>
                  <a:gd name="connsiteX4" fmla="*/ 87786 w 87548"/>
                  <a:gd name="connsiteY4" fmla="*/ 70018 h 87548"/>
                  <a:gd name="connsiteX5" fmla="*/ 83226 w 87548"/>
                  <a:gd name="connsiteY5" fmla="*/ 83697 h 87548"/>
                  <a:gd name="connsiteX6" fmla="*/ 69547 w 87548"/>
                  <a:gd name="connsiteY6" fmla="*/ 88257 h 87548"/>
                  <a:gd name="connsiteX7" fmla="*/ 18476 w 87548"/>
                  <a:gd name="connsiteY7" fmla="*/ 88257 h 87548"/>
                  <a:gd name="connsiteX8" fmla="*/ 4797 w 87548"/>
                  <a:gd name="connsiteY8" fmla="*/ 83697 h 87548"/>
                  <a:gd name="connsiteX9" fmla="*/ 237 w 87548"/>
                  <a:gd name="connsiteY9" fmla="*/ 70018 h 87548"/>
                  <a:gd name="connsiteX10" fmla="*/ 1377 w 87548"/>
                  <a:gd name="connsiteY10" fmla="*/ 10968 h 87548"/>
                  <a:gd name="connsiteX11" fmla="*/ 4797 w 87548"/>
                  <a:gd name="connsiteY11" fmla="*/ 5268 h 87548"/>
                  <a:gd name="connsiteX12" fmla="*/ 18476 w 87548"/>
                  <a:gd name="connsiteY12" fmla="*/ 708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76" y="708"/>
                    </a:moveTo>
                    <a:lnTo>
                      <a:pt x="69547" y="708"/>
                    </a:lnTo>
                    <a:lnTo>
                      <a:pt x="83226" y="5268"/>
                    </a:lnTo>
                    <a:lnTo>
                      <a:pt x="87786" y="18948"/>
                    </a:lnTo>
                    <a:lnTo>
                      <a:pt x="87786" y="70018"/>
                    </a:lnTo>
                    <a:lnTo>
                      <a:pt x="83226" y="83697"/>
                    </a:lnTo>
                    <a:lnTo>
                      <a:pt x="69547" y="88257"/>
                    </a:lnTo>
                    <a:lnTo>
                      <a:pt x="18476" y="88257"/>
                    </a:lnTo>
                    <a:lnTo>
                      <a:pt x="4797" y="83697"/>
                    </a:lnTo>
                    <a:lnTo>
                      <a:pt x="237" y="70018"/>
                    </a:lnTo>
                    <a:lnTo>
                      <a:pt x="1377" y="10968"/>
                    </a:lnTo>
                    <a:lnTo>
                      <a:pt x="4797" y="5268"/>
                    </a:lnTo>
                    <a:lnTo>
                      <a:pt x="18476" y="708"/>
                    </a:lnTo>
                  </a:path>
                </a:pathLst>
              </a:custGeom>
              <a:solidFill>
                <a:srgbClr val="FFFFFF"/>
              </a:solidFill>
              <a:ln w="0" cap="flat">
                <a:noFill/>
                <a:prstDash val="solid"/>
                <a:miter/>
              </a:ln>
            </p:spPr>
            <p:txBody>
              <a:bodyPr rtlCol="0" anchor="ctr"/>
              <a:lstStyle/>
              <a:p>
                <a:endParaRPr lang="en-IN"/>
              </a:p>
            </p:txBody>
          </p:sp>
          <p:sp>
            <p:nvSpPr>
              <p:cNvPr id="253" name="Freeform: Shape 252">
                <a:extLst>
                  <a:ext uri="{FF2B5EF4-FFF2-40B4-BE49-F238E27FC236}">
                    <a16:creationId xmlns:a16="http://schemas.microsoft.com/office/drawing/2014/main" id="{027A2BE6-272B-E720-CFD5-CB2071427A1D}"/>
                  </a:ext>
                </a:extLst>
              </p:cNvPr>
              <p:cNvSpPr/>
              <p:nvPr/>
            </p:nvSpPr>
            <p:spPr>
              <a:xfrm>
                <a:off x="2236145" y="3727152"/>
                <a:ext cx="87548" cy="87548"/>
              </a:xfrm>
              <a:custGeom>
                <a:avLst/>
                <a:gdLst>
                  <a:gd name="connsiteX0" fmla="*/ 18476 w 87548"/>
                  <a:gd name="connsiteY0" fmla="*/ 708 h 87548"/>
                  <a:gd name="connsiteX1" fmla="*/ 69547 w 87548"/>
                  <a:gd name="connsiteY1" fmla="*/ 708 h 87548"/>
                  <a:gd name="connsiteX2" fmla="*/ 87786 w 87548"/>
                  <a:gd name="connsiteY2" fmla="*/ 18948 h 87548"/>
                  <a:gd name="connsiteX3" fmla="*/ 87786 w 87548"/>
                  <a:gd name="connsiteY3" fmla="*/ 18948 h 87548"/>
                  <a:gd name="connsiteX4" fmla="*/ 87786 w 87548"/>
                  <a:gd name="connsiteY4" fmla="*/ 70018 h 87548"/>
                  <a:gd name="connsiteX5" fmla="*/ 69547 w 87548"/>
                  <a:gd name="connsiteY5" fmla="*/ 88257 h 87548"/>
                  <a:gd name="connsiteX6" fmla="*/ 69547 w 87548"/>
                  <a:gd name="connsiteY6" fmla="*/ 88257 h 87548"/>
                  <a:gd name="connsiteX7" fmla="*/ 18476 w 87548"/>
                  <a:gd name="connsiteY7" fmla="*/ 88257 h 87548"/>
                  <a:gd name="connsiteX8" fmla="*/ 237 w 87548"/>
                  <a:gd name="connsiteY8" fmla="*/ 70018 h 87548"/>
                  <a:gd name="connsiteX9" fmla="*/ 237 w 87548"/>
                  <a:gd name="connsiteY9" fmla="*/ 70018 h 87548"/>
                  <a:gd name="connsiteX10" fmla="*/ 237 w 87548"/>
                  <a:gd name="connsiteY10" fmla="*/ 18948 h 87548"/>
                  <a:gd name="connsiteX11" fmla="*/ 18476 w 87548"/>
                  <a:gd name="connsiteY11" fmla="*/ 708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76" y="708"/>
                    </a:moveTo>
                    <a:cubicBezTo>
                      <a:pt x="32878" y="708"/>
                      <a:pt x="47280" y="708"/>
                      <a:pt x="69547" y="708"/>
                    </a:cubicBezTo>
                    <a:cubicBezTo>
                      <a:pt x="81706" y="708"/>
                      <a:pt x="87786" y="6788"/>
                      <a:pt x="87786" y="18948"/>
                    </a:cubicBezTo>
                    <a:moveTo>
                      <a:pt x="87786" y="18948"/>
                    </a:moveTo>
                    <a:cubicBezTo>
                      <a:pt x="87786" y="31439"/>
                      <a:pt x="87786" y="43931"/>
                      <a:pt x="87786" y="70018"/>
                    </a:cubicBezTo>
                    <a:cubicBezTo>
                      <a:pt x="87786" y="82178"/>
                      <a:pt x="81706" y="88257"/>
                      <a:pt x="69547" y="88257"/>
                    </a:cubicBezTo>
                    <a:moveTo>
                      <a:pt x="69547" y="88257"/>
                    </a:moveTo>
                    <a:cubicBezTo>
                      <a:pt x="50987" y="88257"/>
                      <a:pt x="32427" y="88257"/>
                      <a:pt x="18476" y="88257"/>
                    </a:cubicBezTo>
                    <a:cubicBezTo>
                      <a:pt x="6317" y="88257"/>
                      <a:pt x="237" y="82178"/>
                      <a:pt x="237" y="70018"/>
                    </a:cubicBezTo>
                    <a:moveTo>
                      <a:pt x="237" y="70018"/>
                    </a:moveTo>
                    <a:cubicBezTo>
                      <a:pt x="237" y="54079"/>
                      <a:pt x="237" y="38140"/>
                      <a:pt x="237" y="18948"/>
                    </a:cubicBezTo>
                    <a:cubicBezTo>
                      <a:pt x="237" y="6788"/>
                      <a:pt x="6317" y="708"/>
                      <a:pt x="18476" y="708"/>
                    </a:cubicBezTo>
                  </a:path>
                </a:pathLst>
              </a:custGeom>
              <a:noFill/>
              <a:ln w="4284" cap="flat">
                <a:solidFill>
                  <a:srgbClr val="171717"/>
                </a:solidFill>
                <a:prstDash val="solid"/>
                <a:miter/>
              </a:ln>
            </p:spPr>
            <p:txBody>
              <a:bodyPr rtlCol="0" anchor="ctr"/>
              <a:lstStyle/>
              <a:p>
                <a:endParaRPr lang="en-IN"/>
              </a:p>
            </p:txBody>
          </p:sp>
        </p:grpSp>
        <p:sp>
          <p:nvSpPr>
            <p:cNvPr id="106" name="Freeform: Shape 105">
              <a:extLst>
                <a:ext uri="{FF2B5EF4-FFF2-40B4-BE49-F238E27FC236}">
                  <a16:creationId xmlns:a16="http://schemas.microsoft.com/office/drawing/2014/main" id="{DEEA4E68-04E1-17AF-A890-DF0DF3CB5E4A}"/>
                </a:ext>
              </a:extLst>
            </p:cNvPr>
            <p:cNvSpPr/>
            <p:nvPr/>
          </p:nvSpPr>
          <p:spPr>
            <a:xfrm>
              <a:off x="2941097" y="3613664"/>
              <a:ext cx="51982" cy="51982"/>
            </a:xfrm>
            <a:custGeom>
              <a:avLst/>
              <a:gdLst>
                <a:gd name="connsiteX0" fmla="*/ 237 w 51982"/>
                <a:gd name="connsiteY0" fmla="*/ 25332 h 51982"/>
                <a:gd name="connsiteX1" fmla="*/ 52219 w 51982"/>
                <a:gd name="connsiteY1" fmla="*/ 709 h 51982"/>
                <a:gd name="connsiteX2" fmla="*/ 27596 w 51982"/>
                <a:gd name="connsiteY2" fmla="*/ 52691 h 51982"/>
                <a:gd name="connsiteX3" fmla="*/ 22124 w 51982"/>
                <a:gd name="connsiteY3" fmla="*/ 30803 h 51982"/>
                <a:gd name="connsiteX4" fmla="*/ 237 w 51982"/>
                <a:gd name="connsiteY4" fmla="*/ 25332 h 5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2" h="51982">
                  <a:moveTo>
                    <a:pt x="237" y="25332"/>
                  </a:moveTo>
                  <a:lnTo>
                    <a:pt x="52219" y="709"/>
                  </a:lnTo>
                  <a:lnTo>
                    <a:pt x="27596" y="52691"/>
                  </a:lnTo>
                  <a:lnTo>
                    <a:pt x="22124" y="30803"/>
                  </a:lnTo>
                  <a:lnTo>
                    <a:pt x="237" y="25332"/>
                  </a:lnTo>
                  <a:close/>
                </a:path>
              </a:pathLst>
            </a:custGeom>
            <a:solidFill>
              <a:srgbClr val="000000"/>
            </a:solidFill>
            <a:ln w="5288" cap="rnd">
              <a:solidFill>
                <a:srgbClr val="171717"/>
              </a:solidFill>
              <a:prstDash val="solid"/>
              <a:round/>
            </a:ln>
          </p:spPr>
          <p:txBody>
            <a:bodyPr rtlCol="0" anchor="ctr"/>
            <a:lstStyle/>
            <a:p>
              <a:endParaRPr lang="en-IN"/>
            </a:p>
          </p:txBody>
        </p:sp>
        <p:sp>
          <p:nvSpPr>
            <p:cNvPr id="107" name="Freeform: Shape 106">
              <a:extLst>
                <a:ext uri="{FF2B5EF4-FFF2-40B4-BE49-F238E27FC236}">
                  <a16:creationId xmlns:a16="http://schemas.microsoft.com/office/drawing/2014/main" id="{9675658B-CCC9-A2E1-BAA9-7B7750245395}"/>
                </a:ext>
              </a:extLst>
            </p:cNvPr>
            <p:cNvSpPr/>
            <p:nvPr/>
          </p:nvSpPr>
          <p:spPr>
            <a:xfrm>
              <a:off x="5081892" y="2727191"/>
              <a:ext cx="503406" cy="312987"/>
            </a:xfrm>
            <a:custGeom>
              <a:avLst/>
              <a:gdLst>
                <a:gd name="connsiteX0" fmla="*/ 21949 w 503406"/>
                <a:gd name="connsiteY0" fmla="*/ 909 h 312987"/>
                <a:gd name="connsiteX1" fmla="*/ 481581 w 503406"/>
                <a:gd name="connsiteY1" fmla="*/ 909 h 312987"/>
                <a:gd name="connsiteX2" fmla="*/ 503468 w 503406"/>
                <a:gd name="connsiteY2" fmla="*/ 22797 h 312987"/>
                <a:gd name="connsiteX3" fmla="*/ 503468 w 503406"/>
                <a:gd name="connsiteY3" fmla="*/ 22797 h 312987"/>
                <a:gd name="connsiteX4" fmla="*/ 503468 w 503406"/>
                <a:gd name="connsiteY4" fmla="*/ 292010 h 312987"/>
                <a:gd name="connsiteX5" fmla="*/ 481581 w 503406"/>
                <a:gd name="connsiteY5" fmla="*/ 313897 h 312987"/>
                <a:gd name="connsiteX6" fmla="*/ 481581 w 503406"/>
                <a:gd name="connsiteY6" fmla="*/ 313897 h 312987"/>
                <a:gd name="connsiteX7" fmla="*/ 21949 w 503406"/>
                <a:gd name="connsiteY7" fmla="*/ 313897 h 312987"/>
                <a:gd name="connsiteX8" fmla="*/ 62 w 503406"/>
                <a:gd name="connsiteY8" fmla="*/ 292010 h 312987"/>
                <a:gd name="connsiteX9" fmla="*/ 62 w 503406"/>
                <a:gd name="connsiteY9" fmla="*/ 292010 h 312987"/>
                <a:gd name="connsiteX10" fmla="*/ 62 w 503406"/>
                <a:gd name="connsiteY10" fmla="*/ 22797 h 312987"/>
                <a:gd name="connsiteX11" fmla="*/ 21949 w 503406"/>
                <a:gd name="connsiteY11" fmla="*/ 909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1949" y="909"/>
                  </a:moveTo>
                  <a:cubicBezTo>
                    <a:pt x="171338" y="909"/>
                    <a:pt x="320727" y="909"/>
                    <a:pt x="481581" y="909"/>
                  </a:cubicBezTo>
                  <a:cubicBezTo>
                    <a:pt x="496173" y="909"/>
                    <a:pt x="503468" y="8205"/>
                    <a:pt x="503468" y="22797"/>
                  </a:cubicBezTo>
                  <a:moveTo>
                    <a:pt x="503468" y="22797"/>
                  </a:moveTo>
                  <a:cubicBezTo>
                    <a:pt x="503468" y="86482"/>
                    <a:pt x="503468" y="150167"/>
                    <a:pt x="503468" y="292010"/>
                  </a:cubicBezTo>
                  <a:cubicBezTo>
                    <a:pt x="503468" y="306601"/>
                    <a:pt x="496173" y="313897"/>
                    <a:pt x="481581" y="313897"/>
                  </a:cubicBezTo>
                  <a:moveTo>
                    <a:pt x="481581" y="313897"/>
                  </a:moveTo>
                  <a:cubicBezTo>
                    <a:pt x="323901" y="313897"/>
                    <a:pt x="166222" y="313897"/>
                    <a:pt x="21949" y="313897"/>
                  </a:cubicBezTo>
                  <a:cubicBezTo>
                    <a:pt x="7358" y="313897"/>
                    <a:pt x="62" y="306601"/>
                    <a:pt x="62" y="292010"/>
                  </a:cubicBezTo>
                  <a:moveTo>
                    <a:pt x="62" y="292010"/>
                  </a:moveTo>
                  <a:cubicBezTo>
                    <a:pt x="62" y="190276"/>
                    <a:pt x="62" y="88543"/>
                    <a:pt x="62" y="22797"/>
                  </a:cubicBezTo>
                  <a:cubicBezTo>
                    <a:pt x="62" y="8205"/>
                    <a:pt x="7358" y="909"/>
                    <a:pt x="21949" y="909"/>
                  </a:cubicBezTo>
                </a:path>
              </a:pathLst>
            </a:custGeom>
            <a:noFill/>
            <a:ln w="4284" cap="flat">
              <a:solidFill>
                <a:srgbClr val="171717"/>
              </a:solidFill>
              <a:prstDash val="solid"/>
              <a:miter/>
            </a:ln>
          </p:spPr>
          <p:txBody>
            <a:bodyPr rtlCol="0" anchor="ctr"/>
            <a:lstStyle/>
            <a:p>
              <a:endParaRPr lang="en-IN"/>
            </a:p>
          </p:txBody>
        </p:sp>
        <p:pic>
          <p:nvPicPr>
            <p:cNvPr id="108" name="Picture 107">
              <a:extLst>
                <a:ext uri="{FF2B5EF4-FFF2-40B4-BE49-F238E27FC236}">
                  <a16:creationId xmlns:a16="http://schemas.microsoft.com/office/drawing/2014/main" id="{EDB39BB7-ABF8-EE0D-569E-650A0A5BB43B}"/>
                </a:ext>
              </a:extLst>
            </p:cNvPr>
            <p:cNvPicPr>
              <a:picLocks noChangeAspect="1"/>
            </p:cNvPicPr>
            <p:nvPr/>
          </p:nvPicPr>
          <p:blipFill>
            <a:blip r:embed="rId6"/>
            <a:stretch>
              <a:fillRect/>
            </a:stretch>
          </p:blipFill>
          <p:spPr>
            <a:xfrm>
              <a:off x="5192536" y="2788840"/>
              <a:ext cx="282117" cy="196985"/>
            </a:xfrm>
            <a:custGeom>
              <a:avLst/>
              <a:gdLst>
                <a:gd name="connsiteX0" fmla="*/ 92 w 282117"/>
                <a:gd name="connsiteY0" fmla="*/ 926 h 196985"/>
                <a:gd name="connsiteX1" fmla="*/ 282210 w 282117"/>
                <a:gd name="connsiteY1" fmla="*/ 926 h 196985"/>
                <a:gd name="connsiteX2" fmla="*/ 282210 w 282117"/>
                <a:gd name="connsiteY2" fmla="*/ 197911 h 196985"/>
                <a:gd name="connsiteX3" fmla="*/ 92 w 282117"/>
                <a:gd name="connsiteY3" fmla="*/ 197911 h 196985"/>
              </a:gdLst>
              <a:ahLst/>
              <a:cxnLst>
                <a:cxn ang="0">
                  <a:pos x="connsiteX0" y="connsiteY0"/>
                </a:cxn>
                <a:cxn ang="0">
                  <a:pos x="connsiteX1" y="connsiteY1"/>
                </a:cxn>
                <a:cxn ang="0">
                  <a:pos x="connsiteX2" y="connsiteY2"/>
                </a:cxn>
                <a:cxn ang="0">
                  <a:pos x="connsiteX3" y="connsiteY3"/>
                </a:cxn>
              </a:cxnLst>
              <a:rect l="l" t="t" r="r" b="b"/>
              <a:pathLst>
                <a:path w="282117" h="196985">
                  <a:moveTo>
                    <a:pt x="92" y="926"/>
                  </a:moveTo>
                  <a:lnTo>
                    <a:pt x="282210" y="926"/>
                  </a:lnTo>
                  <a:lnTo>
                    <a:pt x="282210" y="197911"/>
                  </a:lnTo>
                  <a:lnTo>
                    <a:pt x="92" y="197911"/>
                  </a:lnTo>
                  <a:close/>
                </a:path>
              </a:pathLst>
            </a:custGeom>
          </p:spPr>
        </p:pic>
        <p:grpSp>
          <p:nvGrpSpPr>
            <p:cNvPr id="109" name="Graphic 4">
              <a:extLst>
                <a:ext uri="{FF2B5EF4-FFF2-40B4-BE49-F238E27FC236}">
                  <a16:creationId xmlns:a16="http://schemas.microsoft.com/office/drawing/2014/main" id="{210A703D-491C-8C13-45F8-9763680869E0}"/>
                </a:ext>
              </a:extLst>
            </p:cNvPr>
            <p:cNvGrpSpPr/>
            <p:nvPr/>
          </p:nvGrpSpPr>
          <p:grpSpPr>
            <a:xfrm>
              <a:off x="5125666" y="2672473"/>
              <a:ext cx="87548" cy="87548"/>
              <a:chOff x="1641542" y="4405657"/>
              <a:chExt cx="87548" cy="87548"/>
            </a:xfrm>
          </p:grpSpPr>
          <p:sp>
            <p:nvSpPr>
              <p:cNvPr id="250" name="Freeform: Shape 249">
                <a:extLst>
                  <a:ext uri="{FF2B5EF4-FFF2-40B4-BE49-F238E27FC236}">
                    <a16:creationId xmlns:a16="http://schemas.microsoft.com/office/drawing/2014/main" id="{91FDEFE9-7655-F663-2F0D-4AEBE4D29655}"/>
                  </a:ext>
                </a:extLst>
              </p:cNvPr>
              <p:cNvSpPr/>
              <p:nvPr/>
            </p:nvSpPr>
            <p:spPr>
              <a:xfrm>
                <a:off x="1641542" y="4405657"/>
                <a:ext cx="87548" cy="87548"/>
              </a:xfrm>
              <a:custGeom>
                <a:avLst/>
                <a:gdLst>
                  <a:gd name="connsiteX0" fmla="*/ 18313 w 87548"/>
                  <a:gd name="connsiteY0" fmla="*/ 894 h 87548"/>
                  <a:gd name="connsiteX1" fmla="*/ 69384 w 87548"/>
                  <a:gd name="connsiteY1" fmla="*/ 894 h 87548"/>
                  <a:gd name="connsiteX2" fmla="*/ 83063 w 87548"/>
                  <a:gd name="connsiteY2" fmla="*/ 5454 h 87548"/>
                  <a:gd name="connsiteX3" fmla="*/ 87623 w 87548"/>
                  <a:gd name="connsiteY3" fmla="*/ 19134 h 87548"/>
                  <a:gd name="connsiteX4" fmla="*/ 87623 w 87548"/>
                  <a:gd name="connsiteY4" fmla="*/ 70204 h 87548"/>
                  <a:gd name="connsiteX5" fmla="*/ 83063 w 87548"/>
                  <a:gd name="connsiteY5" fmla="*/ 83883 h 87548"/>
                  <a:gd name="connsiteX6" fmla="*/ 69384 w 87548"/>
                  <a:gd name="connsiteY6" fmla="*/ 88443 h 87548"/>
                  <a:gd name="connsiteX7" fmla="*/ 18313 w 87548"/>
                  <a:gd name="connsiteY7" fmla="*/ 88443 h 87548"/>
                  <a:gd name="connsiteX8" fmla="*/ 4634 w 87548"/>
                  <a:gd name="connsiteY8" fmla="*/ 83883 h 87548"/>
                  <a:gd name="connsiteX9" fmla="*/ 74 w 87548"/>
                  <a:gd name="connsiteY9" fmla="*/ 70204 h 87548"/>
                  <a:gd name="connsiteX10" fmla="*/ 1214 w 87548"/>
                  <a:gd name="connsiteY10" fmla="*/ 11154 h 87548"/>
                  <a:gd name="connsiteX11" fmla="*/ 4634 w 87548"/>
                  <a:gd name="connsiteY11" fmla="*/ 5454 h 87548"/>
                  <a:gd name="connsiteX12" fmla="*/ 18313 w 87548"/>
                  <a:gd name="connsiteY12" fmla="*/ 89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13" y="894"/>
                    </a:moveTo>
                    <a:lnTo>
                      <a:pt x="69384" y="894"/>
                    </a:lnTo>
                    <a:lnTo>
                      <a:pt x="83063" y="5454"/>
                    </a:lnTo>
                    <a:lnTo>
                      <a:pt x="87623" y="19134"/>
                    </a:lnTo>
                    <a:lnTo>
                      <a:pt x="87623" y="70204"/>
                    </a:lnTo>
                    <a:lnTo>
                      <a:pt x="83063" y="83883"/>
                    </a:lnTo>
                    <a:lnTo>
                      <a:pt x="69384" y="88443"/>
                    </a:lnTo>
                    <a:lnTo>
                      <a:pt x="18313" y="88443"/>
                    </a:lnTo>
                    <a:lnTo>
                      <a:pt x="4634" y="83883"/>
                    </a:lnTo>
                    <a:lnTo>
                      <a:pt x="74" y="70204"/>
                    </a:lnTo>
                    <a:lnTo>
                      <a:pt x="1214" y="11154"/>
                    </a:lnTo>
                    <a:lnTo>
                      <a:pt x="4634" y="5454"/>
                    </a:lnTo>
                    <a:lnTo>
                      <a:pt x="18313" y="894"/>
                    </a:lnTo>
                  </a:path>
                </a:pathLst>
              </a:custGeom>
              <a:solidFill>
                <a:srgbClr val="FFFFFF"/>
              </a:solidFill>
              <a:ln w="0" cap="flat">
                <a:noFill/>
                <a:prstDash val="solid"/>
                <a:miter/>
              </a:ln>
            </p:spPr>
            <p:txBody>
              <a:bodyPr rtlCol="0" anchor="ctr"/>
              <a:lstStyle/>
              <a:p>
                <a:endParaRPr lang="en-IN"/>
              </a:p>
            </p:txBody>
          </p:sp>
          <p:sp>
            <p:nvSpPr>
              <p:cNvPr id="251" name="Freeform: Shape 250">
                <a:extLst>
                  <a:ext uri="{FF2B5EF4-FFF2-40B4-BE49-F238E27FC236}">
                    <a16:creationId xmlns:a16="http://schemas.microsoft.com/office/drawing/2014/main" id="{53E1CBD2-4ECF-8FE9-8221-B67CAEEDB289}"/>
                  </a:ext>
                </a:extLst>
              </p:cNvPr>
              <p:cNvSpPr/>
              <p:nvPr/>
            </p:nvSpPr>
            <p:spPr>
              <a:xfrm>
                <a:off x="1641542" y="4405657"/>
                <a:ext cx="87548" cy="87548"/>
              </a:xfrm>
              <a:custGeom>
                <a:avLst/>
                <a:gdLst>
                  <a:gd name="connsiteX0" fmla="*/ 18313 w 87548"/>
                  <a:gd name="connsiteY0" fmla="*/ 894 h 87548"/>
                  <a:gd name="connsiteX1" fmla="*/ 69384 w 87548"/>
                  <a:gd name="connsiteY1" fmla="*/ 894 h 87548"/>
                  <a:gd name="connsiteX2" fmla="*/ 87623 w 87548"/>
                  <a:gd name="connsiteY2" fmla="*/ 19134 h 87548"/>
                  <a:gd name="connsiteX3" fmla="*/ 87623 w 87548"/>
                  <a:gd name="connsiteY3" fmla="*/ 19134 h 87548"/>
                  <a:gd name="connsiteX4" fmla="*/ 87623 w 87548"/>
                  <a:gd name="connsiteY4" fmla="*/ 70204 h 87548"/>
                  <a:gd name="connsiteX5" fmla="*/ 69384 w 87548"/>
                  <a:gd name="connsiteY5" fmla="*/ 88443 h 87548"/>
                  <a:gd name="connsiteX6" fmla="*/ 69384 w 87548"/>
                  <a:gd name="connsiteY6" fmla="*/ 88443 h 87548"/>
                  <a:gd name="connsiteX7" fmla="*/ 18313 w 87548"/>
                  <a:gd name="connsiteY7" fmla="*/ 88443 h 87548"/>
                  <a:gd name="connsiteX8" fmla="*/ 74 w 87548"/>
                  <a:gd name="connsiteY8" fmla="*/ 70204 h 87548"/>
                  <a:gd name="connsiteX9" fmla="*/ 74 w 87548"/>
                  <a:gd name="connsiteY9" fmla="*/ 70204 h 87548"/>
                  <a:gd name="connsiteX10" fmla="*/ 74 w 87548"/>
                  <a:gd name="connsiteY10" fmla="*/ 19134 h 87548"/>
                  <a:gd name="connsiteX11" fmla="*/ 18313 w 87548"/>
                  <a:gd name="connsiteY11" fmla="*/ 89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13" y="894"/>
                    </a:moveTo>
                    <a:cubicBezTo>
                      <a:pt x="33658" y="894"/>
                      <a:pt x="49003" y="894"/>
                      <a:pt x="69384" y="894"/>
                    </a:cubicBezTo>
                    <a:cubicBezTo>
                      <a:pt x="81543" y="894"/>
                      <a:pt x="87623" y="6974"/>
                      <a:pt x="87623" y="19134"/>
                    </a:cubicBezTo>
                    <a:moveTo>
                      <a:pt x="87623" y="19134"/>
                    </a:moveTo>
                    <a:cubicBezTo>
                      <a:pt x="87623" y="38371"/>
                      <a:pt x="87623" y="57608"/>
                      <a:pt x="87623" y="70204"/>
                    </a:cubicBezTo>
                    <a:cubicBezTo>
                      <a:pt x="87623" y="82364"/>
                      <a:pt x="81543" y="88443"/>
                      <a:pt x="69384" y="88443"/>
                    </a:cubicBezTo>
                    <a:moveTo>
                      <a:pt x="69384" y="88443"/>
                    </a:moveTo>
                    <a:cubicBezTo>
                      <a:pt x="50169" y="88443"/>
                      <a:pt x="30955" y="88443"/>
                      <a:pt x="18313" y="88443"/>
                    </a:cubicBezTo>
                    <a:cubicBezTo>
                      <a:pt x="6154" y="88443"/>
                      <a:pt x="74" y="82364"/>
                      <a:pt x="74" y="70204"/>
                    </a:cubicBezTo>
                    <a:moveTo>
                      <a:pt x="74" y="70204"/>
                    </a:moveTo>
                    <a:cubicBezTo>
                      <a:pt x="74" y="52915"/>
                      <a:pt x="74" y="35625"/>
                      <a:pt x="74" y="19134"/>
                    </a:cubicBezTo>
                    <a:cubicBezTo>
                      <a:pt x="74" y="6974"/>
                      <a:pt x="6154" y="894"/>
                      <a:pt x="18313" y="894"/>
                    </a:cubicBezTo>
                  </a:path>
                </a:pathLst>
              </a:custGeom>
              <a:noFill/>
              <a:ln w="4284" cap="flat">
                <a:solidFill>
                  <a:srgbClr val="171717"/>
                </a:solidFill>
                <a:prstDash val="solid"/>
                <a:miter/>
              </a:ln>
            </p:spPr>
            <p:txBody>
              <a:bodyPr rtlCol="0" anchor="ctr"/>
              <a:lstStyle/>
              <a:p>
                <a:endParaRPr lang="en-IN"/>
              </a:p>
            </p:txBody>
          </p:sp>
        </p:grpSp>
        <p:sp>
          <p:nvSpPr>
            <p:cNvPr id="110" name="Freeform: Shape 109">
              <a:extLst>
                <a:ext uri="{FF2B5EF4-FFF2-40B4-BE49-F238E27FC236}">
                  <a16:creationId xmlns:a16="http://schemas.microsoft.com/office/drawing/2014/main" id="{5A123B40-D252-998F-CE99-D963A3AA2D59}"/>
                </a:ext>
              </a:extLst>
            </p:cNvPr>
            <p:cNvSpPr/>
            <p:nvPr/>
          </p:nvSpPr>
          <p:spPr>
            <a:xfrm>
              <a:off x="5142081" y="2688888"/>
              <a:ext cx="53850" cy="54718"/>
            </a:xfrm>
            <a:custGeom>
              <a:avLst/>
              <a:gdLst>
                <a:gd name="connsiteX0" fmla="*/ 32905 w 53850"/>
                <a:gd name="connsiteY0" fmla="*/ 20046 h 54718"/>
                <a:gd name="connsiteX1" fmla="*/ 32905 w 53850"/>
                <a:gd name="connsiteY1" fmla="*/ 9102 h 54718"/>
                <a:gd name="connsiteX2" fmla="*/ 24697 w 53850"/>
                <a:gd name="connsiteY2" fmla="*/ 894 h 54718"/>
                <a:gd name="connsiteX3" fmla="*/ 13754 w 53850"/>
                <a:gd name="connsiteY3" fmla="*/ 25518 h 54718"/>
                <a:gd name="connsiteX4" fmla="*/ 13754 w 53850"/>
                <a:gd name="connsiteY4" fmla="*/ 55612 h 54718"/>
                <a:gd name="connsiteX5" fmla="*/ 44615 w 53850"/>
                <a:gd name="connsiteY5" fmla="*/ 55612 h 54718"/>
                <a:gd name="connsiteX6" fmla="*/ 50086 w 53850"/>
                <a:gd name="connsiteY6" fmla="*/ 50961 h 54718"/>
                <a:gd name="connsiteX7" fmla="*/ 53862 w 53850"/>
                <a:gd name="connsiteY7" fmla="*/ 26338 h 54718"/>
                <a:gd name="connsiteX8" fmla="*/ 49273 w 53850"/>
                <a:gd name="connsiteY8" fmla="*/ 20107 h 54718"/>
                <a:gd name="connsiteX9" fmla="*/ 48390 w 53850"/>
                <a:gd name="connsiteY9" fmla="*/ 20046 h 54718"/>
                <a:gd name="connsiteX10" fmla="*/ 13754 w 53850"/>
                <a:gd name="connsiteY10" fmla="*/ 55612 h 54718"/>
                <a:gd name="connsiteX11" fmla="*/ 5546 w 53850"/>
                <a:gd name="connsiteY11" fmla="*/ 55612 h 54718"/>
                <a:gd name="connsiteX12" fmla="*/ 74 w 53850"/>
                <a:gd name="connsiteY12" fmla="*/ 50141 h 54718"/>
                <a:gd name="connsiteX13" fmla="*/ 74 w 53850"/>
                <a:gd name="connsiteY13" fmla="*/ 30989 h 54718"/>
                <a:gd name="connsiteX14" fmla="*/ 5546 w 53850"/>
                <a:gd name="connsiteY14" fmla="*/ 25518 h 54718"/>
                <a:gd name="connsiteX15" fmla="*/ 13754 w 53850"/>
                <a:gd name="connsiteY15" fmla="*/ 25518 h 5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850" h="54718">
                  <a:moveTo>
                    <a:pt x="32905" y="20046"/>
                  </a:moveTo>
                  <a:lnTo>
                    <a:pt x="32905" y="9102"/>
                  </a:lnTo>
                  <a:cubicBezTo>
                    <a:pt x="32905" y="4569"/>
                    <a:pt x="29230" y="894"/>
                    <a:pt x="24697" y="894"/>
                  </a:cubicBezTo>
                  <a:lnTo>
                    <a:pt x="13754" y="25518"/>
                  </a:lnTo>
                  <a:lnTo>
                    <a:pt x="13754" y="55612"/>
                  </a:lnTo>
                  <a:lnTo>
                    <a:pt x="44615" y="55612"/>
                  </a:lnTo>
                  <a:cubicBezTo>
                    <a:pt x="47343" y="55643"/>
                    <a:pt x="49677" y="53659"/>
                    <a:pt x="50086" y="50961"/>
                  </a:cubicBezTo>
                  <a:lnTo>
                    <a:pt x="53862" y="26338"/>
                  </a:lnTo>
                  <a:cubicBezTo>
                    <a:pt x="54315" y="23351"/>
                    <a:pt x="52261" y="20561"/>
                    <a:pt x="49273" y="20107"/>
                  </a:cubicBezTo>
                  <a:cubicBezTo>
                    <a:pt x="48981" y="20063"/>
                    <a:pt x="48686" y="20042"/>
                    <a:pt x="48390" y="20046"/>
                  </a:cubicBezTo>
                  <a:close/>
                  <a:moveTo>
                    <a:pt x="13754" y="55612"/>
                  </a:moveTo>
                  <a:lnTo>
                    <a:pt x="5546" y="55612"/>
                  </a:lnTo>
                  <a:cubicBezTo>
                    <a:pt x="2524" y="55612"/>
                    <a:pt x="74" y="53163"/>
                    <a:pt x="74" y="50141"/>
                  </a:cubicBezTo>
                  <a:lnTo>
                    <a:pt x="74" y="30989"/>
                  </a:lnTo>
                  <a:cubicBezTo>
                    <a:pt x="74" y="27967"/>
                    <a:pt x="2524" y="25518"/>
                    <a:pt x="5546" y="25518"/>
                  </a:cubicBezTo>
                  <a:lnTo>
                    <a:pt x="13754" y="25518"/>
                  </a:lnTo>
                </a:path>
              </a:pathLst>
            </a:custGeom>
            <a:solidFill>
              <a:srgbClr val="000000"/>
            </a:solidFill>
            <a:ln w="5288" cap="rnd">
              <a:solidFill>
                <a:srgbClr val="171717"/>
              </a:solidFill>
              <a:prstDash val="solid"/>
              <a:round/>
            </a:ln>
          </p:spPr>
          <p:txBody>
            <a:bodyPr rtlCol="0" anchor="ctr"/>
            <a:lstStyle/>
            <a:p>
              <a:endParaRPr lang="en-IN"/>
            </a:p>
          </p:txBody>
        </p:sp>
        <p:sp>
          <p:nvSpPr>
            <p:cNvPr id="111" name="Freeform: Shape 110">
              <a:extLst>
                <a:ext uri="{FF2B5EF4-FFF2-40B4-BE49-F238E27FC236}">
                  <a16:creationId xmlns:a16="http://schemas.microsoft.com/office/drawing/2014/main" id="{EE6F4A79-3A5A-CF86-EC5C-D74C4B26B0CA}"/>
                </a:ext>
              </a:extLst>
            </p:cNvPr>
            <p:cNvSpPr/>
            <p:nvPr/>
          </p:nvSpPr>
          <p:spPr>
            <a:xfrm>
              <a:off x="5081892" y="3266711"/>
              <a:ext cx="503406" cy="312987"/>
            </a:xfrm>
            <a:custGeom>
              <a:avLst/>
              <a:gdLst>
                <a:gd name="connsiteX0" fmla="*/ 21949 w 503406"/>
                <a:gd name="connsiteY0" fmla="*/ 1057 h 312987"/>
                <a:gd name="connsiteX1" fmla="*/ 481581 w 503406"/>
                <a:gd name="connsiteY1" fmla="*/ 1057 h 312987"/>
                <a:gd name="connsiteX2" fmla="*/ 503468 w 503406"/>
                <a:gd name="connsiteY2" fmla="*/ 22945 h 312987"/>
                <a:gd name="connsiteX3" fmla="*/ 503468 w 503406"/>
                <a:gd name="connsiteY3" fmla="*/ 22945 h 312987"/>
                <a:gd name="connsiteX4" fmla="*/ 503468 w 503406"/>
                <a:gd name="connsiteY4" fmla="*/ 292158 h 312987"/>
                <a:gd name="connsiteX5" fmla="*/ 481581 w 503406"/>
                <a:gd name="connsiteY5" fmla="*/ 314045 h 312987"/>
                <a:gd name="connsiteX6" fmla="*/ 481581 w 503406"/>
                <a:gd name="connsiteY6" fmla="*/ 314045 h 312987"/>
                <a:gd name="connsiteX7" fmla="*/ 21949 w 503406"/>
                <a:gd name="connsiteY7" fmla="*/ 314045 h 312987"/>
                <a:gd name="connsiteX8" fmla="*/ 62 w 503406"/>
                <a:gd name="connsiteY8" fmla="*/ 292158 h 312987"/>
                <a:gd name="connsiteX9" fmla="*/ 62 w 503406"/>
                <a:gd name="connsiteY9" fmla="*/ 292158 h 312987"/>
                <a:gd name="connsiteX10" fmla="*/ 62 w 503406"/>
                <a:gd name="connsiteY10" fmla="*/ 22945 h 312987"/>
                <a:gd name="connsiteX11" fmla="*/ 21949 w 503406"/>
                <a:gd name="connsiteY11" fmla="*/ 1057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1949" y="1057"/>
                  </a:moveTo>
                  <a:cubicBezTo>
                    <a:pt x="118190" y="1057"/>
                    <a:pt x="214430" y="1057"/>
                    <a:pt x="481581" y="1057"/>
                  </a:cubicBezTo>
                  <a:cubicBezTo>
                    <a:pt x="496173" y="1057"/>
                    <a:pt x="503468" y="8353"/>
                    <a:pt x="503468" y="22945"/>
                  </a:cubicBezTo>
                  <a:moveTo>
                    <a:pt x="503468" y="22945"/>
                  </a:moveTo>
                  <a:cubicBezTo>
                    <a:pt x="503468" y="93384"/>
                    <a:pt x="503468" y="163824"/>
                    <a:pt x="503468" y="292158"/>
                  </a:cubicBezTo>
                  <a:cubicBezTo>
                    <a:pt x="503468" y="306749"/>
                    <a:pt x="496173" y="314045"/>
                    <a:pt x="481581" y="314045"/>
                  </a:cubicBezTo>
                  <a:moveTo>
                    <a:pt x="481581" y="314045"/>
                  </a:moveTo>
                  <a:cubicBezTo>
                    <a:pt x="354697" y="314045"/>
                    <a:pt x="227813" y="314045"/>
                    <a:pt x="21949" y="314045"/>
                  </a:cubicBezTo>
                  <a:cubicBezTo>
                    <a:pt x="7358" y="314045"/>
                    <a:pt x="62" y="306749"/>
                    <a:pt x="62" y="292158"/>
                  </a:cubicBezTo>
                  <a:moveTo>
                    <a:pt x="62" y="292158"/>
                  </a:moveTo>
                  <a:cubicBezTo>
                    <a:pt x="62" y="201136"/>
                    <a:pt x="62" y="110114"/>
                    <a:pt x="62" y="22945"/>
                  </a:cubicBezTo>
                  <a:cubicBezTo>
                    <a:pt x="62" y="8353"/>
                    <a:pt x="7358" y="1057"/>
                    <a:pt x="21949" y="1057"/>
                  </a:cubicBezTo>
                </a:path>
              </a:pathLst>
            </a:custGeom>
            <a:noFill/>
            <a:ln w="4284" cap="flat">
              <a:solidFill>
                <a:srgbClr val="171717"/>
              </a:solidFill>
              <a:prstDash val="solid"/>
              <a:miter/>
            </a:ln>
          </p:spPr>
          <p:txBody>
            <a:bodyPr rtlCol="0" anchor="ctr"/>
            <a:lstStyle/>
            <a:p>
              <a:endParaRPr lang="en-IN"/>
            </a:p>
          </p:txBody>
        </p:sp>
        <p:pic>
          <p:nvPicPr>
            <p:cNvPr id="112" name="Picture 111">
              <a:extLst>
                <a:ext uri="{FF2B5EF4-FFF2-40B4-BE49-F238E27FC236}">
                  <a16:creationId xmlns:a16="http://schemas.microsoft.com/office/drawing/2014/main" id="{DC991697-1EF8-056A-0971-CB64B676EFC6}"/>
                </a:ext>
              </a:extLst>
            </p:cNvPr>
            <p:cNvPicPr>
              <a:picLocks noChangeAspect="1"/>
            </p:cNvPicPr>
            <p:nvPr/>
          </p:nvPicPr>
          <p:blipFill>
            <a:blip r:embed="rId7"/>
            <a:stretch>
              <a:fillRect/>
            </a:stretch>
          </p:blipFill>
          <p:spPr>
            <a:xfrm>
              <a:off x="5202819" y="3328360"/>
              <a:ext cx="261552" cy="196985"/>
            </a:xfrm>
            <a:custGeom>
              <a:avLst/>
              <a:gdLst>
                <a:gd name="connsiteX0" fmla="*/ 95 w 261552"/>
                <a:gd name="connsiteY0" fmla="*/ 1074 h 196985"/>
                <a:gd name="connsiteX1" fmla="*/ 261648 w 261552"/>
                <a:gd name="connsiteY1" fmla="*/ 1074 h 196985"/>
                <a:gd name="connsiteX2" fmla="*/ 261648 w 261552"/>
                <a:gd name="connsiteY2" fmla="*/ 198059 h 196985"/>
                <a:gd name="connsiteX3" fmla="*/ 95 w 261552"/>
                <a:gd name="connsiteY3" fmla="*/ 198059 h 196985"/>
              </a:gdLst>
              <a:ahLst/>
              <a:cxnLst>
                <a:cxn ang="0">
                  <a:pos x="connsiteX0" y="connsiteY0"/>
                </a:cxn>
                <a:cxn ang="0">
                  <a:pos x="connsiteX1" y="connsiteY1"/>
                </a:cxn>
                <a:cxn ang="0">
                  <a:pos x="connsiteX2" y="connsiteY2"/>
                </a:cxn>
                <a:cxn ang="0">
                  <a:pos x="connsiteX3" y="connsiteY3"/>
                </a:cxn>
              </a:cxnLst>
              <a:rect l="l" t="t" r="r" b="b"/>
              <a:pathLst>
                <a:path w="261552" h="196985">
                  <a:moveTo>
                    <a:pt x="95" y="1074"/>
                  </a:moveTo>
                  <a:lnTo>
                    <a:pt x="261648" y="1074"/>
                  </a:lnTo>
                  <a:lnTo>
                    <a:pt x="261648" y="198059"/>
                  </a:lnTo>
                  <a:lnTo>
                    <a:pt x="95" y="198059"/>
                  </a:lnTo>
                  <a:close/>
                </a:path>
              </a:pathLst>
            </a:custGeom>
          </p:spPr>
        </p:pic>
        <p:grpSp>
          <p:nvGrpSpPr>
            <p:cNvPr id="113" name="Graphic 4">
              <a:extLst>
                <a:ext uri="{FF2B5EF4-FFF2-40B4-BE49-F238E27FC236}">
                  <a16:creationId xmlns:a16="http://schemas.microsoft.com/office/drawing/2014/main" id="{E1C03D80-8413-E608-4BA2-8410039D0303}"/>
                </a:ext>
              </a:extLst>
            </p:cNvPr>
            <p:cNvGrpSpPr/>
            <p:nvPr/>
          </p:nvGrpSpPr>
          <p:grpSpPr>
            <a:xfrm>
              <a:off x="5125666" y="3211993"/>
              <a:ext cx="87548" cy="87548"/>
              <a:chOff x="1641542" y="4945177"/>
              <a:chExt cx="87548" cy="87548"/>
            </a:xfrm>
          </p:grpSpPr>
          <p:sp>
            <p:nvSpPr>
              <p:cNvPr id="248" name="Freeform: Shape 247">
                <a:extLst>
                  <a:ext uri="{FF2B5EF4-FFF2-40B4-BE49-F238E27FC236}">
                    <a16:creationId xmlns:a16="http://schemas.microsoft.com/office/drawing/2014/main" id="{A89CD4DB-4C32-01D3-8DB7-50E688C6A791}"/>
                  </a:ext>
                </a:extLst>
              </p:cNvPr>
              <p:cNvSpPr/>
              <p:nvPr/>
            </p:nvSpPr>
            <p:spPr>
              <a:xfrm>
                <a:off x="1641542" y="4945177"/>
                <a:ext cx="87548" cy="87548"/>
              </a:xfrm>
              <a:custGeom>
                <a:avLst/>
                <a:gdLst>
                  <a:gd name="connsiteX0" fmla="*/ 18313 w 87548"/>
                  <a:gd name="connsiteY0" fmla="*/ 1042 h 87548"/>
                  <a:gd name="connsiteX1" fmla="*/ 69384 w 87548"/>
                  <a:gd name="connsiteY1" fmla="*/ 1042 h 87548"/>
                  <a:gd name="connsiteX2" fmla="*/ 83063 w 87548"/>
                  <a:gd name="connsiteY2" fmla="*/ 5602 h 87548"/>
                  <a:gd name="connsiteX3" fmla="*/ 87623 w 87548"/>
                  <a:gd name="connsiteY3" fmla="*/ 19282 h 87548"/>
                  <a:gd name="connsiteX4" fmla="*/ 87623 w 87548"/>
                  <a:gd name="connsiteY4" fmla="*/ 70352 h 87548"/>
                  <a:gd name="connsiteX5" fmla="*/ 83063 w 87548"/>
                  <a:gd name="connsiteY5" fmla="*/ 84031 h 87548"/>
                  <a:gd name="connsiteX6" fmla="*/ 69384 w 87548"/>
                  <a:gd name="connsiteY6" fmla="*/ 88591 h 87548"/>
                  <a:gd name="connsiteX7" fmla="*/ 18313 w 87548"/>
                  <a:gd name="connsiteY7" fmla="*/ 88591 h 87548"/>
                  <a:gd name="connsiteX8" fmla="*/ 4634 w 87548"/>
                  <a:gd name="connsiteY8" fmla="*/ 84031 h 87548"/>
                  <a:gd name="connsiteX9" fmla="*/ 74 w 87548"/>
                  <a:gd name="connsiteY9" fmla="*/ 70352 h 87548"/>
                  <a:gd name="connsiteX10" fmla="*/ 1214 w 87548"/>
                  <a:gd name="connsiteY10" fmla="*/ 11302 h 87548"/>
                  <a:gd name="connsiteX11" fmla="*/ 4634 w 87548"/>
                  <a:gd name="connsiteY11" fmla="*/ 5602 h 87548"/>
                  <a:gd name="connsiteX12" fmla="*/ 18313 w 87548"/>
                  <a:gd name="connsiteY12" fmla="*/ 104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13" y="1042"/>
                    </a:moveTo>
                    <a:lnTo>
                      <a:pt x="69384" y="1042"/>
                    </a:lnTo>
                    <a:lnTo>
                      <a:pt x="83063" y="5602"/>
                    </a:lnTo>
                    <a:lnTo>
                      <a:pt x="87623" y="19282"/>
                    </a:lnTo>
                    <a:lnTo>
                      <a:pt x="87623" y="70352"/>
                    </a:lnTo>
                    <a:lnTo>
                      <a:pt x="83063" y="84031"/>
                    </a:lnTo>
                    <a:lnTo>
                      <a:pt x="69384" y="88591"/>
                    </a:lnTo>
                    <a:lnTo>
                      <a:pt x="18313" y="88591"/>
                    </a:lnTo>
                    <a:lnTo>
                      <a:pt x="4634" y="84031"/>
                    </a:lnTo>
                    <a:lnTo>
                      <a:pt x="74" y="70352"/>
                    </a:lnTo>
                    <a:lnTo>
                      <a:pt x="1214" y="11302"/>
                    </a:lnTo>
                    <a:lnTo>
                      <a:pt x="4634" y="5602"/>
                    </a:lnTo>
                    <a:lnTo>
                      <a:pt x="18313" y="1042"/>
                    </a:lnTo>
                  </a:path>
                </a:pathLst>
              </a:custGeom>
              <a:solidFill>
                <a:srgbClr val="FFFFFF"/>
              </a:solidFill>
              <a:ln w="0" cap="flat">
                <a:noFill/>
                <a:prstDash val="solid"/>
                <a:miter/>
              </a:ln>
            </p:spPr>
            <p:txBody>
              <a:bodyPr rtlCol="0" anchor="ctr"/>
              <a:lstStyle/>
              <a:p>
                <a:endParaRPr lang="en-IN"/>
              </a:p>
            </p:txBody>
          </p:sp>
          <p:sp>
            <p:nvSpPr>
              <p:cNvPr id="249" name="Freeform: Shape 248">
                <a:extLst>
                  <a:ext uri="{FF2B5EF4-FFF2-40B4-BE49-F238E27FC236}">
                    <a16:creationId xmlns:a16="http://schemas.microsoft.com/office/drawing/2014/main" id="{39B44A29-951D-FCF8-2571-0FE320C7BF92}"/>
                  </a:ext>
                </a:extLst>
              </p:cNvPr>
              <p:cNvSpPr/>
              <p:nvPr/>
            </p:nvSpPr>
            <p:spPr>
              <a:xfrm>
                <a:off x="1641542" y="4945177"/>
                <a:ext cx="87548" cy="87548"/>
              </a:xfrm>
              <a:custGeom>
                <a:avLst/>
                <a:gdLst>
                  <a:gd name="connsiteX0" fmla="*/ 18313 w 87548"/>
                  <a:gd name="connsiteY0" fmla="*/ 1042 h 87548"/>
                  <a:gd name="connsiteX1" fmla="*/ 69384 w 87548"/>
                  <a:gd name="connsiteY1" fmla="*/ 1042 h 87548"/>
                  <a:gd name="connsiteX2" fmla="*/ 87623 w 87548"/>
                  <a:gd name="connsiteY2" fmla="*/ 19282 h 87548"/>
                  <a:gd name="connsiteX3" fmla="*/ 87623 w 87548"/>
                  <a:gd name="connsiteY3" fmla="*/ 19282 h 87548"/>
                  <a:gd name="connsiteX4" fmla="*/ 87623 w 87548"/>
                  <a:gd name="connsiteY4" fmla="*/ 70352 h 87548"/>
                  <a:gd name="connsiteX5" fmla="*/ 69384 w 87548"/>
                  <a:gd name="connsiteY5" fmla="*/ 88591 h 87548"/>
                  <a:gd name="connsiteX6" fmla="*/ 69384 w 87548"/>
                  <a:gd name="connsiteY6" fmla="*/ 88591 h 87548"/>
                  <a:gd name="connsiteX7" fmla="*/ 18313 w 87548"/>
                  <a:gd name="connsiteY7" fmla="*/ 88591 h 87548"/>
                  <a:gd name="connsiteX8" fmla="*/ 74 w 87548"/>
                  <a:gd name="connsiteY8" fmla="*/ 70352 h 87548"/>
                  <a:gd name="connsiteX9" fmla="*/ 74 w 87548"/>
                  <a:gd name="connsiteY9" fmla="*/ 70352 h 87548"/>
                  <a:gd name="connsiteX10" fmla="*/ 74 w 87548"/>
                  <a:gd name="connsiteY10" fmla="*/ 19282 h 87548"/>
                  <a:gd name="connsiteX11" fmla="*/ 18313 w 87548"/>
                  <a:gd name="connsiteY11" fmla="*/ 104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13" y="1042"/>
                    </a:moveTo>
                    <a:cubicBezTo>
                      <a:pt x="32137" y="1042"/>
                      <a:pt x="45961" y="1042"/>
                      <a:pt x="69384" y="1042"/>
                    </a:cubicBezTo>
                    <a:cubicBezTo>
                      <a:pt x="81543" y="1042"/>
                      <a:pt x="87623" y="7122"/>
                      <a:pt x="87623" y="19282"/>
                    </a:cubicBezTo>
                    <a:moveTo>
                      <a:pt x="87623" y="19282"/>
                    </a:moveTo>
                    <a:cubicBezTo>
                      <a:pt x="87623" y="33940"/>
                      <a:pt x="87623" y="48599"/>
                      <a:pt x="87623" y="70352"/>
                    </a:cubicBezTo>
                    <a:cubicBezTo>
                      <a:pt x="87623" y="82511"/>
                      <a:pt x="81543" y="88591"/>
                      <a:pt x="69384" y="88591"/>
                    </a:cubicBezTo>
                    <a:moveTo>
                      <a:pt x="69384" y="88591"/>
                    </a:moveTo>
                    <a:cubicBezTo>
                      <a:pt x="50247" y="88591"/>
                      <a:pt x="31111" y="88591"/>
                      <a:pt x="18313" y="88591"/>
                    </a:cubicBezTo>
                    <a:cubicBezTo>
                      <a:pt x="6154" y="88591"/>
                      <a:pt x="74" y="82511"/>
                      <a:pt x="74" y="70352"/>
                    </a:cubicBezTo>
                    <a:moveTo>
                      <a:pt x="74" y="70352"/>
                    </a:moveTo>
                    <a:cubicBezTo>
                      <a:pt x="74" y="50903"/>
                      <a:pt x="74" y="31455"/>
                      <a:pt x="74" y="19282"/>
                    </a:cubicBezTo>
                    <a:cubicBezTo>
                      <a:pt x="74" y="7122"/>
                      <a:pt x="6154" y="1042"/>
                      <a:pt x="18313" y="1042"/>
                    </a:cubicBezTo>
                  </a:path>
                </a:pathLst>
              </a:custGeom>
              <a:noFill/>
              <a:ln w="4284" cap="flat">
                <a:solidFill>
                  <a:srgbClr val="171717"/>
                </a:solidFill>
                <a:prstDash val="solid"/>
                <a:miter/>
              </a:ln>
            </p:spPr>
            <p:txBody>
              <a:bodyPr rtlCol="0" anchor="ctr"/>
              <a:lstStyle/>
              <a:p>
                <a:endParaRPr lang="en-IN"/>
              </a:p>
            </p:txBody>
          </p:sp>
        </p:grpSp>
        <p:grpSp>
          <p:nvGrpSpPr>
            <p:cNvPr id="114" name="Graphic 4">
              <a:extLst>
                <a:ext uri="{FF2B5EF4-FFF2-40B4-BE49-F238E27FC236}">
                  <a16:creationId xmlns:a16="http://schemas.microsoft.com/office/drawing/2014/main" id="{3B3AAA90-1CDD-9438-D64A-B24A580910B4}"/>
                </a:ext>
              </a:extLst>
            </p:cNvPr>
            <p:cNvGrpSpPr/>
            <p:nvPr/>
          </p:nvGrpSpPr>
          <p:grpSpPr>
            <a:xfrm>
              <a:off x="5144817" y="3228414"/>
              <a:ext cx="49246" cy="54931"/>
              <a:chOff x="1660693" y="4961598"/>
              <a:chExt cx="49246" cy="54931"/>
            </a:xfrm>
            <a:solidFill>
              <a:srgbClr val="000000"/>
            </a:solidFill>
          </p:grpSpPr>
          <p:sp>
            <p:nvSpPr>
              <p:cNvPr id="244" name="Freeform: Shape 243">
                <a:extLst>
                  <a:ext uri="{FF2B5EF4-FFF2-40B4-BE49-F238E27FC236}">
                    <a16:creationId xmlns:a16="http://schemas.microsoft.com/office/drawing/2014/main" id="{F32AC67A-0584-8C67-278D-7420D62AA103}"/>
                  </a:ext>
                </a:extLst>
              </p:cNvPr>
              <p:cNvSpPr/>
              <p:nvPr/>
            </p:nvSpPr>
            <p:spPr>
              <a:xfrm>
                <a:off x="1673005" y="4967639"/>
                <a:ext cx="24623" cy="14199"/>
              </a:xfrm>
              <a:custGeom>
                <a:avLst/>
                <a:gdLst>
                  <a:gd name="connsiteX0" fmla="*/ 24697 w 24623"/>
                  <a:gd name="connsiteY0" fmla="*/ 15243 h 14199"/>
                  <a:gd name="connsiteX1" fmla="*/ 74 w 24623"/>
                  <a:gd name="connsiteY1" fmla="*/ 1044 h 14199"/>
                </a:gdLst>
                <a:ahLst/>
                <a:cxnLst>
                  <a:cxn ang="0">
                    <a:pos x="connsiteX0" y="connsiteY0"/>
                  </a:cxn>
                  <a:cxn ang="0">
                    <a:pos x="connsiteX1" y="connsiteY1"/>
                  </a:cxn>
                </a:cxnLst>
                <a:rect l="l" t="t" r="r" b="b"/>
                <a:pathLst>
                  <a:path w="24623" h="14199">
                    <a:moveTo>
                      <a:pt x="24697" y="15243"/>
                    </a:moveTo>
                    <a:lnTo>
                      <a:pt x="74" y="1044"/>
                    </a:lnTo>
                  </a:path>
                </a:pathLst>
              </a:custGeom>
              <a:ln w="5288" cap="rnd">
                <a:solidFill>
                  <a:srgbClr val="171717"/>
                </a:solidFill>
                <a:prstDash val="solid"/>
                <a:round/>
              </a:ln>
            </p:spPr>
            <p:txBody>
              <a:bodyPr rtlCol="0" anchor="ctr"/>
              <a:lstStyle/>
              <a:p>
                <a:endParaRPr lang="en-IN"/>
              </a:p>
            </p:txBody>
          </p:sp>
          <p:sp>
            <p:nvSpPr>
              <p:cNvPr id="245" name="Freeform: Shape 244">
                <a:extLst>
                  <a:ext uri="{FF2B5EF4-FFF2-40B4-BE49-F238E27FC236}">
                    <a16:creationId xmlns:a16="http://schemas.microsoft.com/office/drawing/2014/main" id="{FAC00133-757D-C4D3-F2DD-38ABA3AED6C5}"/>
                  </a:ext>
                </a:extLst>
              </p:cNvPr>
              <p:cNvSpPr/>
              <p:nvPr/>
            </p:nvSpPr>
            <p:spPr>
              <a:xfrm>
                <a:off x="1660693" y="4961598"/>
                <a:ext cx="49246" cy="54706"/>
              </a:xfrm>
              <a:custGeom>
                <a:avLst/>
                <a:gdLst>
                  <a:gd name="connsiteX0" fmla="*/ 49320 w 49246"/>
                  <a:gd name="connsiteY0" fmla="*/ 39339 h 54706"/>
                  <a:gd name="connsiteX1" fmla="*/ 49320 w 49246"/>
                  <a:gd name="connsiteY1" fmla="*/ 17452 h 54706"/>
                  <a:gd name="connsiteX2" fmla="*/ 46584 w 49246"/>
                  <a:gd name="connsiteY2" fmla="*/ 12719 h 54706"/>
                  <a:gd name="connsiteX3" fmla="*/ 27433 w 49246"/>
                  <a:gd name="connsiteY3" fmla="*/ 1775 h 54706"/>
                  <a:gd name="connsiteX4" fmla="*/ 21961 w 49246"/>
                  <a:gd name="connsiteY4" fmla="*/ 1775 h 54706"/>
                  <a:gd name="connsiteX5" fmla="*/ 2810 w 49246"/>
                  <a:gd name="connsiteY5" fmla="*/ 12719 h 54706"/>
                  <a:gd name="connsiteX6" fmla="*/ 74 w 49246"/>
                  <a:gd name="connsiteY6" fmla="*/ 17452 h 54706"/>
                  <a:gd name="connsiteX7" fmla="*/ 74 w 49246"/>
                  <a:gd name="connsiteY7" fmla="*/ 39339 h 54706"/>
                  <a:gd name="connsiteX8" fmla="*/ 2810 w 49246"/>
                  <a:gd name="connsiteY8" fmla="*/ 44072 h 54706"/>
                  <a:gd name="connsiteX9" fmla="*/ 21961 w 49246"/>
                  <a:gd name="connsiteY9" fmla="*/ 55016 h 54706"/>
                  <a:gd name="connsiteX10" fmla="*/ 27433 w 49246"/>
                  <a:gd name="connsiteY10" fmla="*/ 55016 h 54706"/>
                  <a:gd name="connsiteX11" fmla="*/ 46584 w 49246"/>
                  <a:gd name="connsiteY11" fmla="*/ 44072 h 54706"/>
                  <a:gd name="connsiteX12" fmla="*/ 49320 w 49246"/>
                  <a:gd name="connsiteY12" fmla="*/ 39339 h 5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246" h="54706">
                    <a:moveTo>
                      <a:pt x="49320" y="39339"/>
                    </a:moveTo>
                    <a:lnTo>
                      <a:pt x="49320" y="17452"/>
                    </a:lnTo>
                    <a:cubicBezTo>
                      <a:pt x="49318" y="15499"/>
                      <a:pt x="48276" y="13695"/>
                      <a:pt x="46584" y="12719"/>
                    </a:cubicBezTo>
                    <a:lnTo>
                      <a:pt x="27433" y="1775"/>
                    </a:lnTo>
                    <a:cubicBezTo>
                      <a:pt x="25740" y="798"/>
                      <a:pt x="23654" y="798"/>
                      <a:pt x="21961" y="1775"/>
                    </a:cubicBezTo>
                    <a:lnTo>
                      <a:pt x="2810" y="12719"/>
                    </a:lnTo>
                    <a:cubicBezTo>
                      <a:pt x="1119" y="13695"/>
                      <a:pt x="76" y="15499"/>
                      <a:pt x="74" y="17452"/>
                    </a:cubicBezTo>
                    <a:lnTo>
                      <a:pt x="74" y="39339"/>
                    </a:lnTo>
                    <a:cubicBezTo>
                      <a:pt x="76" y="41292"/>
                      <a:pt x="1119" y="43096"/>
                      <a:pt x="2810" y="44072"/>
                    </a:cubicBezTo>
                    <a:lnTo>
                      <a:pt x="21961" y="55016"/>
                    </a:lnTo>
                    <a:cubicBezTo>
                      <a:pt x="23654" y="55994"/>
                      <a:pt x="25740" y="55994"/>
                      <a:pt x="27433" y="55016"/>
                    </a:cubicBezTo>
                    <a:lnTo>
                      <a:pt x="46584" y="44072"/>
                    </a:lnTo>
                    <a:cubicBezTo>
                      <a:pt x="48276" y="43096"/>
                      <a:pt x="49318" y="41292"/>
                      <a:pt x="49320" y="39339"/>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246" name="Freeform: Shape 245">
                <a:extLst>
                  <a:ext uri="{FF2B5EF4-FFF2-40B4-BE49-F238E27FC236}">
                    <a16:creationId xmlns:a16="http://schemas.microsoft.com/office/drawing/2014/main" id="{A9218D1E-1CDC-8FC0-9AF0-4F31834B3A71}"/>
                  </a:ext>
                </a:extLst>
              </p:cNvPr>
              <p:cNvSpPr/>
              <p:nvPr/>
            </p:nvSpPr>
            <p:spPr>
              <a:xfrm>
                <a:off x="1661432" y="4975162"/>
                <a:ext cx="47768" cy="13816"/>
              </a:xfrm>
              <a:custGeom>
                <a:avLst/>
                <a:gdLst>
                  <a:gd name="connsiteX0" fmla="*/ 74 w 47768"/>
                  <a:gd name="connsiteY0" fmla="*/ 1043 h 13816"/>
                  <a:gd name="connsiteX1" fmla="*/ 23958 w 47768"/>
                  <a:gd name="connsiteY1" fmla="*/ 14859 h 13816"/>
                  <a:gd name="connsiteX2" fmla="*/ 47843 w 47768"/>
                  <a:gd name="connsiteY2" fmla="*/ 1043 h 13816"/>
                </a:gdLst>
                <a:ahLst/>
                <a:cxnLst>
                  <a:cxn ang="0">
                    <a:pos x="connsiteX0" y="connsiteY0"/>
                  </a:cxn>
                  <a:cxn ang="0">
                    <a:pos x="connsiteX1" y="connsiteY1"/>
                  </a:cxn>
                  <a:cxn ang="0">
                    <a:pos x="connsiteX2" y="connsiteY2"/>
                  </a:cxn>
                </a:cxnLst>
                <a:rect l="l" t="t" r="r" b="b"/>
                <a:pathLst>
                  <a:path w="47768" h="13816">
                    <a:moveTo>
                      <a:pt x="74" y="1043"/>
                    </a:moveTo>
                    <a:lnTo>
                      <a:pt x="23958" y="14859"/>
                    </a:lnTo>
                    <a:lnTo>
                      <a:pt x="47843" y="1043"/>
                    </a:lnTo>
                  </a:path>
                </a:pathLst>
              </a:custGeom>
              <a:solidFill>
                <a:srgbClr val="000000"/>
              </a:solidFill>
              <a:ln w="5288" cap="rnd">
                <a:solidFill>
                  <a:srgbClr val="171717"/>
                </a:solidFill>
                <a:prstDash val="solid"/>
                <a:round/>
              </a:ln>
            </p:spPr>
            <p:txBody>
              <a:bodyPr rtlCol="0" anchor="ctr"/>
              <a:lstStyle/>
              <a:p>
                <a:endParaRPr lang="en-IN"/>
              </a:p>
            </p:txBody>
          </p:sp>
          <p:sp>
            <p:nvSpPr>
              <p:cNvPr id="247" name="Freeform: Shape 246">
                <a:extLst>
                  <a:ext uri="{FF2B5EF4-FFF2-40B4-BE49-F238E27FC236}">
                    <a16:creationId xmlns:a16="http://schemas.microsoft.com/office/drawing/2014/main" id="{5AAF9DD5-884A-15F3-78EB-2962BF0B209E}"/>
                  </a:ext>
                </a:extLst>
              </p:cNvPr>
              <p:cNvSpPr/>
              <p:nvPr/>
            </p:nvSpPr>
            <p:spPr>
              <a:xfrm>
                <a:off x="1685317" y="4988951"/>
                <a:ext cx="3647" cy="27577"/>
              </a:xfrm>
              <a:custGeom>
                <a:avLst/>
                <a:gdLst>
                  <a:gd name="connsiteX0" fmla="*/ 74 w 3647"/>
                  <a:gd name="connsiteY0" fmla="*/ 28619 h 27577"/>
                  <a:gd name="connsiteX1" fmla="*/ 74 w 3647"/>
                  <a:gd name="connsiteY1" fmla="*/ 1041 h 27577"/>
                </a:gdLst>
                <a:ahLst/>
                <a:cxnLst>
                  <a:cxn ang="0">
                    <a:pos x="connsiteX0" y="connsiteY0"/>
                  </a:cxn>
                  <a:cxn ang="0">
                    <a:pos x="connsiteX1" y="connsiteY1"/>
                  </a:cxn>
                </a:cxnLst>
                <a:rect l="l" t="t" r="r" b="b"/>
                <a:pathLst>
                  <a:path w="3647" h="27577">
                    <a:moveTo>
                      <a:pt x="74" y="28619"/>
                    </a:moveTo>
                    <a:lnTo>
                      <a:pt x="74" y="1041"/>
                    </a:lnTo>
                  </a:path>
                </a:pathLst>
              </a:custGeom>
              <a:ln w="5288" cap="rnd">
                <a:solidFill>
                  <a:srgbClr val="171717"/>
                </a:solidFill>
                <a:prstDash val="solid"/>
                <a:round/>
              </a:ln>
            </p:spPr>
            <p:txBody>
              <a:bodyPr rtlCol="0" anchor="ctr"/>
              <a:lstStyle/>
              <a:p>
                <a:endParaRPr lang="en-IN"/>
              </a:p>
            </p:txBody>
          </p:sp>
        </p:grpSp>
        <p:sp>
          <p:nvSpPr>
            <p:cNvPr id="115" name="Freeform: Shape 114">
              <a:extLst>
                <a:ext uri="{FF2B5EF4-FFF2-40B4-BE49-F238E27FC236}">
                  <a16:creationId xmlns:a16="http://schemas.microsoft.com/office/drawing/2014/main" id="{0E079879-B40A-7031-E6F1-8DC840BDBEB1}"/>
                </a:ext>
              </a:extLst>
            </p:cNvPr>
            <p:cNvSpPr/>
            <p:nvPr/>
          </p:nvSpPr>
          <p:spPr>
            <a:xfrm>
              <a:off x="5096709" y="3811944"/>
              <a:ext cx="474442" cy="368335"/>
            </a:xfrm>
            <a:custGeom>
              <a:avLst/>
              <a:gdLst>
                <a:gd name="connsiteX0" fmla="*/ 227190 w 474442"/>
                <a:gd name="connsiteY0" fmla="*/ 5641 h 368335"/>
                <a:gd name="connsiteX1" fmla="*/ 253856 w 474442"/>
                <a:gd name="connsiteY1" fmla="*/ 5830 h 368335"/>
                <a:gd name="connsiteX2" fmla="*/ 253856 w 474442"/>
                <a:gd name="connsiteY2" fmla="*/ 5830 h 368335"/>
                <a:gd name="connsiteX3" fmla="*/ 466074 w 474442"/>
                <a:gd name="connsiteY3" fmla="*/ 171232 h 368335"/>
                <a:gd name="connsiteX4" fmla="*/ 465750 w 474442"/>
                <a:gd name="connsiteY4" fmla="*/ 206004 h 368335"/>
                <a:gd name="connsiteX5" fmla="*/ 465750 w 474442"/>
                <a:gd name="connsiteY5" fmla="*/ 206004 h 368335"/>
                <a:gd name="connsiteX6" fmla="*/ 253538 w 474442"/>
                <a:gd name="connsiteY6" fmla="*/ 365164 h 368335"/>
                <a:gd name="connsiteX7" fmla="*/ 227518 w 474442"/>
                <a:gd name="connsiteY7" fmla="*/ 365343 h 368335"/>
                <a:gd name="connsiteX8" fmla="*/ 227518 w 474442"/>
                <a:gd name="connsiteY8" fmla="*/ 365343 h 368335"/>
                <a:gd name="connsiteX9" fmla="*/ 9061 w 474442"/>
                <a:gd name="connsiteY9" fmla="*/ 206183 h 368335"/>
                <a:gd name="connsiteX10" fmla="*/ 8737 w 474442"/>
                <a:gd name="connsiteY10" fmla="*/ 171043 h 368335"/>
                <a:gd name="connsiteX11" fmla="*/ 8737 w 474442"/>
                <a:gd name="connsiteY11" fmla="*/ 171043 h 368335"/>
                <a:gd name="connsiteX12" fmla="*/ 227190 w 474442"/>
                <a:gd name="connsiteY12" fmla="*/ 5641 h 36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442" h="368335">
                  <a:moveTo>
                    <a:pt x="227190" y="5641"/>
                  </a:moveTo>
                  <a:cubicBezTo>
                    <a:pt x="235095" y="-343"/>
                    <a:pt x="246036" y="-265"/>
                    <a:pt x="253856" y="5830"/>
                  </a:cubicBezTo>
                  <a:moveTo>
                    <a:pt x="253856" y="5830"/>
                  </a:moveTo>
                  <a:cubicBezTo>
                    <a:pt x="333584" y="67971"/>
                    <a:pt x="413313" y="130111"/>
                    <a:pt x="466074" y="171232"/>
                  </a:cubicBezTo>
                  <a:cubicBezTo>
                    <a:pt x="477448" y="180099"/>
                    <a:pt x="477287" y="197351"/>
                    <a:pt x="465750" y="206004"/>
                  </a:cubicBezTo>
                  <a:moveTo>
                    <a:pt x="465750" y="206004"/>
                  </a:moveTo>
                  <a:cubicBezTo>
                    <a:pt x="403909" y="252385"/>
                    <a:pt x="342069" y="298765"/>
                    <a:pt x="253538" y="365164"/>
                  </a:cubicBezTo>
                  <a:cubicBezTo>
                    <a:pt x="245846" y="370933"/>
                    <a:pt x="235289" y="371005"/>
                    <a:pt x="227518" y="365343"/>
                  </a:cubicBezTo>
                  <a:moveTo>
                    <a:pt x="227518" y="365343"/>
                  </a:moveTo>
                  <a:cubicBezTo>
                    <a:pt x="151891" y="310244"/>
                    <a:pt x="76264" y="255144"/>
                    <a:pt x="9061" y="206183"/>
                  </a:cubicBezTo>
                  <a:cubicBezTo>
                    <a:pt x="-2801" y="197541"/>
                    <a:pt x="-2964" y="179902"/>
                    <a:pt x="8737" y="171043"/>
                  </a:cubicBezTo>
                  <a:moveTo>
                    <a:pt x="8737" y="171043"/>
                  </a:moveTo>
                  <a:cubicBezTo>
                    <a:pt x="91951" y="108037"/>
                    <a:pt x="175165" y="45031"/>
                    <a:pt x="227190" y="5641"/>
                  </a:cubicBezTo>
                </a:path>
              </a:pathLst>
            </a:custGeom>
            <a:noFill/>
            <a:ln w="4522" cap="flat">
              <a:solidFill>
                <a:srgbClr val="171717"/>
              </a:solidFill>
              <a:prstDash val="solid"/>
              <a:miter/>
            </a:ln>
          </p:spPr>
          <p:txBody>
            <a:bodyPr rtlCol="0" anchor="ctr"/>
            <a:lstStyle/>
            <a:p>
              <a:endParaRPr lang="en-IN"/>
            </a:p>
          </p:txBody>
        </p:sp>
        <p:pic>
          <p:nvPicPr>
            <p:cNvPr id="116" name="Picture 115">
              <a:extLst>
                <a:ext uri="{FF2B5EF4-FFF2-40B4-BE49-F238E27FC236}">
                  <a16:creationId xmlns:a16="http://schemas.microsoft.com/office/drawing/2014/main" id="{F18C7F8E-1DFF-52A5-1885-0B7BDC38DD0F}"/>
                </a:ext>
              </a:extLst>
            </p:cNvPr>
            <p:cNvPicPr>
              <a:picLocks noChangeAspect="1"/>
            </p:cNvPicPr>
            <p:nvPr/>
          </p:nvPicPr>
          <p:blipFill>
            <a:blip r:embed="rId8"/>
            <a:stretch>
              <a:fillRect/>
            </a:stretch>
          </p:blipFill>
          <p:spPr>
            <a:xfrm>
              <a:off x="5234943" y="3932083"/>
              <a:ext cx="197304" cy="134971"/>
            </a:xfrm>
            <a:custGeom>
              <a:avLst/>
              <a:gdLst>
                <a:gd name="connsiteX0" fmla="*/ 104 w 197304"/>
                <a:gd name="connsiteY0" fmla="*/ 1240 h 134971"/>
                <a:gd name="connsiteX1" fmla="*/ 197408 w 197304"/>
                <a:gd name="connsiteY1" fmla="*/ 1240 h 134971"/>
                <a:gd name="connsiteX2" fmla="*/ 197408 w 197304"/>
                <a:gd name="connsiteY2" fmla="*/ 136211 h 134971"/>
                <a:gd name="connsiteX3" fmla="*/ 104 w 197304"/>
                <a:gd name="connsiteY3" fmla="*/ 136211 h 134971"/>
              </a:gdLst>
              <a:ahLst/>
              <a:cxnLst>
                <a:cxn ang="0">
                  <a:pos x="connsiteX0" y="connsiteY0"/>
                </a:cxn>
                <a:cxn ang="0">
                  <a:pos x="connsiteX1" y="connsiteY1"/>
                </a:cxn>
                <a:cxn ang="0">
                  <a:pos x="connsiteX2" y="connsiteY2"/>
                </a:cxn>
                <a:cxn ang="0">
                  <a:pos x="connsiteX3" y="connsiteY3"/>
                </a:cxn>
              </a:cxnLst>
              <a:rect l="l" t="t" r="r" b="b"/>
              <a:pathLst>
                <a:path w="197304" h="134971">
                  <a:moveTo>
                    <a:pt x="104" y="1240"/>
                  </a:moveTo>
                  <a:lnTo>
                    <a:pt x="197408" y="1240"/>
                  </a:lnTo>
                  <a:lnTo>
                    <a:pt x="197408" y="136211"/>
                  </a:lnTo>
                  <a:lnTo>
                    <a:pt x="104" y="136211"/>
                  </a:lnTo>
                  <a:close/>
                </a:path>
              </a:pathLst>
            </a:custGeom>
          </p:spPr>
        </p:pic>
        <p:grpSp>
          <p:nvGrpSpPr>
            <p:cNvPr id="117" name="Graphic 4">
              <a:extLst>
                <a:ext uri="{FF2B5EF4-FFF2-40B4-BE49-F238E27FC236}">
                  <a16:creationId xmlns:a16="http://schemas.microsoft.com/office/drawing/2014/main" id="{C4D35A9E-2AD3-4B00-C821-5A4F085E8F19}"/>
                </a:ext>
              </a:extLst>
            </p:cNvPr>
            <p:cNvGrpSpPr/>
            <p:nvPr/>
          </p:nvGrpSpPr>
          <p:grpSpPr>
            <a:xfrm>
              <a:off x="5190124" y="3833226"/>
              <a:ext cx="87548" cy="87548"/>
              <a:chOff x="1706000" y="5566410"/>
              <a:chExt cx="87548" cy="87548"/>
            </a:xfrm>
          </p:grpSpPr>
          <p:sp>
            <p:nvSpPr>
              <p:cNvPr id="242" name="Freeform: Shape 241">
                <a:extLst>
                  <a:ext uri="{FF2B5EF4-FFF2-40B4-BE49-F238E27FC236}">
                    <a16:creationId xmlns:a16="http://schemas.microsoft.com/office/drawing/2014/main" id="{2A53E565-A8EF-E9B2-B743-56FE50DCD2C2}"/>
                  </a:ext>
                </a:extLst>
              </p:cNvPr>
              <p:cNvSpPr/>
              <p:nvPr/>
            </p:nvSpPr>
            <p:spPr>
              <a:xfrm>
                <a:off x="1706000" y="5566410"/>
                <a:ext cx="87548" cy="87548"/>
              </a:xfrm>
              <a:custGeom>
                <a:avLst/>
                <a:gdLst>
                  <a:gd name="connsiteX0" fmla="*/ 18331 w 87548"/>
                  <a:gd name="connsiteY0" fmla="*/ 1213 h 87548"/>
                  <a:gd name="connsiteX1" fmla="*/ 69401 w 87548"/>
                  <a:gd name="connsiteY1" fmla="*/ 1213 h 87548"/>
                  <a:gd name="connsiteX2" fmla="*/ 83081 w 87548"/>
                  <a:gd name="connsiteY2" fmla="*/ 5772 h 87548"/>
                  <a:gd name="connsiteX3" fmla="*/ 87641 w 87548"/>
                  <a:gd name="connsiteY3" fmla="*/ 19452 h 87548"/>
                  <a:gd name="connsiteX4" fmla="*/ 87641 w 87548"/>
                  <a:gd name="connsiteY4" fmla="*/ 70522 h 87548"/>
                  <a:gd name="connsiteX5" fmla="*/ 83081 w 87548"/>
                  <a:gd name="connsiteY5" fmla="*/ 84202 h 87548"/>
                  <a:gd name="connsiteX6" fmla="*/ 69401 w 87548"/>
                  <a:gd name="connsiteY6" fmla="*/ 88762 h 87548"/>
                  <a:gd name="connsiteX7" fmla="*/ 18331 w 87548"/>
                  <a:gd name="connsiteY7" fmla="*/ 88762 h 87548"/>
                  <a:gd name="connsiteX8" fmla="*/ 4652 w 87548"/>
                  <a:gd name="connsiteY8" fmla="*/ 84202 h 87548"/>
                  <a:gd name="connsiteX9" fmla="*/ 92 w 87548"/>
                  <a:gd name="connsiteY9" fmla="*/ 70522 h 87548"/>
                  <a:gd name="connsiteX10" fmla="*/ 1232 w 87548"/>
                  <a:gd name="connsiteY10" fmla="*/ 11472 h 87548"/>
                  <a:gd name="connsiteX11" fmla="*/ 4652 w 87548"/>
                  <a:gd name="connsiteY11" fmla="*/ 5772 h 87548"/>
                  <a:gd name="connsiteX12" fmla="*/ 18331 w 87548"/>
                  <a:gd name="connsiteY12" fmla="*/ 121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31" y="1213"/>
                    </a:moveTo>
                    <a:lnTo>
                      <a:pt x="69401" y="1213"/>
                    </a:lnTo>
                    <a:lnTo>
                      <a:pt x="83081" y="5772"/>
                    </a:lnTo>
                    <a:lnTo>
                      <a:pt x="87641" y="19452"/>
                    </a:lnTo>
                    <a:lnTo>
                      <a:pt x="87641" y="70522"/>
                    </a:lnTo>
                    <a:lnTo>
                      <a:pt x="83081" y="84202"/>
                    </a:lnTo>
                    <a:lnTo>
                      <a:pt x="69401" y="88762"/>
                    </a:lnTo>
                    <a:lnTo>
                      <a:pt x="18331" y="88762"/>
                    </a:lnTo>
                    <a:lnTo>
                      <a:pt x="4652" y="84202"/>
                    </a:lnTo>
                    <a:lnTo>
                      <a:pt x="92" y="70522"/>
                    </a:lnTo>
                    <a:lnTo>
                      <a:pt x="1232" y="11472"/>
                    </a:lnTo>
                    <a:lnTo>
                      <a:pt x="4652" y="5772"/>
                    </a:lnTo>
                    <a:lnTo>
                      <a:pt x="18331" y="1213"/>
                    </a:lnTo>
                  </a:path>
                </a:pathLst>
              </a:custGeom>
              <a:solidFill>
                <a:srgbClr val="FFFFFF"/>
              </a:solidFill>
              <a:ln w="0" cap="flat">
                <a:noFill/>
                <a:prstDash val="solid"/>
                <a:miter/>
              </a:ln>
            </p:spPr>
            <p:txBody>
              <a:bodyPr rtlCol="0" anchor="ctr"/>
              <a:lstStyle/>
              <a:p>
                <a:endParaRPr lang="en-IN"/>
              </a:p>
            </p:txBody>
          </p:sp>
          <p:sp>
            <p:nvSpPr>
              <p:cNvPr id="243" name="Freeform: Shape 242">
                <a:extLst>
                  <a:ext uri="{FF2B5EF4-FFF2-40B4-BE49-F238E27FC236}">
                    <a16:creationId xmlns:a16="http://schemas.microsoft.com/office/drawing/2014/main" id="{FF8328D0-2A16-BAF6-A536-DB847A3CE33A}"/>
                  </a:ext>
                </a:extLst>
              </p:cNvPr>
              <p:cNvSpPr/>
              <p:nvPr/>
            </p:nvSpPr>
            <p:spPr>
              <a:xfrm>
                <a:off x="1706000" y="5566410"/>
                <a:ext cx="87548" cy="87548"/>
              </a:xfrm>
              <a:custGeom>
                <a:avLst/>
                <a:gdLst>
                  <a:gd name="connsiteX0" fmla="*/ 18331 w 87548"/>
                  <a:gd name="connsiteY0" fmla="*/ 1213 h 87548"/>
                  <a:gd name="connsiteX1" fmla="*/ 69401 w 87548"/>
                  <a:gd name="connsiteY1" fmla="*/ 1213 h 87548"/>
                  <a:gd name="connsiteX2" fmla="*/ 87641 w 87548"/>
                  <a:gd name="connsiteY2" fmla="*/ 19452 h 87548"/>
                  <a:gd name="connsiteX3" fmla="*/ 87641 w 87548"/>
                  <a:gd name="connsiteY3" fmla="*/ 19452 h 87548"/>
                  <a:gd name="connsiteX4" fmla="*/ 87641 w 87548"/>
                  <a:gd name="connsiteY4" fmla="*/ 70522 h 87548"/>
                  <a:gd name="connsiteX5" fmla="*/ 69401 w 87548"/>
                  <a:gd name="connsiteY5" fmla="*/ 88762 h 87548"/>
                  <a:gd name="connsiteX6" fmla="*/ 69401 w 87548"/>
                  <a:gd name="connsiteY6" fmla="*/ 88762 h 87548"/>
                  <a:gd name="connsiteX7" fmla="*/ 18331 w 87548"/>
                  <a:gd name="connsiteY7" fmla="*/ 88762 h 87548"/>
                  <a:gd name="connsiteX8" fmla="*/ 92 w 87548"/>
                  <a:gd name="connsiteY8" fmla="*/ 70522 h 87548"/>
                  <a:gd name="connsiteX9" fmla="*/ 92 w 87548"/>
                  <a:gd name="connsiteY9" fmla="*/ 70522 h 87548"/>
                  <a:gd name="connsiteX10" fmla="*/ 92 w 87548"/>
                  <a:gd name="connsiteY10" fmla="*/ 19452 h 87548"/>
                  <a:gd name="connsiteX11" fmla="*/ 18331 w 87548"/>
                  <a:gd name="connsiteY11" fmla="*/ 121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31" y="1213"/>
                    </a:moveTo>
                    <a:cubicBezTo>
                      <a:pt x="29672" y="1213"/>
                      <a:pt x="41013" y="1213"/>
                      <a:pt x="69401" y="1213"/>
                    </a:cubicBezTo>
                    <a:cubicBezTo>
                      <a:pt x="81561" y="1213"/>
                      <a:pt x="87641" y="7292"/>
                      <a:pt x="87641" y="19452"/>
                    </a:cubicBezTo>
                    <a:moveTo>
                      <a:pt x="87641" y="19452"/>
                    </a:moveTo>
                    <a:cubicBezTo>
                      <a:pt x="87641" y="37433"/>
                      <a:pt x="87641" y="55413"/>
                      <a:pt x="87641" y="70522"/>
                    </a:cubicBezTo>
                    <a:cubicBezTo>
                      <a:pt x="87641" y="82682"/>
                      <a:pt x="81561" y="88762"/>
                      <a:pt x="69401" y="88762"/>
                    </a:cubicBezTo>
                    <a:moveTo>
                      <a:pt x="69401" y="88762"/>
                    </a:moveTo>
                    <a:cubicBezTo>
                      <a:pt x="51128" y="88762"/>
                      <a:pt x="32856" y="88762"/>
                      <a:pt x="18331" y="88762"/>
                    </a:cubicBezTo>
                    <a:cubicBezTo>
                      <a:pt x="6171" y="88762"/>
                      <a:pt x="92" y="82682"/>
                      <a:pt x="92" y="70522"/>
                    </a:cubicBezTo>
                    <a:moveTo>
                      <a:pt x="92" y="70522"/>
                    </a:moveTo>
                    <a:cubicBezTo>
                      <a:pt x="92" y="50944"/>
                      <a:pt x="92" y="31367"/>
                      <a:pt x="92" y="19452"/>
                    </a:cubicBezTo>
                    <a:cubicBezTo>
                      <a:pt x="92" y="7292"/>
                      <a:pt x="6171" y="1213"/>
                      <a:pt x="18331" y="1213"/>
                    </a:cubicBezTo>
                  </a:path>
                </a:pathLst>
              </a:custGeom>
              <a:noFill/>
              <a:ln w="4284" cap="flat">
                <a:solidFill>
                  <a:srgbClr val="171717"/>
                </a:solidFill>
                <a:prstDash val="solid"/>
                <a:miter/>
              </a:ln>
            </p:spPr>
            <p:txBody>
              <a:bodyPr rtlCol="0" anchor="ctr"/>
              <a:lstStyle/>
              <a:p>
                <a:endParaRPr lang="en-IN"/>
              </a:p>
            </p:txBody>
          </p:sp>
        </p:grpSp>
        <p:grpSp>
          <p:nvGrpSpPr>
            <p:cNvPr id="118" name="Graphic 4">
              <a:extLst>
                <a:ext uri="{FF2B5EF4-FFF2-40B4-BE49-F238E27FC236}">
                  <a16:creationId xmlns:a16="http://schemas.microsoft.com/office/drawing/2014/main" id="{71297FF5-3858-1FF5-3215-668C2CD34AFB}"/>
                </a:ext>
              </a:extLst>
            </p:cNvPr>
            <p:cNvGrpSpPr/>
            <p:nvPr/>
          </p:nvGrpSpPr>
          <p:grpSpPr>
            <a:xfrm>
              <a:off x="5206539" y="3849625"/>
              <a:ext cx="54718" cy="54718"/>
              <a:chOff x="1722415" y="5582809"/>
              <a:chExt cx="54718" cy="54718"/>
            </a:xfrm>
            <a:solidFill>
              <a:srgbClr val="000000"/>
            </a:solidFill>
          </p:grpSpPr>
          <p:sp>
            <p:nvSpPr>
              <p:cNvPr id="240" name="Freeform: Shape 239">
                <a:extLst>
                  <a:ext uri="{FF2B5EF4-FFF2-40B4-BE49-F238E27FC236}">
                    <a16:creationId xmlns:a16="http://schemas.microsoft.com/office/drawing/2014/main" id="{F5E14238-DB35-4666-CEBF-D447905A00E4}"/>
                  </a:ext>
                </a:extLst>
              </p:cNvPr>
              <p:cNvSpPr/>
              <p:nvPr/>
            </p:nvSpPr>
            <p:spPr>
              <a:xfrm>
                <a:off x="1722415" y="5582809"/>
                <a:ext cx="54718" cy="54718"/>
              </a:xfrm>
              <a:custGeom>
                <a:avLst/>
                <a:gdLst>
                  <a:gd name="connsiteX0" fmla="*/ 54810 w 54718"/>
                  <a:gd name="connsiteY0" fmla="*/ 26070 h 54718"/>
                  <a:gd name="connsiteX1" fmla="*/ 54810 w 54718"/>
                  <a:gd name="connsiteY1" fmla="*/ 28587 h 54718"/>
                  <a:gd name="connsiteX2" fmla="*/ 27435 w 54718"/>
                  <a:gd name="connsiteY2" fmla="*/ 55931 h 54718"/>
                  <a:gd name="connsiteX3" fmla="*/ 92 w 54718"/>
                  <a:gd name="connsiteY3" fmla="*/ 28556 h 54718"/>
                  <a:gd name="connsiteX4" fmla="*/ 27466 w 54718"/>
                  <a:gd name="connsiteY4" fmla="*/ 1213 h 54718"/>
                  <a:gd name="connsiteX5" fmla="*/ 38586 w 54718"/>
                  <a:gd name="connsiteY5" fmla="*/ 3581 h 5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18" h="54718">
                    <a:moveTo>
                      <a:pt x="54810" y="26070"/>
                    </a:moveTo>
                    <a:lnTo>
                      <a:pt x="54810" y="28587"/>
                    </a:lnTo>
                    <a:cubicBezTo>
                      <a:pt x="54801" y="43697"/>
                      <a:pt x="42545" y="55939"/>
                      <a:pt x="27435" y="55931"/>
                    </a:cubicBezTo>
                    <a:cubicBezTo>
                      <a:pt x="12325" y="55922"/>
                      <a:pt x="83" y="43666"/>
                      <a:pt x="92" y="28556"/>
                    </a:cubicBezTo>
                    <a:cubicBezTo>
                      <a:pt x="100" y="13446"/>
                      <a:pt x="12356" y="1204"/>
                      <a:pt x="27466" y="1213"/>
                    </a:cubicBezTo>
                    <a:cubicBezTo>
                      <a:pt x="31298" y="1215"/>
                      <a:pt x="35086" y="2022"/>
                      <a:pt x="38586" y="3581"/>
                    </a:cubicBezTo>
                  </a:path>
                </a:pathLst>
              </a:custGeom>
              <a:solidFill>
                <a:srgbClr val="000000"/>
              </a:solidFill>
              <a:ln w="5288" cap="rnd">
                <a:solidFill>
                  <a:srgbClr val="171717"/>
                </a:solidFill>
                <a:prstDash val="solid"/>
                <a:round/>
              </a:ln>
            </p:spPr>
            <p:txBody>
              <a:bodyPr rtlCol="0" anchor="ctr"/>
              <a:lstStyle/>
              <a:p>
                <a:endParaRPr lang="en-IN"/>
              </a:p>
            </p:txBody>
          </p:sp>
          <p:sp>
            <p:nvSpPr>
              <p:cNvPr id="241" name="Freeform: Shape 240">
                <a:extLst>
                  <a:ext uri="{FF2B5EF4-FFF2-40B4-BE49-F238E27FC236}">
                    <a16:creationId xmlns:a16="http://schemas.microsoft.com/office/drawing/2014/main" id="{E12946C2-D71A-33A2-C8E5-5D702FA2300B}"/>
                  </a:ext>
                </a:extLst>
              </p:cNvPr>
              <p:cNvSpPr/>
              <p:nvPr/>
            </p:nvSpPr>
            <p:spPr>
              <a:xfrm>
                <a:off x="1741567" y="5588297"/>
                <a:ext cx="35566" cy="27386"/>
              </a:xfrm>
              <a:custGeom>
                <a:avLst/>
                <a:gdLst>
                  <a:gd name="connsiteX0" fmla="*/ 35658 w 35566"/>
                  <a:gd name="connsiteY0" fmla="*/ 1213 h 27386"/>
                  <a:gd name="connsiteX1" fmla="*/ 8299 w 35566"/>
                  <a:gd name="connsiteY1" fmla="*/ 28600 h 27386"/>
                  <a:gd name="connsiteX2" fmla="*/ 91 w 35566"/>
                  <a:gd name="connsiteY2" fmla="*/ 20392 h 27386"/>
                </a:gdLst>
                <a:ahLst/>
                <a:cxnLst>
                  <a:cxn ang="0">
                    <a:pos x="connsiteX0" y="connsiteY0"/>
                  </a:cxn>
                  <a:cxn ang="0">
                    <a:pos x="connsiteX1" y="connsiteY1"/>
                  </a:cxn>
                  <a:cxn ang="0">
                    <a:pos x="connsiteX2" y="connsiteY2"/>
                  </a:cxn>
                </a:cxnLst>
                <a:rect l="l" t="t" r="r" b="b"/>
                <a:pathLst>
                  <a:path w="35566" h="27386">
                    <a:moveTo>
                      <a:pt x="35658" y="1213"/>
                    </a:moveTo>
                    <a:lnTo>
                      <a:pt x="8299" y="28600"/>
                    </a:lnTo>
                    <a:lnTo>
                      <a:pt x="91" y="20392"/>
                    </a:lnTo>
                  </a:path>
                </a:pathLst>
              </a:custGeom>
              <a:solidFill>
                <a:srgbClr val="000000"/>
              </a:solidFill>
              <a:ln w="5288" cap="rnd">
                <a:solidFill>
                  <a:srgbClr val="171717"/>
                </a:solidFill>
                <a:prstDash val="solid"/>
                <a:round/>
              </a:ln>
            </p:spPr>
            <p:txBody>
              <a:bodyPr rtlCol="0" anchor="ctr"/>
              <a:lstStyle/>
              <a:p>
                <a:endParaRPr lang="en-IN"/>
              </a:p>
            </p:txBody>
          </p:sp>
        </p:grpSp>
        <p:sp>
          <p:nvSpPr>
            <p:cNvPr id="119" name="Freeform: Shape 118">
              <a:extLst>
                <a:ext uri="{FF2B5EF4-FFF2-40B4-BE49-F238E27FC236}">
                  <a16:creationId xmlns:a16="http://schemas.microsoft.com/office/drawing/2014/main" id="{C89FC1C3-BB41-0221-2C50-FEBA6C7ACCE6}"/>
                </a:ext>
              </a:extLst>
            </p:cNvPr>
            <p:cNvSpPr/>
            <p:nvPr/>
          </p:nvSpPr>
          <p:spPr>
            <a:xfrm>
              <a:off x="5227806" y="4470144"/>
              <a:ext cx="503406" cy="262646"/>
            </a:xfrm>
            <a:custGeom>
              <a:avLst/>
              <a:gdLst>
                <a:gd name="connsiteX0" fmla="*/ 21989 w 503406"/>
                <a:gd name="connsiteY0" fmla="*/ 1387 h 262646"/>
                <a:gd name="connsiteX1" fmla="*/ 481621 w 503406"/>
                <a:gd name="connsiteY1" fmla="*/ 1387 h 262646"/>
                <a:gd name="connsiteX2" fmla="*/ 503508 w 503406"/>
                <a:gd name="connsiteY2" fmla="*/ 23274 h 262646"/>
                <a:gd name="connsiteX3" fmla="*/ 503508 w 503406"/>
                <a:gd name="connsiteY3" fmla="*/ 23274 h 262646"/>
                <a:gd name="connsiteX4" fmla="*/ 503508 w 503406"/>
                <a:gd name="connsiteY4" fmla="*/ 242147 h 262646"/>
                <a:gd name="connsiteX5" fmla="*/ 481621 w 503406"/>
                <a:gd name="connsiteY5" fmla="*/ 264034 h 262646"/>
                <a:gd name="connsiteX6" fmla="*/ 481621 w 503406"/>
                <a:gd name="connsiteY6" fmla="*/ 264034 h 262646"/>
                <a:gd name="connsiteX7" fmla="*/ 21989 w 503406"/>
                <a:gd name="connsiteY7" fmla="*/ 264034 h 262646"/>
                <a:gd name="connsiteX8" fmla="*/ 102 w 503406"/>
                <a:gd name="connsiteY8" fmla="*/ 242147 h 262646"/>
                <a:gd name="connsiteX9" fmla="*/ 102 w 503406"/>
                <a:gd name="connsiteY9" fmla="*/ 242147 h 262646"/>
                <a:gd name="connsiteX10" fmla="*/ 102 w 503406"/>
                <a:gd name="connsiteY10" fmla="*/ 23274 h 262646"/>
                <a:gd name="connsiteX11" fmla="*/ 21989 w 503406"/>
                <a:gd name="connsiteY11" fmla="*/ 1387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1989" y="1387"/>
                  </a:moveTo>
                  <a:cubicBezTo>
                    <a:pt x="188617" y="1387"/>
                    <a:pt x="355245" y="1387"/>
                    <a:pt x="481621" y="1387"/>
                  </a:cubicBezTo>
                  <a:cubicBezTo>
                    <a:pt x="496213" y="1387"/>
                    <a:pt x="503508" y="8683"/>
                    <a:pt x="503508" y="23274"/>
                  </a:cubicBezTo>
                  <a:moveTo>
                    <a:pt x="503508" y="23274"/>
                  </a:moveTo>
                  <a:cubicBezTo>
                    <a:pt x="503508" y="89038"/>
                    <a:pt x="503508" y="154801"/>
                    <a:pt x="503508" y="242147"/>
                  </a:cubicBezTo>
                  <a:cubicBezTo>
                    <a:pt x="503508" y="256738"/>
                    <a:pt x="496213" y="264034"/>
                    <a:pt x="481621" y="264034"/>
                  </a:cubicBezTo>
                  <a:moveTo>
                    <a:pt x="481621" y="264034"/>
                  </a:moveTo>
                  <a:cubicBezTo>
                    <a:pt x="308488" y="264034"/>
                    <a:pt x="135355" y="264034"/>
                    <a:pt x="21989" y="264034"/>
                  </a:cubicBezTo>
                  <a:cubicBezTo>
                    <a:pt x="7398" y="264034"/>
                    <a:pt x="102" y="256738"/>
                    <a:pt x="102" y="242147"/>
                  </a:cubicBezTo>
                  <a:moveTo>
                    <a:pt x="102" y="242147"/>
                  </a:moveTo>
                  <a:cubicBezTo>
                    <a:pt x="102" y="159800"/>
                    <a:pt x="102" y="77453"/>
                    <a:pt x="102" y="23274"/>
                  </a:cubicBezTo>
                  <a:cubicBezTo>
                    <a:pt x="102" y="8683"/>
                    <a:pt x="7398" y="1387"/>
                    <a:pt x="21989" y="1387"/>
                  </a:cubicBezTo>
                </a:path>
              </a:pathLst>
            </a:custGeom>
            <a:noFill/>
            <a:ln w="4284" cap="flat">
              <a:solidFill>
                <a:srgbClr val="171717"/>
              </a:solidFill>
              <a:prstDash val="solid"/>
              <a:miter/>
            </a:ln>
          </p:spPr>
          <p:txBody>
            <a:bodyPr rtlCol="0" anchor="ctr"/>
            <a:lstStyle/>
            <a:p>
              <a:endParaRPr lang="en-IN"/>
            </a:p>
          </p:txBody>
        </p:sp>
        <p:pic>
          <p:nvPicPr>
            <p:cNvPr id="120" name="Picture 119">
              <a:extLst>
                <a:ext uri="{FF2B5EF4-FFF2-40B4-BE49-F238E27FC236}">
                  <a16:creationId xmlns:a16="http://schemas.microsoft.com/office/drawing/2014/main" id="{59541107-D7FC-A33E-2E16-8E096A7397B7}"/>
                </a:ext>
              </a:extLst>
            </p:cNvPr>
            <p:cNvPicPr>
              <a:picLocks noChangeAspect="1"/>
            </p:cNvPicPr>
            <p:nvPr/>
          </p:nvPicPr>
          <p:blipFill>
            <a:blip r:embed="rId9"/>
            <a:stretch>
              <a:fillRect/>
            </a:stretch>
          </p:blipFill>
          <p:spPr>
            <a:xfrm>
              <a:off x="5288156" y="4537630"/>
              <a:ext cx="382707" cy="134971"/>
            </a:xfrm>
            <a:custGeom>
              <a:avLst/>
              <a:gdLst>
                <a:gd name="connsiteX0" fmla="*/ 119 w 382707"/>
                <a:gd name="connsiteY0" fmla="*/ 1406 h 134971"/>
                <a:gd name="connsiteX1" fmla="*/ 382826 w 382707"/>
                <a:gd name="connsiteY1" fmla="*/ 1406 h 134971"/>
                <a:gd name="connsiteX2" fmla="*/ 382826 w 382707"/>
                <a:gd name="connsiteY2" fmla="*/ 136377 h 134971"/>
                <a:gd name="connsiteX3" fmla="*/ 119 w 382707"/>
                <a:gd name="connsiteY3" fmla="*/ 136377 h 134971"/>
              </a:gdLst>
              <a:ahLst/>
              <a:cxnLst>
                <a:cxn ang="0">
                  <a:pos x="connsiteX0" y="connsiteY0"/>
                </a:cxn>
                <a:cxn ang="0">
                  <a:pos x="connsiteX1" y="connsiteY1"/>
                </a:cxn>
                <a:cxn ang="0">
                  <a:pos x="connsiteX2" y="connsiteY2"/>
                </a:cxn>
                <a:cxn ang="0">
                  <a:pos x="connsiteX3" y="connsiteY3"/>
                </a:cxn>
              </a:cxnLst>
              <a:rect l="l" t="t" r="r" b="b"/>
              <a:pathLst>
                <a:path w="382707" h="134971">
                  <a:moveTo>
                    <a:pt x="119" y="1406"/>
                  </a:moveTo>
                  <a:lnTo>
                    <a:pt x="382826" y="1406"/>
                  </a:lnTo>
                  <a:lnTo>
                    <a:pt x="382826" y="136377"/>
                  </a:lnTo>
                  <a:lnTo>
                    <a:pt x="119" y="136377"/>
                  </a:lnTo>
                  <a:close/>
                </a:path>
              </a:pathLst>
            </a:custGeom>
          </p:spPr>
        </p:pic>
        <p:grpSp>
          <p:nvGrpSpPr>
            <p:cNvPr id="121" name="Graphic 4">
              <a:extLst>
                <a:ext uri="{FF2B5EF4-FFF2-40B4-BE49-F238E27FC236}">
                  <a16:creationId xmlns:a16="http://schemas.microsoft.com/office/drawing/2014/main" id="{2B5698DB-65C4-0DDC-F6E0-6228E6D675EF}"/>
                </a:ext>
              </a:extLst>
            </p:cNvPr>
            <p:cNvGrpSpPr/>
            <p:nvPr/>
          </p:nvGrpSpPr>
          <p:grpSpPr>
            <a:xfrm>
              <a:off x="5271581" y="4415426"/>
              <a:ext cx="87548" cy="87548"/>
              <a:chOff x="1787457" y="6148610"/>
              <a:chExt cx="87548" cy="87548"/>
            </a:xfrm>
          </p:grpSpPr>
          <p:sp>
            <p:nvSpPr>
              <p:cNvPr id="238" name="Freeform: Shape 237">
                <a:extLst>
                  <a:ext uri="{FF2B5EF4-FFF2-40B4-BE49-F238E27FC236}">
                    <a16:creationId xmlns:a16="http://schemas.microsoft.com/office/drawing/2014/main" id="{0F8C4C7E-73B7-6671-97CA-3B3584FF7100}"/>
                  </a:ext>
                </a:extLst>
              </p:cNvPr>
              <p:cNvSpPr/>
              <p:nvPr/>
            </p:nvSpPr>
            <p:spPr>
              <a:xfrm>
                <a:off x="1787457" y="6148610"/>
                <a:ext cx="87548" cy="87548"/>
              </a:xfrm>
              <a:custGeom>
                <a:avLst/>
                <a:gdLst>
                  <a:gd name="connsiteX0" fmla="*/ 18353 w 87548"/>
                  <a:gd name="connsiteY0" fmla="*/ 1372 h 87548"/>
                  <a:gd name="connsiteX1" fmla="*/ 69424 w 87548"/>
                  <a:gd name="connsiteY1" fmla="*/ 1372 h 87548"/>
                  <a:gd name="connsiteX2" fmla="*/ 83103 w 87548"/>
                  <a:gd name="connsiteY2" fmla="*/ 5932 h 87548"/>
                  <a:gd name="connsiteX3" fmla="*/ 87663 w 87548"/>
                  <a:gd name="connsiteY3" fmla="*/ 19612 h 87548"/>
                  <a:gd name="connsiteX4" fmla="*/ 87663 w 87548"/>
                  <a:gd name="connsiteY4" fmla="*/ 70682 h 87548"/>
                  <a:gd name="connsiteX5" fmla="*/ 83103 w 87548"/>
                  <a:gd name="connsiteY5" fmla="*/ 84361 h 87548"/>
                  <a:gd name="connsiteX6" fmla="*/ 69424 w 87548"/>
                  <a:gd name="connsiteY6" fmla="*/ 88921 h 87548"/>
                  <a:gd name="connsiteX7" fmla="*/ 18353 w 87548"/>
                  <a:gd name="connsiteY7" fmla="*/ 88921 h 87548"/>
                  <a:gd name="connsiteX8" fmla="*/ 4674 w 87548"/>
                  <a:gd name="connsiteY8" fmla="*/ 84361 h 87548"/>
                  <a:gd name="connsiteX9" fmla="*/ 114 w 87548"/>
                  <a:gd name="connsiteY9" fmla="*/ 70682 h 87548"/>
                  <a:gd name="connsiteX10" fmla="*/ 1254 w 87548"/>
                  <a:gd name="connsiteY10" fmla="*/ 11632 h 87548"/>
                  <a:gd name="connsiteX11" fmla="*/ 4674 w 87548"/>
                  <a:gd name="connsiteY11" fmla="*/ 5932 h 87548"/>
                  <a:gd name="connsiteX12" fmla="*/ 18353 w 87548"/>
                  <a:gd name="connsiteY12" fmla="*/ 137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53" y="1372"/>
                    </a:moveTo>
                    <a:lnTo>
                      <a:pt x="69424" y="1372"/>
                    </a:lnTo>
                    <a:lnTo>
                      <a:pt x="83103" y="5932"/>
                    </a:lnTo>
                    <a:lnTo>
                      <a:pt x="87663" y="19612"/>
                    </a:lnTo>
                    <a:lnTo>
                      <a:pt x="87663" y="70682"/>
                    </a:lnTo>
                    <a:lnTo>
                      <a:pt x="83103" y="84361"/>
                    </a:lnTo>
                    <a:lnTo>
                      <a:pt x="69424" y="88921"/>
                    </a:lnTo>
                    <a:lnTo>
                      <a:pt x="18353" y="88921"/>
                    </a:lnTo>
                    <a:lnTo>
                      <a:pt x="4674" y="84361"/>
                    </a:lnTo>
                    <a:lnTo>
                      <a:pt x="114" y="70682"/>
                    </a:lnTo>
                    <a:lnTo>
                      <a:pt x="1254" y="11632"/>
                    </a:lnTo>
                    <a:lnTo>
                      <a:pt x="4674" y="5932"/>
                    </a:lnTo>
                    <a:lnTo>
                      <a:pt x="18353" y="1372"/>
                    </a:lnTo>
                  </a:path>
                </a:pathLst>
              </a:custGeom>
              <a:solidFill>
                <a:srgbClr val="FFFFFF"/>
              </a:solidFill>
              <a:ln w="0" cap="flat">
                <a:noFill/>
                <a:prstDash val="solid"/>
                <a:miter/>
              </a:ln>
            </p:spPr>
            <p:txBody>
              <a:bodyPr rtlCol="0" anchor="ctr"/>
              <a:lstStyle/>
              <a:p>
                <a:endParaRPr lang="en-IN"/>
              </a:p>
            </p:txBody>
          </p:sp>
          <p:sp>
            <p:nvSpPr>
              <p:cNvPr id="239" name="Freeform: Shape 238">
                <a:extLst>
                  <a:ext uri="{FF2B5EF4-FFF2-40B4-BE49-F238E27FC236}">
                    <a16:creationId xmlns:a16="http://schemas.microsoft.com/office/drawing/2014/main" id="{8A4DF13E-FC3D-84EA-8232-262E9CF325CB}"/>
                  </a:ext>
                </a:extLst>
              </p:cNvPr>
              <p:cNvSpPr/>
              <p:nvPr/>
            </p:nvSpPr>
            <p:spPr>
              <a:xfrm>
                <a:off x="1787457" y="6148610"/>
                <a:ext cx="87548" cy="87548"/>
              </a:xfrm>
              <a:custGeom>
                <a:avLst/>
                <a:gdLst>
                  <a:gd name="connsiteX0" fmla="*/ 18353 w 87548"/>
                  <a:gd name="connsiteY0" fmla="*/ 1372 h 87548"/>
                  <a:gd name="connsiteX1" fmla="*/ 69424 w 87548"/>
                  <a:gd name="connsiteY1" fmla="*/ 1372 h 87548"/>
                  <a:gd name="connsiteX2" fmla="*/ 87663 w 87548"/>
                  <a:gd name="connsiteY2" fmla="*/ 19612 h 87548"/>
                  <a:gd name="connsiteX3" fmla="*/ 87663 w 87548"/>
                  <a:gd name="connsiteY3" fmla="*/ 19612 h 87548"/>
                  <a:gd name="connsiteX4" fmla="*/ 87663 w 87548"/>
                  <a:gd name="connsiteY4" fmla="*/ 70682 h 87548"/>
                  <a:gd name="connsiteX5" fmla="*/ 69424 w 87548"/>
                  <a:gd name="connsiteY5" fmla="*/ 88921 h 87548"/>
                  <a:gd name="connsiteX6" fmla="*/ 69424 w 87548"/>
                  <a:gd name="connsiteY6" fmla="*/ 88921 h 87548"/>
                  <a:gd name="connsiteX7" fmla="*/ 18353 w 87548"/>
                  <a:gd name="connsiteY7" fmla="*/ 88921 h 87548"/>
                  <a:gd name="connsiteX8" fmla="*/ 114 w 87548"/>
                  <a:gd name="connsiteY8" fmla="*/ 70682 h 87548"/>
                  <a:gd name="connsiteX9" fmla="*/ 114 w 87548"/>
                  <a:gd name="connsiteY9" fmla="*/ 70682 h 87548"/>
                  <a:gd name="connsiteX10" fmla="*/ 114 w 87548"/>
                  <a:gd name="connsiteY10" fmla="*/ 19612 h 87548"/>
                  <a:gd name="connsiteX11" fmla="*/ 18353 w 87548"/>
                  <a:gd name="connsiteY11" fmla="*/ 137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53" y="1372"/>
                    </a:moveTo>
                    <a:cubicBezTo>
                      <a:pt x="38006" y="1372"/>
                      <a:pt x="57660" y="1372"/>
                      <a:pt x="69424" y="1372"/>
                    </a:cubicBezTo>
                    <a:cubicBezTo>
                      <a:pt x="81583" y="1372"/>
                      <a:pt x="87663" y="7452"/>
                      <a:pt x="87663" y="19612"/>
                    </a:cubicBezTo>
                    <a:moveTo>
                      <a:pt x="87663" y="19612"/>
                    </a:moveTo>
                    <a:cubicBezTo>
                      <a:pt x="87663" y="39273"/>
                      <a:pt x="87663" y="58935"/>
                      <a:pt x="87663" y="70682"/>
                    </a:cubicBezTo>
                    <a:cubicBezTo>
                      <a:pt x="87663" y="82841"/>
                      <a:pt x="81583" y="88921"/>
                      <a:pt x="69424" y="88921"/>
                    </a:cubicBezTo>
                    <a:moveTo>
                      <a:pt x="69424" y="88921"/>
                    </a:moveTo>
                    <a:cubicBezTo>
                      <a:pt x="56644" y="88921"/>
                      <a:pt x="43865" y="88921"/>
                      <a:pt x="18353" y="88921"/>
                    </a:cubicBezTo>
                    <a:cubicBezTo>
                      <a:pt x="6194" y="88921"/>
                      <a:pt x="114" y="82841"/>
                      <a:pt x="114" y="70682"/>
                    </a:cubicBezTo>
                    <a:moveTo>
                      <a:pt x="114" y="70682"/>
                    </a:moveTo>
                    <a:cubicBezTo>
                      <a:pt x="114" y="60353"/>
                      <a:pt x="114" y="50024"/>
                      <a:pt x="114" y="19612"/>
                    </a:cubicBezTo>
                    <a:cubicBezTo>
                      <a:pt x="114" y="7452"/>
                      <a:pt x="6194" y="1372"/>
                      <a:pt x="18353" y="1372"/>
                    </a:cubicBezTo>
                  </a:path>
                </a:pathLst>
              </a:custGeom>
              <a:noFill/>
              <a:ln w="4284" cap="flat">
                <a:solidFill>
                  <a:srgbClr val="171717"/>
                </a:solidFill>
                <a:prstDash val="solid"/>
                <a:miter/>
              </a:ln>
            </p:spPr>
            <p:txBody>
              <a:bodyPr rtlCol="0" anchor="ctr"/>
              <a:lstStyle/>
              <a:p>
                <a:endParaRPr lang="en-IN"/>
              </a:p>
            </p:txBody>
          </p:sp>
        </p:grpSp>
        <p:sp>
          <p:nvSpPr>
            <p:cNvPr id="122" name="Freeform: Shape 121">
              <a:extLst>
                <a:ext uri="{FF2B5EF4-FFF2-40B4-BE49-F238E27FC236}">
                  <a16:creationId xmlns:a16="http://schemas.microsoft.com/office/drawing/2014/main" id="{19AF5CE9-B15E-7983-8C95-9FAD22164D87}"/>
                </a:ext>
              </a:extLst>
            </p:cNvPr>
            <p:cNvSpPr/>
            <p:nvPr/>
          </p:nvSpPr>
          <p:spPr>
            <a:xfrm>
              <a:off x="5288183" y="4431841"/>
              <a:ext cx="54531" cy="52050"/>
            </a:xfrm>
            <a:custGeom>
              <a:avLst/>
              <a:gdLst>
                <a:gd name="connsiteX0" fmla="*/ 51910 w 54531"/>
                <a:gd name="connsiteY0" fmla="*/ 1372 h 52050"/>
                <a:gd name="connsiteX1" fmla="*/ 46438 w 54531"/>
                <a:gd name="connsiteY1" fmla="*/ 6844 h 52050"/>
                <a:gd name="connsiteX2" fmla="*/ 25618 w 54531"/>
                <a:gd name="connsiteY2" fmla="*/ 27664 h 52050"/>
                <a:gd name="connsiteX3" fmla="*/ 25760 w 54531"/>
                <a:gd name="connsiteY3" fmla="*/ 48944 h 52050"/>
                <a:gd name="connsiteX4" fmla="*/ 4481 w 54531"/>
                <a:gd name="connsiteY4" fmla="*/ 49087 h 52050"/>
                <a:gd name="connsiteX5" fmla="*/ 4338 w 54531"/>
                <a:gd name="connsiteY5" fmla="*/ 48944 h 52050"/>
                <a:gd name="connsiteX6" fmla="*/ 4708 w 54531"/>
                <a:gd name="connsiteY6" fmla="*/ 27667 h 52050"/>
                <a:gd name="connsiteX7" fmla="*/ 25615 w 54531"/>
                <a:gd name="connsiteY7" fmla="*/ 27667 h 52050"/>
                <a:gd name="connsiteX8" fmla="*/ 25618 w 54531"/>
                <a:gd name="connsiteY8" fmla="*/ 27664 h 52050"/>
                <a:gd name="connsiteX9" fmla="*/ 36862 w 54531"/>
                <a:gd name="connsiteY9" fmla="*/ 16420 h 52050"/>
                <a:gd name="connsiteX10" fmla="*/ 36862 w 54531"/>
                <a:gd name="connsiteY10" fmla="*/ 16420 h 52050"/>
                <a:gd name="connsiteX11" fmla="*/ 45070 w 54531"/>
                <a:gd name="connsiteY11" fmla="*/ 24628 h 52050"/>
                <a:gd name="connsiteX12" fmla="*/ 54646 w 54531"/>
                <a:gd name="connsiteY12" fmla="*/ 15052 h 52050"/>
                <a:gd name="connsiteX13" fmla="*/ 46438 w 54531"/>
                <a:gd name="connsiteY13" fmla="*/ 6844 h 52050"/>
                <a:gd name="connsiteX14" fmla="*/ 36862 w 54531"/>
                <a:gd name="connsiteY14" fmla="*/ 16420 h 52050"/>
                <a:gd name="connsiteX15" fmla="*/ 46438 w 54531"/>
                <a:gd name="connsiteY15" fmla="*/ 6844 h 5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31" h="52050">
                  <a:moveTo>
                    <a:pt x="51910" y="1372"/>
                  </a:moveTo>
                  <a:lnTo>
                    <a:pt x="46438" y="6844"/>
                  </a:lnTo>
                  <a:moveTo>
                    <a:pt x="25618" y="27664"/>
                  </a:moveTo>
                  <a:cubicBezTo>
                    <a:pt x="31534" y="33501"/>
                    <a:pt x="31597" y="43029"/>
                    <a:pt x="25760" y="48944"/>
                  </a:cubicBezTo>
                  <a:cubicBezTo>
                    <a:pt x="19924" y="54860"/>
                    <a:pt x="10396" y="54924"/>
                    <a:pt x="4481" y="49087"/>
                  </a:cubicBezTo>
                  <a:cubicBezTo>
                    <a:pt x="4433" y="49040"/>
                    <a:pt x="4385" y="48992"/>
                    <a:pt x="4338" y="48944"/>
                  </a:cubicBezTo>
                  <a:cubicBezTo>
                    <a:pt x="-1435" y="42967"/>
                    <a:pt x="-1270" y="33440"/>
                    <a:pt x="4708" y="27667"/>
                  </a:cubicBezTo>
                  <a:cubicBezTo>
                    <a:pt x="10539" y="22035"/>
                    <a:pt x="19784" y="22035"/>
                    <a:pt x="25615" y="27667"/>
                  </a:cubicBezTo>
                  <a:close/>
                  <a:moveTo>
                    <a:pt x="25618" y="27664"/>
                  </a:moveTo>
                  <a:lnTo>
                    <a:pt x="36862" y="16420"/>
                  </a:lnTo>
                  <a:moveTo>
                    <a:pt x="36862" y="16420"/>
                  </a:moveTo>
                  <a:lnTo>
                    <a:pt x="45070" y="24628"/>
                  </a:lnTo>
                  <a:lnTo>
                    <a:pt x="54646" y="15052"/>
                  </a:lnTo>
                  <a:lnTo>
                    <a:pt x="46438" y="6844"/>
                  </a:lnTo>
                  <a:moveTo>
                    <a:pt x="36862" y="16420"/>
                  </a:moveTo>
                  <a:lnTo>
                    <a:pt x="46438" y="6844"/>
                  </a:lnTo>
                </a:path>
              </a:pathLst>
            </a:custGeom>
            <a:solidFill>
              <a:srgbClr val="000000"/>
            </a:solidFill>
            <a:ln w="5288" cap="rnd">
              <a:solidFill>
                <a:srgbClr val="171717"/>
              </a:solidFill>
              <a:prstDash val="solid"/>
              <a:round/>
            </a:ln>
          </p:spPr>
          <p:txBody>
            <a:bodyPr rtlCol="0" anchor="ctr"/>
            <a:lstStyle/>
            <a:p>
              <a:endParaRPr lang="en-IN"/>
            </a:p>
          </p:txBody>
        </p:sp>
        <p:sp>
          <p:nvSpPr>
            <p:cNvPr id="123" name="Freeform: Shape 122">
              <a:extLst>
                <a:ext uri="{FF2B5EF4-FFF2-40B4-BE49-F238E27FC236}">
                  <a16:creationId xmlns:a16="http://schemas.microsoft.com/office/drawing/2014/main" id="{BDE8317A-25F2-9E82-5D3D-3C4F443300E5}"/>
                </a:ext>
              </a:extLst>
            </p:cNvPr>
            <p:cNvSpPr/>
            <p:nvPr/>
          </p:nvSpPr>
          <p:spPr>
            <a:xfrm>
              <a:off x="2580869" y="1273918"/>
              <a:ext cx="503406" cy="262646"/>
            </a:xfrm>
            <a:custGeom>
              <a:avLst/>
              <a:gdLst>
                <a:gd name="connsiteX0" fmla="*/ 22031 w 503406"/>
                <a:gd name="connsiteY0" fmla="*/ 72 h 262646"/>
                <a:gd name="connsiteX1" fmla="*/ 481663 w 503406"/>
                <a:gd name="connsiteY1" fmla="*/ 72 h 262646"/>
                <a:gd name="connsiteX2" fmla="*/ 503550 w 503406"/>
                <a:gd name="connsiteY2" fmla="*/ 21959 h 262646"/>
                <a:gd name="connsiteX3" fmla="*/ 503550 w 503406"/>
                <a:gd name="connsiteY3" fmla="*/ 21959 h 262646"/>
                <a:gd name="connsiteX4" fmla="*/ 503550 w 503406"/>
                <a:gd name="connsiteY4" fmla="*/ 240831 h 262646"/>
                <a:gd name="connsiteX5" fmla="*/ 481663 w 503406"/>
                <a:gd name="connsiteY5" fmla="*/ 262718 h 262646"/>
                <a:gd name="connsiteX6" fmla="*/ 481663 w 503406"/>
                <a:gd name="connsiteY6" fmla="*/ 262718 h 262646"/>
                <a:gd name="connsiteX7" fmla="*/ 22031 w 503406"/>
                <a:gd name="connsiteY7" fmla="*/ 262718 h 262646"/>
                <a:gd name="connsiteX8" fmla="*/ 144 w 503406"/>
                <a:gd name="connsiteY8" fmla="*/ 240831 h 262646"/>
                <a:gd name="connsiteX9" fmla="*/ 144 w 503406"/>
                <a:gd name="connsiteY9" fmla="*/ 240831 h 262646"/>
                <a:gd name="connsiteX10" fmla="*/ 144 w 503406"/>
                <a:gd name="connsiteY10" fmla="*/ 21959 h 262646"/>
                <a:gd name="connsiteX11" fmla="*/ 22031 w 503406"/>
                <a:gd name="connsiteY11" fmla="*/ 72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31" y="72"/>
                  </a:moveTo>
                  <a:cubicBezTo>
                    <a:pt x="119970" y="72"/>
                    <a:pt x="217909" y="72"/>
                    <a:pt x="481663" y="72"/>
                  </a:cubicBezTo>
                  <a:cubicBezTo>
                    <a:pt x="496254" y="72"/>
                    <a:pt x="503550" y="7367"/>
                    <a:pt x="503550" y="21959"/>
                  </a:cubicBezTo>
                  <a:moveTo>
                    <a:pt x="503550" y="21959"/>
                  </a:moveTo>
                  <a:cubicBezTo>
                    <a:pt x="503550" y="81203"/>
                    <a:pt x="503550" y="140447"/>
                    <a:pt x="503550" y="240831"/>
                  </a:cubicBezTo>
                  <a:cubicBezTo>
                    <a:pt x="503550" y="255423"/>
                    <a:pt x="496254" y="262718"/>
                    <a:pt x="481663" y="262718"/>
                  </a:cubicBezTo>
                  <a:moveTo>
                    <a:pt x="481663" y="262718"/>
                  </a:moveTo>
                  <a:cubicBezTo>
                    <a:pt x="349737" y="262718"/>
                    <a:pt x="217811" y="262718"/>
                    <a:pt x="22031" y="262718"/>
                  </a:cubicBezTo>
                  <a:cubicBezTo>
                    <a:pt x="7439" y="262718"/>
                    <a:pt x="144" y="255423"/>
                    <a:pt x="144" y="240831"/>
                  </a:cubicBezTo>
                  <a:moveTo>
                    <a:pt x="144" y="240831"/>
                  </a:moveTo>
                  <a:cubicBezTo>
                    <a:pt x="144" y="158818"/>
                    <a:pt x="144" y="76804"/>
                    <a:pt x="144" y="21959"/>
                  </a:cubicBezTo>
                  <a:cubicBezTo>
                    <a:pt x="144" y="7367"/>
                    <a:pt x="7439" y="72"/>
                    <a:pt x="22031" y="72"/>
                  </a:cubicBezTo>
                </a:path>
              </a:pathLst>
            </a:custGeom>
            <a:noFill/>
            <a:ln w="4284" cap="flat">
              <a:solidFill>
                <a:srgbClr val="171717"/>
              </a:solidFill>
              <a:prstDash val="solid"/>
              <a:miter/>
            </a:ln>
          </p:spPr>
          <p:txBody>
            <a:bodyPr rtlCol="0" anchor="ctr"/>
            <a:lstStyle/>
            <a:p>
              <a:endParaRPr lang="en-IN"/>
            </a:p>
          </p:txBody>
        </p:sp>
        <p:pic>
          <p:nvPicPr>
            <p:cNvPr id="124" name="Picture 123">
              <a:extLst>
                <a:ext uri="{FF2B5EF4-FFF2-40B4-BE49-F238E27FC236}">
                  <a16:creationId xmlns:a16="http://schemas.microsoft.com/office/drawing/2014/main" id="{74D85B2F-BCB2-0345-5F62-AA1CE389BB1B}"/>
                </a:ext>
              </a:extLst>
            </p:cNvPr>
            <p:cNvPicPr>
              <a:picLocks noChangeAspect="1"/>
            </p:cNvPicPr>
            <p:nvPr/>
          </p:nvPicPr>
          <p:blipFill>
            <a:blip r:embed="rId10"/>
            <a:stretch>
              <a:fillRect/>
            </a:stretch>
          </p:blipFill>
          <p:spPr>
            <a:xfrm>
              <a:off x="2666799" y="1341404"/>
              <a:ext cx="331546" cy="134971"/>
            </a:xfrm>
            <a:custGeom>
              <a:avLst/>
              <a:gdLst>
                <a:gd name="connsiteX0" fmla="*/ 167 w 331546"/>
                <a:gd name="connsiteY0" fmla="*/ 90 h 134971"/>
                <a:gd name="connsiteX1" fmla="*/ 331713 w 331546"/>
                <a:gd name="connsiteY1" fmla="*/ 90 h 134971"/>
                <a:gd name="connsiteX2" fmla="*/ 331713 w 331546"/>
                <a:gd name="connsiteY2" fmla="*/ 135061 h 134971"/>
                <a:gd name="connsiteX3" fmla="*/ 167 w 331546"/>
                <a:gd name="connsiteY3" fmla="*/ 135061 h 134971"/>
              </a:gdLst>
              <a:ahLst/>
              <a:cxnLst>
                <a:cxn ang="0">
                  <a:pos x="connsiteX0" y="connsiteY0"/>
                </a:cxn>
                <a:cxn ang="0">
                  <a:pos x="connsiteX1" y="connsiteY1"/>
                </a:cxn>
                <a:cxn ang="0">
                  <a:pos x="connsiteX2" y="connsiteY2"/>
                </a:cxn>
                <a:cxn ang="0">
                  <a:pos x="connsiteX3" y="connsiteY3"/>
                </a:cxn>
              </a:cxnLst>
              <a:rect l="l" t="t" r="r" b="b"/>
              <a:pathLst>
                <a:path w="331546" h="134971">
                  <a:moveTo>
                    <a:pt x="167" y="90"/>
                  </a:moveTo>
                  <a:lnTo>
                    <a:pt x="331713" y="90"/>
                  </a:lnTo>
                  <a:lnTo>
                    <a:pt x="331713" y="135061"/>
                  </a:lnTo>
                  <a:lnTo>
                    <a:pt x="167" y="135061"/>
                  </a:lnTo>
                  <a:close/>
                </a:path>
              </a:pathLst>
            </a:custGeom>
          </p:spPr>
        </p:pic>
        <p:grpSp>
          <p:nvGrpSpPr>
            <p:cNvPr id="125" name="Graphic 4">
              <a:extLst>
                <a:ext uri="{FF2B5EF4-FFF2-40B4-BE49-F238E27FC236}">
                  <a16:creationId xmlns:a16="http://schemas.microsoft.com/office/drawing/2014/main" id="{83F04B65-8BFF-3672-1ECA-8473F1EB9AB0}"/>
                </a:ext>
              </a:extLst>
            </p:cNvPr>
            <p:cNvGrpSpPr/>
            <p:nvPr/>
          </p:nvGrpSpPr>
          <p:grpSpPr>
            <a:xfrm>
              <a:off x="2624644" y="1219200"/>
              <a:ext cx="87548" cy="87548"/>
              <a:chOff x="1938844" y="1349104"/>
              <a:chExt cx="87548" cy="87548"/>
            </a:xfrm>
          </p:grpSpPr>
          <p:sp>
            <p:nvSpPr>
              <p:cNvPr id="236" name="Freeform: Shape 235">
                <a:extLst>
                  <a:ext uri="{FF2B5EF4-FFF2-40B4-BE49-F238E27FC236}">
                    <a16:creationId xmlns:a16="http://schemas.microsoft.com/office/drawing/2014/main" id="{AD8BFF85-ECAF-7892-EAD6-99D97C5671BD}"/>
                  </a:ext>
                </a:extLst>
              </p:cNvPr>
              <p:cNvSpPr/>
              <p:nvPr/>
            </p:nvSpPr>
            <p:spPr>
              <a:xfrm>
                <a:off x="1938844" y="1349104"/>
                <a:ext cx="87548" cy="87548"/>
              </a:xfrm>
              <a:custGeom>
                <a:avLst/>
                <a:gdLst>
                  <a:gd name="connsiteX0" fmla="*/ 18395 w 87548"/>
                  <a:gd name="connsiteY0" fmla="*/ 57 h 87548"/>
                  <a:gd name="connsiteX1" fmla="*/ 69465 w 87548"/>
                  <a:gd name="connsiteY1" fmla="*/ 57 h 87548"/>
                  <a:gd name="connsiteX2" fmla="*/ 83145 w 87548"/>
                  <a:gd name="connsiteY2" fmla="*/ 4616 h 87548"/>
                  <a:gd name="connsiteX3" fmla="*/ 87704 w 87548"/>
                  <a:gd name="connsiteY3" fmla="*/ 18296 h 87548"/>
                  <a:gd name="connsiteX4" fmla="*/ 87704 w 87548"/>
                  <a:gd name="connsiteY4" fmla="*/ 69366 h 87548"/>
                  <a:gd name="connsiteX5" fmla="*/ 83145 w 87548"/>
                  <a:gd name="connsiteY5" fmla="*/ 83046 h 87548"/>
                  <a:gd name="connsiteX6" fmla="*/ 69465 w 87548"/>
                  <a:gd name="connsiteY6" fmla="*/ 87605 h 87548"/>
                  <a:gd name="connsiteX7" fmla="*/ 18395 w 87548"/>
                  <a:gd name="connsiteY7" fmla="*/ 87605 h 87548"/>
                  <a:gd name="connsiteX8" fmla="*/ 4715 w 87548"/>
                  <a:gd name="connsiteY8" fmla="*/ 83046 h 87548"/>
                  <a:gd name="connsiteX9" fmla="*/ 156 w 87548"/>
                  <a:gd name="connsiteY9" fmla="*/ 69366 h 87548"/>
                  <a:gd name="connsiteX10" fmla="*/ 1295 w 87548"/>
                  <a:gd name="connsiteY10" fmla="*/ 10316 h 87548"/>
                  <a:gd name="connsiteX11" fmla="*/ 4715 w 87548"/>
                  <a:gd name="connsiteY11" fmla="*/ 4616 h 87548"/>
                  <a:gd name="connsiteX12" fmla="*/ 18395 w 87548"/>
                  <a:gd name="connsiteY12" fmla="*/ 57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95" y="57"/>
                    </a:moveTo>
                    <a:lnTo>
                      <a:pt x="69465" y="57"/>
                    </a:lnTo>
                    <a:lnTo>
                      <a:pt x="83145" y="4616"/>
                    </a:lnTo>
                    <a:lnTo>
                      <a:pt x="87704" y="18296"/>
                    </a:lnTo>
                    <a:lnTo>
                      <a:pt x="87704" y="69366"/>
                    </a:lnTo>
                    <a:lnTo>
                      <a:pt x="83145" y="83046"/>
                    </a:lnTo>
                    <a:lnTo>
                      <a:pt x="69465" y="87605"/>
                    </a:lnTo>
                    <a:lnTo>
                      <a:pt x="18395" y="87605"/>
                    </a:lnTo>
                    <a:lnTo>
                      <a:pt x="4715" y="83046"/>
                    </a:lnTo>
                    <a:lnTo>
                      <a:pt x="156" y="69366"/>
                    </a:lnTo>
                    <a:lnTo>
                      <a:pt x="1295" y="10316"/>
                    </a:lnTo>
                    <a:lnTo>
                      <a:pt x="4715" y="4616"/>
                    </a:lnTo>
                    <a:lnTo>
                      <a:pt x="18395" y="57"/>
                    </a:lnTo>
                  </a:path>
                </a:pathLst>
              </a:custGeom>
              <a:solidFill>
                <a:srgbClr val="FFFFFF"/>
              </a:solidFill>
              <a:ln w="0" cap="flat">
                <a:noFill/>
                <a:prstDash val="solid"/>
                <a:miter/>
              </a:ln>
            </p:spPr>
            <p:txBody>
              <a:bodyPr rtlCol="0" anchor="ctr"/>
              <a:lstStyle/>
              <a:p>
                <a:endParaRPr lang="en-IN"/>
              </a:p>
            </p:txBody>
          </p:sp>
          <p:sp>
            <p:nvSpPr>
              <p:cNvPr id="237" name="Freeform: Shape 236">
                <a:extLst>
                  <a:ext uri="{FF2B5EF4-FFF2-40B4-BE49-F238E27FC236}">
                    <a16:creationId xmlns:a16="http://schemas.microsoft.com/office/drawing/2014/main" id="{37304D46-E121-0AFC-466F-C92849FF7582}"/>
                  </a:ext>
                </a:extLst>
              </p:cNvPr>
              <p:cNvSpPr/>
              <p:nvPr/>
            </p:nvSpPr>
            <p:spPr>
              <a:xfrm>
                <a:off x="1938844" y="1349104"/>
                <a:ext cx="87548" cy="87548"/>
              </a:xfrm>
              <a:custGeom>
                <a:avLst/>
                <a:gdLst>
                  <a:gd name="connsiteX0" fmla="*/ 18395 w 87548"/>
                  <a:gd name="connsiteY0" fmla="*/ 57 h 87548"/>
                  <a:gd name="connsiteX1" fmla="*/ 69465 w 87548"/>
                  <a:gd name="connsiteY1" fmla="*/ 57 h 87548"/>
                  <a:gd name="connsiteX2" fmla="*/ 87704 w 87548"/>
                  <a:gd name="connsiteY2" fmla="*/ 18296 h 87548"/>
                  <a:gd name="connsiteX3" fmla="*/ 87704 w 87548"/>
                  <a:gd name="connsiteY3" fmla="*/ 18296 h 87548"/>
                  <a:gd name="connsiteX4" fmla="*/ 87704 w 87548"/>
                  <a:gd name="connsiteY4" fmla="*/ 69366 h 87548"/>
                  <a:gd name="connsiteX5" fmla="*/ 69465 w 87548"/>
                  <a:gd name="connsiteY5" fmla="*/ 87605 h 87548"/>
                  <a:gd name="connsiteX6" fmla="*/ 69465 w 87548"/>
                  <a:gd name="connsiteY6" fmla="*/ 87605 h 87548"/>
                  <a:gd name="connsiteX7" fmla="*/ 18395 w 87548"/>
                  <a:gd name="connsiteY7" fmla="*/ 87605 h 87548"/>
                  <a:gd name="connsiteX8" fmla="*/ 156 w 87548"/>
                  <a:gd name="connsiteY8" fmla="*/ 69366 h 87548"/>
                  <a:gd name="connsiteX9" fmla="*/ 156 w 87548"/>
                  <a:gd name="connsiteY9" fmla="*/ 69366 h 87548"/>
                  <a:gd name="connsiteX10" fmla="*/ 156 w 87548"/>
                  <a:gd name="connsiteY10" fmla="*/ 18296 h 87548"/>
                  <a:gd name="connsiteX11" fmla="*/ 18395 w 87548"/>
                  <a:gd name="connsiteY11" fmla="*/ 57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95" y="57"/>
                    </a:moveTo>
                    <a:cubicBezTo>
                      <a:pt x="34479" y="57"/>
                      <a:pt x="50563" y="57"/>
                      <a:pt x="69465" y="57"/>
                    </a:cubicBezTo>
                    <a:cubicBezTo>
                      <a:pt x="81625" y="57"/>
                      <a:pt x="87704" y="6136"/>
                      <a:pt x="87704" y="18296"/>
                    </a:cubicBezTo>
                    <a:moveTo>
                      <a:pt x="87704" y="18296"/>
                    </a:moveTo>
                    <a:cubicBezTo>
                      <a:pt x="87704" y="34161"/>
                      <a:pt x="87704" y="50026"/>
                      <a:pt x="87704" y="69366"/>
                    </a:cubicBezTo>
                    <a:cubicBezTo>
                      <a:pt x="87704" y="81526"/>
                      <a:pt x="81625" y="87605"/>
                      <a:pt x="69465" y="87605"/>
                    </a:cubicBezTo>
                    <a:moveTo>
                      <a:pt x="69465" y="87605"/>
                    </a:moveTo>
                    <a:cubicBezTo>
                      <a:pt x="57845" y="87605"/>
                      <a:pt x="46225" y="87605"/>
                      <a:pt x="18395" y="87605"/>
                    </a:cubicBezTo>
                    <a:cubicBezTo>
                      <a:pt x="6235" y="87605"/>
                      <a:pt x="156" y="81526"/>
                      <a:pt x="156" y="69366"/>
                    </a:cubicBezTo>
                    <a:moveTo>
                      <a:pt x="156" y="69366"/>
                    </a:moveTo>
                    <a:cubicBezTo>
                      <a:pt x="156" y="55047"/>
                      <a:pt x="156" y="40729"/>
                      <a:pt x="156" y="18296"/>
                    </a:cubicBezTo>
                    <a:cubicBezTo>
                      <a:pt x="156" y="6136"/>
                      <a:pt x="6235" y="57"/>
                      <a:pt x="18395" y="57"/>
                    </a:cubicBezTo>
                  </a:path>
                </a:pathLst>
              </a:custGeom>
              <a:noFill/>
              <a:ln w="4284" cap="flat">
                <a:solidFill>
                  <a:srgbClr val="171717"/>
                </a:solidFill>
                <a:prstDash val="solid"/>
                <a:miter/>
              </a:ln>
            </p:spPr>
            <p:txBody>
              <a:bodyPr rtlCol="0" anchor="ctr"/>
              <a:lstStyle/>
              <a:p>
                <a:endParaRPr lang="en-IN"/>
              </a:p>
            </p:txBody>
          </p:sp>
        </p:grpSp>
        <p:grpSp>
          <p:nvGrpSpPr>
            <p:cNvPr id="126" name="Graphic 4">
              <a:extLst>
                <a:ext uri="{FF2B5EF4-FFF2-40B4-BE49-F238E27FC236}">
                  <a16:creationId xmlns:a16="http://schemas.microsoft.com/office/drawing/2014/main" id="{58F010C8-1627-9E11-E6A8-94ED73EE368C}"/>
                </a:ext>
              </a:extLst>
            </p:cNvPr>
            <p:cNvGrpSpPr/>
            <p:nvPr/>
          </p:nvGrpSpPr>
          <p:grpSpPr>
            <a:xfrm>
              <a:off x="2643795" y="1238352"/>
              <a:ext cx="49246" cy="49246"/>
              <a:chOff x="1957995" y="1368256"/>
              <a:chExt cx="49246" cy="49246"/>
            </a:xfrm>
            <a:solidFill>
              <a:srgbClr val="000000"/>
            </a:solidFill>
          </p:grpSpPr>
          <p:sp>
            <p:nvSpPr>
              <p:cNvPr id="233" name="Freeform: Shape 232">
                <a:extLst>
                  <a:ext uri="{FF2B5EF4-FFF2-40B4-BE49-F238E27FC236}">
                    <a16:creationId xmlns:a16="http://schemas.microsoft.com/office/drawing/2014/main" id="{A0902528-8E45-ED62-07DF-A5218A12E5EA}"/>
                  </a:ext>
                </a:extLst>
              </p:cNvPr>
              <p:cNvSpPr/>
              <p:nvPr/>
            </p:nvSpPr>
            <p:spPr>
              <a:xfrm>
                <a:off x="1990826" y="1368256"/>
                <a:ext cx="16415" cy="49246"/>
              </a:xfrm>
              <a:custGeom>
                <a:avLst/>
                <a:gdLst>
                  <a:gd name="connsiteX0" fmla="*/ 154 w 16415"/>
                  <a:gd name="connsiteY0" fmla="*/ 57 h 49246"/>
                  <a:gd name="connsiteX1" fmla="*/ 11098 w 16415"/>
                  <a:gd name="connsiteY1" fmla="*/ 57 h 49246"/>
                  <a:gd name="connsiteX2" fmla="*/ 16569 w 16415"/>
                  <a:gd name="connsiteY2" fmla="*/ 5528 h 49246"/>
                  <a:gd name="connsiteX3" fmla="*/ 16569 w 16415"/>
                  <a:gd name="connsiteY3" fmla="*/ 43831 h 49246"/>
                  <a:gd name="connsiteX4" fmla="*/ 11098 w 16415"/>
                  <a:gd name="connsiteY4" fmla="*/ 49303 h 49246"/>
                  <a:gd name="connsiteX5" fmla="*/ 154 w 16415"/>
                  <a:gd name="connsiteY5" fmla="*/ 49303 h 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15" h="49246">
                    <a:moveTo>
                      <a:pt x="154" y="57"/>
                    </a:moveTo>
                    <a:lnTo>
                      <a:pt x="11098" y="57"/>
                    </a:lnTo>
                    <a:cubicBezTo>
                      <a:pt x="14120" y="57"/>
                      <a:pt x="16569" y="2506"/>
                      <a:pt x="16569" y="5528"/>
                    </a:cubicBezTo>
                    <a:lnTo>
                      <a:pt x="16569" y="43831"/>
                    </a:lnTo>
                    <a:cubicBezTo>
                      <a:pt x="16569" y="46853"/>
                      <a:pt x="14120" y="49303"/>
                      <a:pt x="11098" y="49303"/>
                    </a:cubicBezTo>
                    <a:lnTo>
                      <a:pt x="154" y="49303"/>
                    </a:lnTo>
                  </a:path>
                </a:pathLst>
              </a:custGeom>
              <a:solidFill>
                <a:srgbClr val="000000"/>
              </a:solidFill>
              <a:ln w="5288" cap="rnd">
                <a:solidFill>
                  <a:srgbClr val="171717"/>
                </a:solidFill>
                <a:prstDash val="solid"/>
                <a:round/>
              </a:ln>
            </p:spPr>
            <p:txBody>
              <a:bodyPr rtlCol="0" anchor="ctr"/>
              <a:lstStyle/>
              <a:p>
                <a:endParaRPr lang="en-IN"/>
              </a:p>
            </p:txBody>
          </p:sp>
          <p:sp>
            <p:nvSpPr>
              <p:cNvPr id="234" name="Freeform: Shape 233">
                <a:extLst>
                  <a:ext uri="{FF2B5EF4-FFF2-40B4-BE49-F238E27FC236}">
                    <a16:creationId xmlns:a16="http://schemas.microsoft.com/office/drawing/2014/main" id="{2B36F700-87CD-2DD0-73FD-836BC6F2E11D}"/>
                  </a:ext>
                </a:extLst>
              </p:cNvPr>
              <p:cNvSpPr/>
              <p:nvPr/>
            </p:nvSpPr>
            <p:spPr>
              <a:xfrm>
                <a:off x="1977146" y="1379199"/>
                <a:ext cx="13679" cy="27359"/>
              </a:xfrm>
              <a:custGeom>
                <a:avLst/>
                <a:gdLst>
                  <a:gd name="connsiteX0" fmla="*/ 155 w 13679"/>
                  <a:gd name="connsiteY0" fmla="*/ 27416 h 27359"/>
                  <a:gd name="connsiteX1" fmla="*/ 13835 w 13679"/>
                  <a:gd name="connsiteY1" fmla="*/ 13736 h 27359"/>
                  <a:gd name="connsiteX2" fmla="*/ 155 w 13679"/>
                  <a:gd name="connsiteY2" fmla="*/ 57 h 27359"/>
                </a:gdLst>
                <a:ahLst/>
                <a:cxnLst>
                  <a:cxn ang="0">
                    <a:pos x="connsiteX0" y="connsiteY0"/>
                  </a:cxn>
                  <a:cxn ang="0">
                    <a:pos x="connsiteX1" y="connsiteY1"/>
                  </a:cxn>
                  <a:cxn ang="0">
                    <a:pos x="connsiteX2" y="connsiteY2"/>
                  </a:cxn>
                </a:cxnLst>
                <a:rect l="l" t="t" r="r" b="b"/>
                <a:pathLst>
                  <a:path w="13679" h="27359">
                    <a:moveTo>
                      <a:pt x="155" y="27416"/>
                    </a:moveTo>
                    <a:lnTo>
                      <a:pt x="13835" y="13736"/>
                    </a:lnTo>
                    <a:lnTo>
                      <a:pt x="155" y="57"/>
                    </a:lnTo>
                  </a:path>
                </a:pathLst>
              </a:custGeom>
              <a:solidFill>
                <a:srgbClr val="000000"/>
              </a:solidFill>
              <a:ln w="5288" cap="rnd">
                <a:solidFill>
                  <a:srgbClr val="171717"/>
                </a:solidFill>
                <a:prstDash val="solid"/>
                <a:round/>
              </a:ln>
            </p:spPr>
            <p:txBody>
              <a:bodyPr rtlCol="0" anchor="ctr"/>
              <a:lstStyle/>
              <a:p>
                <a:endParaRPr lang="en-IN"/>
              </a:p>
            </p:txBody>
          </p:sp>
          <p:sp>
            <p:nvSpPr>
              <p:cNvPr id="235" name="Freeform: Shape 234">
                <a:extLst>
                  <a:ext uri="{FF2B5EF4-FFF2-40B4-BE49-F238E27FC236}">
                    <a16:creationId xmlns:a16="http://schemas.microsoft.com/office/drawing/2014/main" id="{E8CB0DCA-7176-43A1-C018-762BF4F8369A}"/>
                  </a:ext>
                </a:extLst>
              </p:cNvPr>
              <p:cNvSpPr/>
              <p:nvPr/>
            </p:nvSpPr>
            <p:spPr>
              <a:xfrm>
                <a:off x="1957995" y="1392879"/>
                <a:ext cx="32830" cy="3647"/>
              </a:xfrm>
              <a:custGeom>
                <a:avLst/>
                <a:gdLst>
                  <a:gd name="connsiteX0" fmla="*/ 32987 w 32830"/>
                  <a:gd name="connsiteY0" fmla="*/ 57 h 3647"/>
                  <a:gd name="connsiteX1" fmla="*/ 156 w 32830"/>
                  <a:gd name="connsiteY1" fmla="*/ 57 h 3647"/>
                </a:gdLst>
                <a:ahLst/>
                <a:cxnLst>
                  <a:cxn ang="0">
                    <a:pos x="connsiteX0" y="connsiteY0"/>
                  </a:cxn>
                  <a:cxn ang="0">
                    <a:pos x="connsiteX1" y="connsiteY1"/>
                  </a:cxn>
                </a:cxnLst>
                <a:rect l="l" t="t" r="r" b="b"/>
                <a:pathLst>
                  <a:path w="32830" h="3647">
                    <a:moveTo>
                      <a:pt x="32987" y="57"/>
                    </a:moveTo>
                    <a:lnTo>
                      <a:pt x="156" y="57"/>
                    </a:lnTo>
                  </a:path>
                </a:pathLst>
              </a:custGeom>
              <a:ln w="5288" cap="rnd">
                <a:solidFill>
                  <a:srgbClr val="171717"/>
                </a:solidFill>
                <a:prstDash val="solid"/>
                <a:round/>
              </a:ln>
            </p:spPr>
            <p:txBody>
              <a:bodyPr rtlCol="0" anchor="ctr"/>
              <a:lstStyle/>
              <a:p>
                <a:endParaRPr lang="en-IN"/>
              </a:p>
            </p:txBody>
          </p:sp>
        </p:grpSp>
        <p:sp>
          <p:nvSpPr>
            <p:cNvPr id="127" name="Freeform: Shape 126">
              <a:extLst>
                <a:ext uri="{FF2B5EF4-FFF2-40B4-BE49-F238E27FC236}">
                  <a16:creationId xmlns:a16="http://schemas.microsoft.com/office/drawing/2014/main" id="{569CBCCB-D1D1-3709-40E4-E0A6008695B3}"/>
                </a:ext>
              </a:extLst>
            </p:cNvPr>
            <p:cNvSpPr/>
            <p:nvPr/>
          </p:nvSpPr>
          <p:spPr>
            <a:xfrm>
              <a:off x="2580869" y="1708015"/>
              <a:ext cx="503406" cy="262646"/>
            </a:xfrm>
            <a:custGeom>
              <a:avLst/>
              <a:gdLst>
                <a:gd name="connsiteX0" fmla="*/ 22031 w 503406"/>
                <a:gd name="connsiteY0" fmla="*/ 191 h 262646"/>
                <a:gd name="connsiteX1" fmla="*/ 481663 w 503406"/>
                <a:gd name="connsiteY1" fmla="*/ 191 h 262646"/>
                <a:gd name="connsiteX2" fmla="*/ 503550 w 503406"/>
                <a:gd name="connsiteY2" fmla="*/ 22078 h 262646"/>
                <a:gd name="connsiteX3" fmla="*/ 503550 w 503406"/>
                <a:gd name="connsiteY3" fmla="*/ 22078 h 262646"/>
                <a:gd name="connsiteX4" fmla="*/ 503550 w 503406"/>
                <a:gd name="connsiteY4" fmla="*/ 240950 h 262646"/>
                <a:gd name="connsiteX5" fmla="*/ 481663 w 503406"/>
                <a:gd name="connsiteY5" fmla="*/ 262837 h 262646"/>
                <a:gd name="connsiteX6" fmla="*/ 481663 w 503406"/>
                <a:gd name="connsiteY6" fmla="*/ 262837 h 262646"/>
                <a:gd name="connsiteX7" fmla="*/ 22031 w 503406"/>
                <a:gd name="connsiteY7" fmla="*/ 262837 h 262646"/>
                <a:gd name="connsiteX8" fmla="*/ 144 w 503406"/>
                <a:gd name="connsiteY8" fmla="*/ 240950 h 262646"/>
                <a:gd name="connsiteX9" fmla="*/ 144 w 503406"/>
                <a:gd name="connsiteY9" fmla="*/ 240950 h 262646"/>
                <a:gd name="connsiteX10" fmla="*/ 144 w 503406"/>
                <a:gd name="connsiteY10" fmla="*/ 22078 h 262646"/>
                <a:gd name="connsiteX11" fmla="*/ 22031 w 503406"/>
                <a:gd name="connsiteY11" fmla="*/ 191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31" y="191"/>
                  </a:moveTo>
                  <a:cubicBezTo>
                    <a:pt x="142464" y="191"/>
                    <a:pt x="262898" y="191"/>
                    <a:pt x="481663" y="191"/>
                  </a:cubicBezTo>
                  <a:cubicBezTo>
                    <a:pt x="496254" y="191"/>
                    <a:pt x="503550" y="7486"/>
                    <a:pt x="503550" y="22078"/>
                  </a:cubicBezTo>
                  <a:moveTo>
                    <a:pt x="503550" y="22078"/>
                  </a:moveTo>
                  <a:cubicBezTo>
                    <a:pt x="503550" y="70682"/>
                    <a:pt x="503550" y="119286"/>
                    <a:pt x="503550" y="240950"/>
                  </a:cubicBezTo>
                  <a:cubicBezTo>
                    <a:pt x="503550" y="255542"/>
                    <a:pt x="496254" y="262837"/>
                    <a:pt x="481663" y="262837"/>
                  </a:cubicBezTo>
                  <a:moveTo>
                    <a:pt x="481663" y="262837"/>
                  </a:moveTo>
                  <a:cubicBezTo>
                    <a:pt x="319837" y="262837"/>
                    <a:pt x="158011" y="262837"/>
                    <a:pt x="22031" y="262837"/>
                  </a:cubicBezTo>
                  <a:cubicBezTo>
                    <a:pt x="7439" y="262837"/>
                    <a:pt x="144" y="255542"/>
                    <a:pt x="144" y="240950"/>
                  </a:cubicBezTo>
                  <a:moveTo>
                    <a:pt x="144" y="240950"/>
                  </a:moveTo>
                  <a:cubicBezTo>
                    <a:pt x="144" y="162638"/>
                    <a:pt x="144" y="84326"/>
                    <a:pt x="144" y="22078"/>
                  </a:cubicBezTo>
                  <a:cubicBezTo>
                    <a:pt x="144" y="7486"/>
                    <a:pt x="7439" y="191"/>
                    <a:pt x="22031" y="191"/>
                  </a:cubicBezTo>
                </a:path>
              </a:pathLst>
            </a:custGeom>
            <a:noFill/>
            <a:ln w="4284" cap="flat">
              <a:solidFill>
                <a:srgbClr val="171717"/>
              </a:solidFill>
              <a:prstDash val="solid"/>
              <a:miter/>
            </a:ln>
          </p:spPr>
          <p:txBody>
            <a:bodyPr rtlCol="0" anchor="ctr"/>
            <a:lstStyle/>
            <a:p>
              <a:endParaRPr lang="en-IN"/>
            </a:p>
          </p:txBody>
        </p:sp>
        <p:pic>
          <p:nvPicPr>
            <p:cNvPr id="128" name="Picture 127">
              <a:extLst>
                <a:ext uri="{FF2B5EF4-FFF2-40B4-BE49-F238E27FC236}">
                  <a16:creationId xmlns:a16="http://schemas.microsoft.com/office/drawing/2014/main" id="{3873E5D4-74FB-0F8A-71ED-0243FE9C46C8}"/>
                </a:ext>
              </a:extLst>
            </p:cNvPr>
            <p:cNvPicPr>
              <a:picLocks noChangeAspect="1"/>
            </p:cNvPicPr>
            <p:nvPr/>
          </p:nvPicPr>
          <p:blipFill>
            <a:blip r:embed="rId11"/>
            <a:stretch>
              <a:fillRect/>
            </a:stretch>
          </p:blipFill>
          <p:spPr>
            <a:xfrm>
              <a:off x="2652732" y="1775501"/>
              <a:ext cx="359680" cy="134971"/>
            </a:xfrm>
            <a:custGeom>
              <a:avLst/>
              <a:gdLst>
                <a:gd name="connsiteX0" fmla="*/ 163 w 359680"/>
                <a:gd name="connsiteY0" fmla="*/ 209 h 134971"/>
                <a:gd name="connsiteX1" fmla="*/ 359843 w 359680"/>
                <a:gd name="connsiteY1" fmla="*/ 209 h 134971"/>
                <a:gd name="connsiteX2" fmla="*/ 359843 w 359680"/>
                <a:gd name="connsiteY2" fmla="*/ 135180 h 134971"/>
                <a:gd name="connsiteX3" fmla="*/ 163 w 359680"/>
                <a:gd name="connsiteY3" fmla="*/ 135180 h 134971"/>
              </a:gdLst>
              <a:ahLst/>
              <a:cxnLst>
                <a:cxn ang="0">
                  <a:pos x="connsiteX0" y="connsiteY0"/>
                </a:cxn>
                <a:cxn ang="0">
                  <a:pos x="connsiteX1" y="connsiteY1"/>
                </a:cxn>
                <a:cxn ang="0">
                  <a:pos x="connsiteX2" y="connsiteY2"/>
                </a:cxn>
                <a:cxn ang="0">
                  <a:pos x="connsiteX3" y="connsiteY3"/>
                </a:cxn>
              </a:cxnLst>
              <a:rect l="l" t="t" r="r" b="b"/>
              <a:pathLst>
                <a:path w="359680" h="134971">
                  <a:moveTo>
                    <a:pt x="163" y="209"/>
                  </a:moveTo>
                  <a:lnTo>
                    <a:pt x="359843" y="209"/>
                  </a:lnTo>
                  <a:lnTo>
                    <a:pt x="359843" y="135180"/>
                  </a:lnTo>
                  <a:lnTo>
                    <a:pt x="163" y="135180"/>
                  </a:lnTo>
                  <a:close/>
                </a:path>
              </a:pathLst>
            </a:custGeom>
          </p:spPr>
        </p:pic>
        <p:grpSp>
          <p:nvGrpSpPr>
            <p:cNvPr id="129" name="Graphic 4">
              <a:extLst>
                <a:ext uri="{FF2B5EF4-FFF2-40B4-BE49-F238E27FC236}">
                  <a16:creationId xmlns:a16="http://schemas.microsoft.com/office/drawing/2014/main" id="{8425B48F-406E-CC1E-DD33-430DC2D22207}"/>
                </a:ext>
              </a:extLst>
            </p:cNvPr>
            <p:cNvGrpSpPr/>
            <p:nvPr/>
          </p:nvGrpSpPr>
          <p:grpSpPr>
            <a:xfrm>
              <a:off x="2624644" y="1653297"/>
              <a:ext cx="87548" cy="87548"/>
              <a:chOff x="1938844" y="1783201"/>
              <a:chExt cx="87548" cy="87548"/>
            </a:xfrm>
          </p:grpSpPr>
          <p:sp>
            <p:nvSpPr>
              <p:cNvPr id="231" name="Freeform: Shape 230">
                <a:extLst>
                  <a:ext uri="{FF2B5EF4-FFF2-40B4-BE49-F238E27FC236}">
                    <a16:creationId xmlns:a16="http://schemas.microsoft.com/office/drawing/2014/main" id="{677CF326-DDDA-D62D-7FC4-3771DA5CDA42}"/>
                  </a:ext>
                </a:extLst>
              </p:cNvPr>
              <p:cNvSpPr/>
              <p:nvPr/>
            </p:nvSpPr>
            <p:spPr>
              <a:xfrm>
                <a:off x="1938844" y="1783201"/>
                <a:ext cx="87548" cy="87548"/>
              </a:xfrm>
              <a:custGeom>
                <a:avLst/>
                <a:gdLst>
                  <a:gd name="connsiteX0" fmla="*/ 18395 w 87548"/>
                  <a:gd name="connsiteY0" fmla="*/ 176 h 87548"/>
                  <a:gd name="connsiteX1" fmla="*/ 69465 w 87548"/>
                  <a:gd name="connsiteY1" fmla="*/ 176 h 87548"/>
                  <a:gd name="connsiteX2" fmla="*/ 83145 w 87548"/>
                  <a:gd name="connsiteY2" fmla="*/ 4735 h 87548"/>
                  <a:gd name="connsiteX3" fmla="*/ 87704 w 87548"/>
                  <a:gd name="connsiteY3" fmla="*/ 18415 h 87548"/>
                  <a:gd name="connsiteX4" fmla="*/ 87704 w 87548"/>
                  <a:gd name="connsiteY4" fmla="*/ 69485 h 87548"/>
                  <a:gd name="connsiteX5" fmla="*/ 83145 w 87548"/>
                  <a:gd name="connsiteY5" fmla="*/ 83165 h 87548"/>
                  <a:gd name="connsiteX6" fmla="*/ 69465 w 87548"/>
                  <a:gd name="connsiteY6" fmla="*/ 87724 h 87548"/>
                  <a:gd name="connsiteX7" fmla="*/ 18395 w 87548"/>
                  <a:gd name="connsiteY7" fmla="*/ 87724 h 87548"/>
                  <a:gd name="connsiteX8" fmla="*/ 4715 w 87548"/>
                  <a:gd name="connsiteY8" fmla="*/ 83165 h 87548"/>
                  <a:gd name="connsiteX9" fmla="*/ 156 w 87548"/>
                  <a:gd name="connsiteY9" fmla="*/ 69485 h 87548"/>
                  <a:gd name="connsiteX10" fmla="*/ 1295 w 87548"/>
                  <a:gd name="connsiteY10" fmla="*/ 10435 h 87548"/>
                  <a:gd name="connsiteX11" fmla="*/ 4715 w 87548"/>
                  <a:gd name="connsiteY11" fmla="*/ 4735 h 87548"/>
                  <a:gd name="connsiteX12" fmla="*/ 18395 w 87548"/>
                  <a:gd name="connsiteY12" fmla="*/ 17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95" y="176"/>
                    </a:moveTo>
                    <a:lnTo>
                      <a:pt x="69465" y="176"/>
                    </a:lnTo>
                    <a:lnTo>
                      <a:pt x="83145" y="4735"/>
                    </a:lnTo>
                    <a:lnTo>
                      <a:pt x="87704" y="18415"/>
                    </a:lnTo>
                    <a:lnTo>
                      <a:pt x="87704" y="69485"/>
                    </a:lnTo>
                    <a:lnTo>
                      <a:pt x="83145" y="83165"/>
                    </a:lnTo>
                    <a:lnTo>
                      <a:pt x="69465" y="87724"/>
                    </a:lnTo>
                    <a:lnTo>
                      <a:pt x="18395" y="87724"/>
                    </a:lnTo>
                    <a:lnTo>
                      <a:pt x="4715" y="83165"/>
                    </a:lnTo>
                    <a:lnTo>
                      <a:pt x="156" y="69485"/>
                    </a:lnTo>
                    <a:lnTo>
                      <a:pt x="1295" y="10435"/>
                    </a:lnTo>
                    <a:lnTo>
                      <a:pt x="4715" y="4735"/>
                    </a:lnTo>
                    <a:lnTo>
                      <a:pt x="18395" y="176"/>
                    </a:lnTo>
                  </a:path>
                </a:pathLst>
              </a:custGeom>
              <a:solidFill>
                <a:srgbClr val="FFFFFF"/>
              </a:solidFill>
              <a:ln w="0" cap="flat">
                <a:noFill/>
                <a:prstDash val="solid"/>
                <a:miter/>
              </a:ln>
            </p:spPr>
            <p:txBody>
              <a:bodyPr rtlCol="0" anchor="ctr"/>
              <a:lstStyle/>
              <a:p>
                <a:endParaRPr lang="en-IN"/>
              </a:p>
            </p:txBody>
          </p:sp>
          <p:sp>
            <p:nvSpPr>
              <p:cNvPr id="232" name="Freeform: Shape 231">
                <a:extLst>
                  <a:ext uri="{FF2B5EF4-FFF2-40B4-BE49-F238E27FC236}">
                    <a16:creationId xmlns:a16="http://schemas.microsoft.com/office/drawing/2014/main" id="{A4E8A4A6-2E13-6392-8FF2-492ABD37CE35}"/>
                  </a:ext>
                </a:extLst>
              </p:cNvPr>
              <p:cNvSpPr/>
              <p:nvPr/>
            </p:nvSpPr>
            <p:spPr>
              <a:xfrm>
                <a:off x="1938844" y="1783201"/>
                <a:ext cx="87548" cy="87548"/>
              </a:xfrm>
              <a:custGeom>
                <a:avLst/>
                <a:gdLst>
                  <a:gd name="connsiteX0" fmla="*/ 18395 w 87548"/>
                  <a:gd name="connsiteY0" fmla="*/ 176 h 87548"/>
                  <a:gd name="connsiteX1" fmla="*/ 69465 w 87548"/>
                  <a:gd name="connsiteY1" fmla="*/ 176 h 87548"/>
                  <a:gd name="connsiteX2" fmla="*/ 87704 w 87548"/>
                  <a:gd name="connsiteY2" fmla="*/ 18415 h 87548"/>
                  <a:gd name="connsiteX3" fmla="*/ 87704 w 87548"/>
                  <a:gd name="connsiteY3" fmla="*/ 18415 h 87548"/>
                  <a:gd name="connsiteX4" fmla="*/ 87704 w 87548"/>
                  <a:gd name="connsiteY4" fmla="*/ 69485 h 87548"/>
                  <a:gd name="connsiteX5" fmla="*/ 69465 w 87548"/>
                  <a:gd name="connsiteY5" fmla="*/ 87724 h 87548"/>
                  <a:gd name="connsiteX6" fmla="*/ 69465 w 87548"/>
                  <a:gd name="connsiteY6" fmla="*/ 87724 h 87548"/>
                  <a:gd name="connsiteX7" fmla="*/ 18395 w 87548"/>
                  <a:gd name="connsiteY7" fmla="*/ 87724 h 87548"/>
                  <a:gd name="connsiteX8" fmla="*/ 156 w 87548"/>
                  <a:gd name="connsiteY8" fmla="*/ 69485 h 87548"/>
                  <a:gd name="connsiteX9" fmla="*/ 156 w 87548"/>
                  <a:gd name="connsiteY9" fmla="*/ 69485 h 87548"/>
                  <a:gd name="connsiteX10" fmla="*/ 156 w 87548"/>
                  <a:gd name="connsiteY10" fmla="*/ 18415 h 87548"/>
                  <a:gd name="connsiteX11" fmla="*/ 18395 w 87548"/>
                  <a:gd name="connsiteY11" fmla="*/ 17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95" y="176"/>
                    </a:moveTo>
                    <a:cubicBezTo>
                      <a:pt x="29588" y="176"/>
                      <a:pt x="40780" y="176"/>
                      <a:pt x="69465" y="176"/>
                    </a:cubicBezTo>
                    <a:cubicBezTo>
                      <a:pt x="81625" y="176"/>
                      <a:pt x="87704" y="6255"/>
                      <a:pt x="87704" y="18415"/>
                    </a:cubicBezTo>
                    <a:moveTo>
                      <a:pt x="87704" y="18415"/>
                    </a:moveTo>
                    <a:cubicBezTo>
                      <a:pt x="87704" y="30705"/>
                      <a:pt x="87704" y="42995"/>
                      <a:pt x="87704" y="69485"/>
                    </a:cubicBezTo>
                    <a:cubicBezTo>
                      <a:pt x="87704" y="81645"/>
                      <a:pt x="81625" y="87724"/>
                      <a:pt x="69465" y="87724"/>
                    </a:cubicBezTo>
                    <a:moveTo>
                      <a:pt x="69465" y="87724"/>
                    </a:moveTo>
                    <a:cubicBezTo>
                      <a:pt x="57159" y="87724"/>
                      <a:pt x="44852" y="87724"/>
                      <a:pt x="18395" y="87724"/>
                    </a:cubicBezTo>
                    <a:cubicBezTo>
                      <a:pt x="6235" y="87724"/>
                      <a:pt x="156" y="81645"/>
                      <a:pt x="156" y="69485"/>
                    </a:cubicBezTo>
                    <a:moveTo>
                      <a:pt x="156" y="69485"/>
                    </a:moveTo>
                    <a:cubicBezTo>
                      <a:pt x="156" y="53026"/>
                      <a:pt x="156" y="36567"/>
                      <a:pt x="156" y="18415"/>
                    </a:cubicBezTo>
                    <a:cubicBezTo>
                      <a:pt x="156" y="6255"/>
                      <a:pt x="6235" y="176"/>
                      <a:pt x="18395" y="176"/>
                    </a:cubicBezTo>
                  </a:path>
                </a:pathLst>
              </a:custGeom>
              <a:noFill/>
              <a:ln w="4284" cap="flat">
                <a:solidFill>
                  <a:srgbClr val="171717"/>
                </a:solidFill>
                <a:prstDash val="solid"/>
                <a:miter/>
              </a:ln>
            </p:spPr>
            <p:txBody>
              <a:bodyPr rtlCol="0" anchor="ctr"/>
              <a:lstStyle/>
              <a:p>
                <a:endParaRPr lang="en-IN"/>
              </a:p>
            </p:txBody>
          </p:sp>
        </p:grpSp>
        <p:grpSp>
          <p:nvGrpSpPr>
            <p:cNvPr id="130" name="Graphic 4">
              <a:extLst>
                <a:ext uri="{FF2B5EF4-FFF2-40B4-BE49-F238E27FC236}">
                  <a16:creationId xmlns:a16="http://schemas.microsoft.com/office/drawing/2014/main" id="{CACE4676-6296-FF43-9307-C9C3E9D07957}"/>
                </a:ext>
              </a:extLst>
            </p:cNvPr>
            <p:cNvGrpSpPr/>
            <p:nvPr/>
          </p:nvGrpSpPr>
          <p:grpSpPr>
            <a:xfrm>
              <a:off x="2641059" y="1669713"/>
              <a:ext cx="54718" cy="54718"/>
              <a:chOff x="1955259" y="1799617"/>
              <a:chExt cx="54718" cy="54718"/>
            </a:xfrm>
            <a:solidFill>
              <a:srgbClr val="000000"/>
            </a:solidFill>
          </p:grpSpPr>
          <p:sp>
            <p:nvSpPr>
              <p:cNvPr id="226" name="Freeform: Shape 225">
                <a:extLst>
                  <a:ext uri="{FF2B5EF4-FFF2-40B4-BE49-F238E27FC236}">
                    <a16:creationId xmlns:a16="http://schemas.microsoft.com/office/drawing/2014/main" id="{0B07B5BA-9E56-3691-EDF2-BD72C6485387}"/>
                  </a:ext>
                </a:extLst>
              </p:cNvPr>
              <p:cNvSpPr/>
              <p:nvPr/>
            </p:nvSpPr>
            <p:spPr>
              <a:xfrm>
                <a:off x="1960731" y="1826976"/>
                <a:ext cx="43774" cy="27359"/>
              </a:xfrm>
              <a:custGeom>
                <a:avLst/>
                <a:gdLst>
                  <a:gd name="connsiteX0" fmla="*/ 43930 w 43774"/>
                  <a:gd name="connsiteY0" fmla="*/ 174 h 27359"/>
                  <a:gd name="connsiteX1" fmla="*/ 43930 w 43774"/>
                  <a:gd name="connsiteY1" fmla="*/ 27533 h 27359"/>
                  <a:gd name="connsiteX2" fmla="*/ 156 w 43774"/>
                  <a:gd name="connsiteY2" fmla="*/ 27533 h 27359"/>
                  <a:gd name="connsiteX3" fmla="*/ 156 w 43774"/>
                  <a:gd name="connsiteY3" fmla="*/ 174 h 27359"/>
                </a:gdLst>
                <a:ahLst/>
                <a:cxnLst>
                  <a:cxn ang="0">
                    <a:pos x="connsiteX0" y="connsiteY0"/>
                  </a:cxn>
                  <a:cxn ang="0">
                    <a:pos x="connsiteX1" y="connsiteY1"/>
                  </a:cxn>
                  <a:cxn ang="0">
                    <a:pos x="connsiteX2" y="connsiteY2"/>
                  </a:cxn>
                  <a:cxn ang="0">
                    <a:pos x="connsiteX3" y="connsiteY3"/>
                  </a:cxn>
                </a:cxnLst>
                <a:rect l="l" t="t" r="r" b="b"/>
                <a:pathLst>
                  <a:path w="43774" h="27359">
                    <a:moveTo>
                      <a:pt x="43930" y="174"/>
                    </a:moveTo>
                    <a:lnTo>
                      <a:pt x="43930" y="27533"/>
                    </a:lnTo>
                    <a:lnTo>
                      <a:pt x="156" y="27533"/>
                    </a:lnTo>
                    <a:lnTo>
                      <a:pt x="156" y="174"/>
                    </a:lnTo>
                  </a:path>
                </a:pathLst>
              </a:custGeom>
              <a:solidFill>
                <a:srgbClr val="000000"/>
              </a:solidFill>
              <a:ln w="5288" cap="rnd">
                <a:solidFill>
                  <a:srgbClr val="171717"/>
                </a:solidFill>
                <a:prstDash val="solid"/>
                <a:round/>
              </a:ln>
            </p:spPr>
            <p:txBody>
              <a:bodyPr rtlCol="0" anchor="ctr"/>
              <a:lstStyle/>
              <a:p>
                <a:endParaRPr lang="en-IN"/>
              </a:p>
            </p:txBody>
          </p:sp>
          <p:sp>
            <p:nvSpPr>
              <p:cNvPr id="227" name="Freeform: Shape 226">
                <a:extLst>
                  <a:ext uri="{FF2B5EF4-FFF2-40B4-BE49-F238E27FC236}">
                    <a16:creationId xmlns:a16="http://schemas.microsoft.com/office/drawing/2014/main" id="{778DD578-C1A0-8400-6DC9-20C71B1BB4EF}"/>
                  </a:ext>
                </a:extLst>
              </p:cNvPr>
              <p:cNvSpPr/>
              <p:nvPr/>
            </p:nvSpPr>
            <p:spPr>
              <a:xfrm>
                <a:off x="1955259" y="1813296"/>
                <a:ext cx="54718" cy="13679"/>
              </a:xfrm>
              <a:custGeom>
                <a:avLst/>
                <a:gdLst>
                  <a:gd name="connsiteX0" fmla="*/ 156 w 54718"/>
                  <a:gd name="connsiteY0" fmla="*/ 176 h 13679"/>
                  <a:gd name="connsiteX1" fmla="*/ 54874 w 54718"/>
                  <a:gd name="connsiteY1" fmla="*/ 176 h 13679"/>
                  <a:gd name="connsiteX2" fmla="*/ 54874 w 54718"/>
                  <a:gd name="connsiteY2" fmla="*/ 13856 h 13679"/>
                  <a:gd name="connsiteX3" fmla="*/ 156 w 54718"/>
                  <a:gd name="connsiteY3" fmla="*/ 13856 h 13679"/>
                </a:gdLst>
                <a:ahLst/>
                <a:cxnLst>
                  <a:cxn ang="0">
                    <a:pos x="connsiteX0" y="connsiteY0"/>
                  </a:cxn>
                  <a:cxn ang="0">
                    <a:pos x="connsiteX1" y="connsiteY1"/>
                  </a:cxn>
                  <a:cxn ang="0">
                    <a:pos x="connsiteX2" y="connsiteY2"/>
                  </a:cxn>
                  <a:cxn ang="0">
                    <a:pos x="connsiteX3" y="connsiteY3"/>
                  </a:cxn>
                </a:cxnLst>
                <a:rect l="l" t="t" r="r" b="b"/>
                <a:pathLst>
                  <a:path w="54718" h="13679">
                    <a:moveTo>
                      <a:pt x="156" y="176"/>
                    </a:moveTo>
                    <a:lnTo>
                      <a:pt x="54874" y="176"/>
                    </a:lnTo>
                    <a:lnTo>
                      <a:pt x="54874" y="13856"/>
                    </a:lnTo>
                    <a:lnTo>
                      <a:pt x="156" y="13856"/>
                    </a:lnTo>
                    <a:close/>
                  </a:path>
                </a:pathLst>
              </a:custGeom>
              <a:solidFill>
                <a:srgbClr val="000000"/>
              </a:solidFill>
              <a:ln w="5288" cap="rnd">
                <a:solidFill>
                  <a:srgbClr val="171717"/>
                </a:solidFill>
                <a:prstDash val="solid"/>
                <a:round/>
              </a:ln>
            </p:spPr>
            <p:txBody>
              <a:bodyPr rtlCol="0" anchor="ctr"/>
              <a:lstStyle/>
              <a:p>
                <a:endParaRPr lang="en-IN"/>
              </a:p>
            </p:txBody>
          </p:sp>
          <p:sp>
            <p:nvSpPr>
              <p:cNvPr id="228" name="Freeform: Shape 227">
                <a:extLst>
                  <a:ext uri="{FF2B5EF4-FFF2-40B4-BE49-F238E27FC236}">
                    <a16:creationId xmlns:a16="http://schemas.microsoft.com/office/drawing/2014/main" id="{2B1984A3-DC0E-E486-72C8-54AC43C90BCD}"/>
                  </a:ext>
                </a:extLst>
              </p:cNvPr>
              <p:cNvSpPr/>
              <p:nvPr/>
            </p:nvSpPr>
            <p:spPr>
              <a:xfrm>
                <a:off x="1982618" y="1813296"/>
                <a:ext cx="3647" cy="41038"/>
              </a:xfrm>
              <a:custGeom>
                <a:avLst/>
                <a:gdLst>
                  <a:gd name="connsiteX0" fmla="*/ 156 w 3647"/>
                  <a:gd name="connsiteY0" fmla="*/ 41213 h 41038"/>
                  <a:gd name="connsiteX1" fmla="*/ 156 w 3647"/>
                  <a:gd name="connsiteY1" fmla="*/ 175 h 41038"/>
                </a:gdLst>
                <a:ahLst/>
                <a:cxnLst>
                  <a:cxn ang="0">
                    <a:pos x="connsiteX0" y="connsiteY0"/>
                  </a:cxn>
                  <a:cxn ang="0">
                    <a:pos x="connsiteX1" y="connsiteY1"/>
                  </a:cxn>
                </a:cxnLst>
                <a:rect l="l" t="t" r="r" b="b"/>
                <a:pathLst>
                  <a:path w="3647" h="41038">
                    <a:moveTo>
                      <a:pt x="156" y="41213"/>
                    </a:moveTo>
                    <a:lnTo>
                      <a:pt x="156" y="175"/>
                    </a:lnTo>
                  </a:path>
                </a:pathLst>
              </a:custGeom>
              <a:ln w="5288" cap="rnd">
                <a:solidFill>
                  <a:srgbClr val="171717"/>
                </a:solidFill>
                <a:prstDash val="solid"/>
                <a:round/>
              </a:ln>
            </p:spPr>
            <p:txBody>
              <a:bodyPr rtlCol="0" anchor="ctr"/>
              <a:lstStyle/>
              <a:p>
                <a:endParaRPr lang="en-IN"/>
              </a:p>
            </p:txBody>
          </p:sp>
          <p:sp>
            <p:nvSpPr>
              <p:cNvPr id="229" name="Freeform: Shape 228">
                <a:extLst>
                  <a:ext uri="{FF2B5EF4-FFF2-40B4-BE49-F238E27FC236}">
                    <a16:creationId xmlns:a16="http://schemas.microsoft.com/office/drawing/2014/main" id="{C0EB9F35-02FA-867B-4289-3721C2E095A7}"/>
                  </a:ext>
                </a:extLst>
              </p:cNvPr>
              <p:cNvSpPr/>
              <p:nvPr/>
            </p:nvSpPr>
            <p:spPr>
              <a:xfrm>
                <a:off x="1963467" y="1799617"/>
                <a:ext cx="19151" cy="13679"/>
              </a:xfrm>
              <a:custGeom>
                <a:avLst/>
                <a:gdLst>
                  <a:gd name="connsiteX0" fmla="*/ 19308 w 19151"/>
                  <a:gd name="connsiteY0" fmla="*/ 13857 h 13679"/>
                  <a:gd name="connsiteX1" fmla="*/ 6996 w 19151"/>
                  <a:gd name="connsiteY1" fmla="*/ 13857 h 13679"/>
                  <a:gd name="connsiteX2" fmla="*/ 156 w 19151"/>
                  <a:gd name="connsiteY2" fmla="*/ 7017 h 13679"/>
                  <a:gd name="connsiteX3" fmla="*/ 6996 w 19151"/>
                  <a:gd name="connsiteY3" fmla="*/ 177 h 13679"/>
                  <a:gd name="connsiteX4" fmla="*/ 19308 w 19151"/>
                  <a:gd name="connsiteY4" fmla="*/ 13857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51" h="13679">
                    <a:moveTo>
                      <a:pt x="19308" y="13857"/>
                    </a:moveTo>
                    <a:lnTo>
                      <a:pt x="6996" y="13857"/>
                    </a:lnTo>
                    <a:cubicBezTo>
                      <a:pt x="3219" y="13857"/>
                      <a:pt x="156" y="10795"/>
                      <a:pt x="156" y="7017"/>
                    </a:cubicBezTo>
                    <a:cubicBezTo>
                      <a:pt x="156" y="3240"/>
                      <a:pt x="3219" y="177"/>
                      <a:pt x="6996" y="177"/>
                    </a:cubicBezTo>
                    <a:cubicBezTo>
                      <a:pt x="16572" y="177"/>
                      <a:pt x="19308" y="13857"/>
                      <a:pt x="19308" y="13857"/>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230" name="Freeform: Shape 229">
                <a:extLst>
                  <a:ext uri="{FF2B5EF4-FFF2-40B4-BE49-F238E27FC236}">
                    <a16:creationId xmlns:a16="http://schemas.microsoft.com/office/drawing/2014/main" id="{1B6DD998-616C-C072-8AC3-3C063E132F7E}"/>
                  </a:ext>
                </a:extLst>
              </p:cNvPr>
              <p:cNvSpPr/>
              <p:nvPr/>
            </p:nvSpPr>
            <p:spPr>
              <a:xfrm>
                <a:off x="1982618" y="1799617"/>
                <a:ext cx="19151" cy="13679"/>
              </a:xfrm>
              <a:custGeom>
                <a:avLst/>
                <a:gdLst>
                  <a:gd name="connsiteX0" fmla="*/ 155 w 19151"/>
                  <a:gd name="connsiteY0" fmla="*/ 13857 h 13679"/>
                  <a:gd name="connsiteX1" fmla="*/ 12466 w 19151"/>
                  <a:gd name="connsiteY1" fmla="*/ 13857 h 13679"/>
                  <a:gd name="connsiteX2" fmla="*/ 19306 w 19151"/>
                  <a:gd name="connsiteY2" fmla="*/ 7017 h 13679"/>
                  <a:gd name="connsiteX3" fmla="*/ 12466 w 19151"/>
                  <a:gd name="connsiteY3" fmla="*/ 177 h 13679"/>
                  <a:gd name="connsiteX4" fmla="*/ 155 w 19151"/>
                  <a:gd name="connsiteY4" fmla="*/ 13857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51" h="13679">
                    <a:moveTo>
                      <a:pt x="155" y="13857"/>
                    </a:moveTo>
                    <a:lnTo>
                      <a:pt x="12466" y="13857"/>
                    </a:lnTo>
                    <a:cubicBezTo>
                      <a:pt x="16244" y="13857"/>
                      <a:pt x="19306" y="10795"/>
                      <a:pt x="19306" y="7017"/>
                    </a:cubicBezTo>
                    <a:cubicBezTo>
                      <a:pt x="19306" y="3240"/>
                      <a:pt x="16244" y="177"/>
                      <a:pt x="12466" y="177"/>
                    </a:cubicBezTo>
                    <a:cubicBezTo>
                      <a:pt x="2891" y="177"/>
                      <a:pt x="155" y="13857"/>
                      <a:pt x="155" y="13857"/>
                    </a:cubicBezTo>
                    <a:close/>
                  </a:path>
                </a:pathLst>
              </a:custGeom>
              <a:solidFill>
                <a:srgbClr val="000000"/>
              </a:solidFill>
              <a:ln w="5288" cap="rnd">
                <a:solidFill>
                  <a:srgbClr val="171717"/>
                </a:solidFill>
                <a:prstDash val="solid"/>
                <a:round/>
              </a:ln>
            </p:spPr>
            <p:txBody>
              <a:bodyPr rtlCol="0" anchor="ctr"/>
              <a:lstStyle/>
              <a:p>
                <a:endParaRPr lang="en-IN"/>
              </a:p>
            </p:txBody>
          </p:sp>
        </p:grpSp>
        <p:sp>
          <p:nvSpPr>
            <p:cNvPr id="131" name="Freeform: Shape 130">
              <a:extLst>
                <a:ext uri="{FF2B5EF4-FFF2-40B4-BE49-F238E27FC236}">
                  <a16:creationId xmlns:a16="http://schemas.microsoft.com/office/drawing/2014/main" id="{1C775F4C-FEF4-17D5-A1D1-64542AE4B899}"/>
                </a:ext>
              </a:extLst>
            </p:cNvPr>
            <p:cNvSpPr/>
            <p:nvPr/>
          </p:nvSpPr>
          <p:spPr>
            <a:xfrm>
              <a:off x="4935977" y="5534958"/>
              <a:ext cx="503406" cy="262646"/>
            </a:xfrm>
            <a:custGeom>
              <a:avLst/>
              <a:gdLst>
                <a:gd name="connsiteX0" fmla="*/ 21909 w 503406"/>
                <a:gd name="connsiteY0" fmla="*/ 1679 h 262646"/>
                <a:gd name="connsiteX1" fmla="*/ 481541 w 503406"/>
                <a:gd name="connsiteY1" fmla="*/ 1679 h 262646"/>
                <a:gd name="connsiteX2" fmla="*/ 503428 w 503406"/>
                <a:gd name="connsiteY2" fmla="*/ 23566 h 262646"/>
                <a:gd name="connsiteX3" fmla="*/ 503428 w 503406"/>
                <a:gd name="connsiteY3" fmla="*/ 23566 h 262646"/>
                <a:gd name="connsiteX4" fmla="*/ 503428 w 503406"/>
                <a:gd name="connsiteY4" fmla="*/ 242439 h 262646"/>
                <a:gd name="connsiteX5" fmla="*/ 481541 w 503406"/>
                <a:gd name="connsiteY5" fmla="*/ 264326 h 262646"/>
                <a:gd name="connsiteX6" fmla="*/ 481541 w 503406"/>
                <a:gd name="connsiteY6" fmla="*/ 264326 h 262646"/>
                <a:gd name="connsiteX7" fmla="*/ 21909 w 503406"/>
                <a:gd name="connsiteY7" fmla="*/ 264326 h 262646"/>
                <a:gd name="connsiteX8" fmla="*/ 22 w 503406"/>
                <a:gd name="connsiteY8" fmla="*/ 242439 h 262646"/>
                <a:gd name="connsiteX9" fmla="*/ 22 w 503406"/>
                <a:gd name="connsiteY9" fmla="*/ 242439 h 262646"/>
                <a:gd name="connsiteX10" fmla="*/ 22 w 503406"/>
                <a:gd name="connsiteY10" fmla="*/ 23566 h 262646"/>
                <a:gd name="connsiteX11" fmla="*/ 21909 w 503406"/>
                <a:gd name="connsiteY11" fmla="*/ 1679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1909" y="1679"/>
                  </a:moveTo>
                  <a:cubicBezTo>
                    <a:pt x="184864" y="1679"/>
                    <a:pt x="347819" y="1679"/>
                    <a:pt x="481541" y="1679"/>
                  </a:cubicBezTo>
                  <a:cubicBezTo>
                    <a:pt x="496133" y="1679"/>
                    <a:pt x="503428" y="8975"/>
                    <a:pt x="503428" y="23566"/>
                  </a:cubicBezTo>
                  <a:moveTo>
                    <a:pt x="503428" y="23566"/>
                  </a:moveTo>
                  <a:cubicBezTo>
                    <a:pt x="503428" y="107794"/>
                    <a:pt x="503428" y="192022"/>
                    <a:pt x="503428" y="242439"/>
                  </a:cubicBezTo>
                  <a:cubicBezTo>
                    <a:pt x="503428" y="257030"/>
                    <a:pt x="496133" y="264326"/>
                    <a:pt x="481541" y="264326"/>
                  </a:cubicBezTo>
                  <a:moveTo>
                    <a:pt x="481541" y="264326"/>
                  </a:moveTo>
                  <a:cubicBezTo>
                    <a:pt x="304586" y="264326"/>
                    <a:pt x="127631" y="264326"/>
                    <a:pt x="21909" y="264326"/>
                  </a:cubicBezTo>
                  <a:cubicBezTo>
                    <a:pt x="7318" y="264326"/>
                    <a:pt x="22" y="257030"/>
                    <a:pt x="22" y="242439"/>
                  </a:cubicBezTo>
                  <a:moveTo>
                    <a:pt x="22" y="242439"/>
                  </a:moveTo>
                  <a:cubicBezTo>
                    <a:pt x="22" y="187669"/>
                    <a:pt x="22" y="132900"/>
                    <a:pt x="22" y="23566"/>
                  </a:cubicBezTo>
                  <a:cubicBezTo>
                    <a:pt x="22" y="8975"/>
                    <a:pt x="7318" y="1679"/>
                    <a:pt x="21909" y="1679"/>
                  </a:cubicBezTo>
                </a:path>
              </a:pathLst>
            </a:custGeom>
            <a:noFill/>
            <a:ln w="4284" cap="flat">
              <a:solidFill>
                <a:srgbClr val="171717"/>
              </a:solidFill>
              <a:prstDash val="solid"/>
              <a:miter/>
            </a:ln>
          </p:spPr>
          <p:txBody>
            <a:bodyPr rtlCol="0" anchor="ctr"/>
            <a:lstStyle/>
            <a:p>
              <a:endParaRPr lang="en-IN"/>
            </a:p>
          </p:txBody>
        </p:sp>
        <p:pic>
          <p:nvPicPr>
            <p:cNvPr id="132" name="Picture 131">
              <a:extLst>
                <a:ext uri="{FF2B5EF4-FFF2-40B4-BE49-F238E27FC236}">
                  <a16:creationId xmlns:a16="http://schemas.microsoft.com/office/drawing/2014/main" id="{2D5361DF-7507-AA86-BC32-11959172376C}"/>
                </a:ext>
              </a:extLst>
            </p:cNvPr>
            <p:cNvPicPr>
              <a:picLocks noChangeAspect="1"/>
            </p:cNvPicPr>
            <p:nvPr/>
          </p:nvPicPr>
          <p:blipFill>
            <a:blip r:embed="rId12"/>
            <a:stretch>
              <a:fillRect/>
            </a:stretch>
          </p:blipFill>
          <p:spPr>
            <a:xfrm>
              <a:off x="5075280" y="5602444"/>
              <a:ext cx="224800" cy="134971"/>
            </a:xfrm>
            <a:custGeom>
              <a:avLst/>
              <a:gdLst>
                <a:gd name="connsiteX0" fmla="*/ 60 w 224800"/>
                <a:gd name="connsiteY0" fmla="*/ 1698 h 134971"/>
                <a:gd name="connsiteX1" fmla="*/ 224860 w 224800"/>
                <a:gd name="connsiteY1" fmla="*/ 1698 h 134971"/>
                <a:gd name="connsiteX2" fmla="*/ 224860 w 224800"/>
                <a:gd name="connsiteY2" fmla="*/ 136669 h 134971"/>
                <a:gd name="connsiteX3" fmla="*/ 60 w 224800"/>
                <a:gd name="connsiteY3" fmla="*/ 136669 h 134971"/>
              </a:gdLst>
              <a:ahLst/>
              <a:cxnLst>
                <a:cxn ang="0">
                  <a:pos x="connsiteX0" y="connsiteY0"/>
                </a:cxn>
                <a:cxn ang="0">
                  <a:pos x="connsiteX1" y="connsiteY1"/>
                </a:cxn>
                <a:cxn ang="0">
                  <a:pos x="connsiteX2" y="connsiteY2"/>
                </a:cxn>
                <a:cxn ang="0">
                  <a:pos x="connsiteX3" y="connsiteY3"/>
                </a:cxn>
              </a:cxnLst>
              <a:rect l="l" t="t" r="r" b="b"/>
              <a:pathLst>
                <a:path w="224800" h="134971">
                  <a:moveTo>
                    <a:pt x="60" y="1698"/>
                  </a:moveTo>
                  <a:lnTo>
                    <a:pt x="224860" y="1698"/>
                  </a:lnTo>
                  <a:lnTo>
                    <a:pt x="224860" y="136669"/>
                  </a:lnTo>
                  <a:lnTo>
                    <a:pt x="60" y="136669"/>
                  </a:lnTo>
                  <a:close/>
                </a:path>
              </a:pathLst>
            </a:custGeom>
          </p:spPr>
        </p:pic>
        <p:grpSp>
          <p:nvGrpSpPr>
            <p:cNvPr id="133" name="Graphic 4">
              <a:extLst>
                <a:ext uri="{FF2B5EF4-FFF2-40B4-BE49-F238E27FC236}">
                  <a16:creationId xmlns:a16="http://schemas.microsoft.com/office/drawing/2014/main" id="{191D7E5C-31B2-ACF0-C7BE-E8B4A8044A92}"/>
                </a:ext>
              </a:extLst>
            </p:cNvPr>
            <p:cNvGrpSpPr/>
            <p:nvPr/>
          </p:nvGrpSpPr>
          <p:grpSpPr>
            <a:xfrm>
              <a:off x="4979751" y="5480240"/>
              <a:ext cx="87548" cy="87548"/>
              <a:chOff x="1495627" y="7213424"/>
              <a:chExt cx="87548" cy="87548"/>
            </a:xfrm>
          </p:grpSpPr>
          <p:sp>
            <p:nvSpPr>
              <p:cNvPr id="224" name="Freeform: Shape 223">
                <a:extLst>
                  <a:ext uri="{FF2B5EF4-FFF2-40B4-BE49-F238E27FC236}">
                    <a16:creationId xmlns:a16="http://schemas.microsoft.com/office/drawing/2014/main" id="{82CFA4DA-052E-6946-2019-3FFB8AED0F2E}"/>
                  </a:ext>
                </a:extLst>
              </p:cNvPr>
              <p:cNvSpPr/>
              <p:nvPr/>
            </p:nvSpPr>
            <p:spPr>
              <a:xfrm>
                <a:off x="1495627" y="7213424"/>
                <a:ext cx="87548" cy="87548"/>
              </a:xfrm>
              <a:custGeom>
                <a:avLst/>
                <a:gdLst>
                  <a:gd name="connsiteX0" fmla="*/ 18273 w 87548"/>
                  <a:gd name="connsiteY0" fmla="*/ 1664 h 87548"/>
                  <a:gd name="connsiteX1" fmla="*/ 69344 w 87548"/>
                  <a:gd name="connsiteY1" fmla="*/ 1664 h 87548"/>
                  <a:gd name="connsiteX2" fmla="*/ 83023 w 87548"/>
                  <a:gd name="connsiteY2" fmla="*/ 6224 h 87548"/>
                  <a:gd name="connsiteX3" fmla="*/ 87583 w 87548"/>
                  <a:gd name="connsiteY3" fmla="*/ 19903 h 87548"/>
                  <a:gd name="connsiteX4" fmla="*/ 87583 w 87548"/>
                  <a:gd name="connsiteY4" fmla="*/ 70974 h 87548"/>
                  <a:gd name="connsiteX5" fmla="*/ 83023 w 87548"/>
                  <a:gd name="connsiteY5" fmla="*/ 84653 h 87548"/>
                  <a:gd name="connsiteX6" fmla="*/ 69344 w 87548"/>
                  <a:gd name="connsiteY6" fmla="*/ 89213 h 87548"/>
                  <a:gd name="connsiteX7" fmla="*/ 18273 w 87548"/>
                  <a:gd name="connsiteY7" fmla="*/ 89213 h 87548"/>
                  <a:gd name="connsiteX8" fmla="*/ 4594 w 87548"/>
                  <a:gd name="connsiteY8" fmla="*/ 84653 h 87548"/>
                  <a:gd name="connsiteX9" fmla="*/ 34 w 87548"/>
                  <a:gd name="connsiteY9" fmla="*/ 70974 h 87548"/>
                  <a:gd name="connsiteX10" fmla="*/ 1174 w 87548"/>
                  <a:gd name="connsiteY10" fmla="*/ 11924 h 87548"/>
                  <a:gd name="connsiteX11" fmla="*/ 4594 w 87548"/>
                  <a:gd name="connsiteY11" fmla="*/ 6224 h 87548"/>
                  <a:gd name="connsiteX12" fmla="*/ 18273 w 87548"/>
                  <a:gd name="connsiteY12"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273" y="1664"/>
                    </a:moveTo>
                    <a:lnTo>
                      <a:pt x="69344" y="1664"/>
                    </a:lnTo>
                    <a:lnTo>
                      <a:pt x="83023" y="6224"/>
                    </a:lnTo>
                    <a:lnTo>
                      <a:pt x="87583" y="19903"/>
                    </a:lnTo>
                    <a:lnTo>
                      <a:pt x="87583" y="70974"/>
                    </a:lnTo>
                    <a:lnTo>
                      <a:pt x="83023" y="84653"/>
                    </a:lnTo>
                    <a:lnTo>
                      <a:pt x="69344" y="89213"/>
                    </a:lnTo>
                    <a:lnTo>
                      <a:pt x="18273" y="89213"/>
                    </a:lnTo>
                    <a:lnTo>
                      <a:pt x="4594" y="84653"/>
                    </a:lnTo>
                    <a:lnTo>
                      <a:pt x="34" y="70974"/>
                    </a:lnTo>
                    <a:lnTo>
                      <a:pt x="1174" y="11924"/>
                    </a:lnTo>
                    <a:lnTo>
                      <a:pt x="4594" y="6224"/>
                    </a:lnTo>
                    <a:lnTo>
                      <a:pt x="18273" y="1664"/>
                    </a:lnTo>
                  </a:path>
                </a:pathLst>
              </a:custGeom>
              <a:solidFill>
                <a:srgbClr val="FFFFFF"/>
              </a:solidFill>
              <a:ln w="0" cap="flat">
                <a:noFill/>
                <a:prstDash val="solid"/>
                <a:miter/>
              </a:ln>
            </p:spPr>
            <p:txBody>
              <a:bodyPr rtlCol="0" anchor="ctr"/>
              <a:lstStyle/>
              <a:p>
                <a:endParaRPr lang="en-IN"/>
              </a:p>
            </p:txBody>
          </p:sp>
          <p:sp>
            <p:nvSpPr>
              <p:cNvPr id="225" name="Freeform: Shape 224">
                <a:extLst>
                  <a:ext uri="{FF2B5EF4-FFF2-40B4-BE49-F238E27FC236}">
                    <a16:creationId xmlns:a16="http://schemas.microsoft.com/office/drawing/2014/main" id="{FC8A6045-8C60-15B6-C922-B711EFAFD9B4}"/>
                  </a:ext>
                </a:extLst>
              </p:cNvPr>
              <p:cNvSpPr/>
              <p:nvPr/>
            </p:nvSpPr>
            <p:spPr>
              <a:xfrm>
                <a:off x="1495627" y="7213424"/>
                <a:ext cx="87548" cy="87548"/>
              </a:xfrm>
              <a:custGeom>
                <a:avLst/>
                <a:gdLst>
                  <a:gd name="connsiteX0" fmla="*/ 18273 w 87548"/>
                  <a:gd name="connsiteY0" fmla="*/ 1664 h 87548"/>
                  <a:gd name="connsiteX1" fmla="*/ 69344 w 87548"/>
                  <a:gd name="connsiteY1" fmla="*/ 1664 h 87548"/>
                  <a:gd name="connsiteX2" fmla="*/ 87583 w 87548"/>
                  <a:gd name="connsiteY2" fmla="*/ 19903 h 87548"/>
                  <a:gd name="connsiteX3" fmla="*/ 87583 w 87548"/>
                  <a:gd name="connsiteY3" fmla="*/ 19903 h 87548"/>
                  <a:gd name="connsiteX4" fmla="*/ 87583 w 87548"/>
                  <a:gd name="connsiteY4" fmla="*/ 70974 h 87548"/>
                  <a:gd name="connsiteX5" fmla="*/ 69344 w 87548"/>
                  <a:gd name="connsiteY5" fmla="*/ 89213 h 87548"/>
                  <a:gd name="connsiteX6" fmla="*/ 69344 w 87548"/>
                  <a:gd name="connsiteY6" fmla="*/ 89213 h 87548"/>
                  <a:gd name="connsiteX7" fmla="*/ 18273 w 87548"/>
                  <a:gd name="connsiteY7" fmla="*/ 89213 h 87548"/>
                  <a:gd name="connsiteX8" fmla="*/ 34 w 87548"/>
                  <a:gd name="connsiteY8" fmla="*/ 70974 h 87548"/>
                  <a:gd name="connsiteX9" fmla="*/ 34 w 87548"/>
                  <a:gd name="connsiteY9" fmla="*/ 70974 h 87548"/>
                  <a:gd name="connsiteX10" fmla="*/ 34 w 87548"/>
                  <a:gd name="connsiteY10" fmla="*/ 19903 h 87548"/>
                  <a:gd name="connsiteX11" fmla="*/ 18273 w 87548"/>
                  <a:gd name="connsiteY11"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273" y="1664"/>
                    </a:moveTo>
                    <a:cubicBezTo>
                      <a:pt x="32576" y="1664"/>
                      <a:pt x="46878" y="1664"/>
                      <a:pt x="69344" y="1664"/>
                    </a:cubicBezTo>
                    <a:cubicBezTo>
                      <a:pt x="81503" y="1664"/>
                      <a:pt x="87583" y="7744"/>
                      <a:pt x="87583" y="19903"/>
                    </a:cubicBezTo>
                    <a:moveTo>
                      <a:pt x="87583" y="19903"/>
                    </a:moveTo>
                    <a:cubicBezTo>
                      <a:pt x="87583" y="37691"/>
                      <a:pt x="87583" y="55479"/>
                      <a:pt x="87583" y="70974"/>
                    </a:cubicBezTo>
                    <a:cubicBezTo>
                      <a:pt x="87583" y="83133"/>
                      <a:pt x="81503" y="89213"/>
                      <a:pt x="69344" y="89213"/>
                    </a:cubicBezTo>
                    <a:moveTo>
                      <a:pt x="69344" y="89213"/>
                    </a:moveTo>
                    <a:cubicBezTo>
                      <a:pt x="51845" y="89213"/>
                      <a:pt x="34346" y="89213"/>
                      <a:pt x="18273" y="89213"/>
                    </a:cubicBezTo>
                    <a:cubicBezTo>
                      <a:pt x="6114" y="89213"/>
                      <a:pt x="34" y="83133"/>
                      <a:pt x="34" y="70974"/>
                    </a:cubicBezTo>
                    <a:moveTo>
                      <a:pt x="34" y="70974"/>
                    </a:moveTo>
                    <a:cubicBezTo>
                      <a:pt x="34" y="52115"/>
                      <a:pt x="34" y="33257"/>
                      <a:pt x="34" y="19903"/>
                    </a:cubicBezTo>
                    <a:cubicBezTo>
                      <a:pt x="34" y="7744"/>
                      <a:pt x="6114" y="1664"/>
                      <a:pt x="18273" y="1664"/>
                    </a:cubicBezTo>
                  </a:path>
                </a:pathLst>
              </a:custGeom>
              <a:noFill/>
              <a:ln w="4284" cap="flat">
                <a:solidFill>
                  <a:srgbClr val="171717"/>
                </a:solidFill>
                <a:prstDash val="solid"/>
                <a:miter/>
              </a:ln>
            </p:spPr>
            <p:txBody>
              <a:bodyPr rtlCol="0" anchor="ctr"/>
              <a:lstStyle/>
              <a:p>
                <a:endParaRPr lang="en-IN"/>
              </a:p>
            </p:txBody>
          </p:sp>
        </p:grpSp>
        <p:grpSp>
          <p:nvGrpSpPr>
            <p:cNvPr id="134" name="Graphic 4">
              <a:extLst>
                <a:ext uri="{FF2B5EF4-FFF2-40B4-BE49-F238E27FC236}">
                  <a16:creationId xmlns:a16="http://schemas.microsoft.com/office/drawing/2014/main" id="{26D1C35D-AF4E-F6F7-C481-A6E4659469C6}"/>
                </a:ext>
              </a:extLst>
            </p:cNvPr>
            <p:cNvGrpSpPr/>
            <p:nvPr/>
          </p:nvGrpSpPr>
          <p:grpSpPr>
            <a:xfrm>
              <a:off x="5007110" y="5507599"/>
              <a:ext cx="32830" cy="32830"/>
              <a:chOff x="1522986" y="7240783"/>
              <a:chExt cx="32830" cy="32830"/>
            </a:xfrm>
          </p:grpSpPr>
          <p:sp>
            <p:nvSpPr>
              <p:cNvPr id="222" name="Freeform: Shape 221">
                <a:extLst>
                  <a:ext uri="{FF2B5EF4-FFF2-40B4-BE49-F238E27FC236}">
                    <a16:creationId xmlns:a16="http://schemas.microsoft.com/office/drawing/2014/main" id="{829941FA-E736-8CB9-3D53-F379554DE533}"/>
                  </a:ext>
                </a:extLst>
              </p:cNvPr>
              <p:cNvSpPr/>
              <p:nvPr/>
            </p:nvSpPr>
            <p:spPr>
              <a:xfrm>
                <a:off x="1522986" y="7240783"/>
                <a:ext cx="32830" cy="32830"/>
              </a:xfrm>
              <a:custGeom>
                <a:avLst/>
                <a:gdLst>
                  <a:gd name="connsiteX0" fmla="*/ 32865 w 32830"/>
                  <a:gd name="connsiteY0" fmla="*/ 1664 h 32830"/>
                  <a:gd name="connsiteX1" fmla="*/ 34 w 32830"/>
                  <a:gd name="connsiteY1" fmla="*/ 34495 h 32830"/>
                </a:gdLst>
                <a:ahLst/>
                <a:cxnLst>
                  <a:cxn ang="0">
                    <a:pos x="connsiteX0" y="connsiteY0"/>
                  </a:cxn>
                  <a:cxn ang="0">
                    <a:pos x="connsiteX1" y="connsiteY1"/>
                  </a:cxn>
                </a:cxnLst>
                <a:rect l="l" t="t" r="r" b="b"/>
                <a:pathLst>
                  <a:path w="32830" h="32830">
                    <a:moveTo>
                      <a:pt x="32865" y="1664"/>
                    </a:moveTo>
                    <a:lnTo>
                      <a:pt x="34" y="34495"/>
                    </a:lnTo>
                  </a:path>
                </a:pathLst>
              </a:custGeom>
              <a:ln w="5288" cap="rnd">
                <a:solidFill>
                  <a:srgbClr val="171717"/>
                </a:solidFill>
                <a:prstDash val="solid"/>
                <a:round/>
              </a:ln>
            </p:spPr>
            <p:txBody>
              <a:bodyPr rtlCol="0" anchor="ctr"/>
              <a:lstStyle/>
              <a:p>
                <a:endParaRPr lang="en-IN"/>
              </a:p>
            </p:txBody>
          </p:sp>
          <p:sp>
            <p:nvSpPr>
              <p:cNvPr id="223" name="Freeform: Shape 222">
                <a:extLst>
                  <a:ext uri="{FF2B5EF4-FFF2-40B4-BE49-F238E27FC236}">
                    <a16:creationId xmlns:a16="http://schemas.microsoft.com/office/drawing/2014/main" id="{D15370D6-FE38-E03B-EE3C-E1F1939A1110}"/>
                  </a:ext>
                </a:extLst>
              </p:cNvPr>
              <p:cNvSpPr/>
              <p:nvPr/>
            </p:nvSpPr>
            <p:spPr>
              <a:xfrm>
                <a:off x="1522986" y="7240783"/>
                <a:ext cx="32830" cy="32830"/>
              </a:xfrm>
              <a:custGeom>
                <a:avLst/>
                <a:gdLst>
                  <a:gd name="connsiteX0" fmla="*/ 34 w 32830"/>
                  <a:gd name="connsiteY0" fmla="*/ 1664 h 32830"/>
                  <a:gd name="connsiteX1" fmla="*/ 32865 w 32830"/>
                  <a:gd name="connsiteY1" fmla="*/ 34495 h 32830"/>
                </a:gdLst>
                <a:ahLst/>
                <a:cxnLst>
                  <a:cxn ang="0">
                    <a:pos x="connsiteX0" y="connsiteY0"/>
                  </a:cxn>
                  <a:cxn ang="0">
                    <a:pos x="connsiteX1" y="connsiteY1"/>
                  </a:cxn>
                </a:cxnLst>
                <a:rect l="l" t="t" r="r" b="b"/>
                <a:pathLst>
                  <a:path w="32830" h="32830">
                    <a:moveTo>
                      <a:pt x="34" y="1664"/>
                    </a:moveTo>
                    <a:lnTo>
                      <a:pt x="32865" y="34495"/>
                    </a:lnTo>
                  </a:path>
                </a:pathLst>
              </a:custGeom>
              <a:ln w="5288" cap="rnd">
                <a:solidFill>
                  <a:srgbClr val="171717"/>
                </a:solidFill>
                <a:prstDash val="solid"/>
                <a:round/>
              </a:ln>
            </p:spPr>
            <p:txBody>
              <a:bodyPr rtlCol="0" anchor="ctr"/>
              <a:lstStyle/>
              <a:p>
                <a:endParaRPr lang="en-IN"/>
              </a:p>
            </p:txBody>
          </p:sp>
        </p:grpSp>
        <p:sp>
          <p:nvSpPr>
            <p:cNvPr id="135" name="Freeform: Shape 134">
              <a:extLst>
                <a:ext uri="{FF2B5EF4-FFF2-40B4-BE49-F238E27FC236}">
                  <a16:creationId xmlns:a16="http://schemas.microsoft.com/office/drawing/2014/main" id="{5D50E086-87A4-0E5C-8E55-66A70013CF51}"/>
                </a:ext>
              </a:extLst>
            </p:cNvPr>
            <p:cNvSpPr/>
            <p:nvPr/>
          </p:nvSpPr>
          <p:spPr>
            <a:xfrm>
              <a:off x="5592594" y="4995438"/>
              <a:ext cx="503406" cy="312987"/>
            </a:xfrm>
            <a:custGeom>
              <a:avLst/>
              <a:gdLst>
                <a:gd name="connsiteX0" fmla="*/ 22089 w 503406"/>
                <a:gd name="connsiteY0" fmla="*/ 1531 h 312987"/>
                <a:gd name="connsiteX1" fmla="*/ 481721 w 503406"/>
                <a:gd name="connsiteY1" fmla="*/ 1531 h 312987"/>
                <a:gd name="connsiteX2" fmla="*/ 503608 w 503406"/>
                <a:gd name="connsiteY2" fmla="*/ 23418 h 312987"/>
                <a:gd name="connsiteX3" fmla="*/ 503608 w 503406"/>
                <a:gd name="connsiteY3" fmla="*/ 23418 h 312987"/>
                <a:gd name="connsiteX4" fmla="*/ 503608 w 503406"/>
                <a:gd name="connsiteY4" fmla="*/ 292631 h 312987"/>
                <a:gd name="connsiteX5" fmla="*/ 481721 w 503406"/>
                <a:gd name="connsiteY5" fmla="*/ 314519 h 312987"/>
                <a:gd name="connsiteX6" fmla="*/ 481721 w 503406"/>
                <a:gd name="connsiteY6" fmla="*/ 314519 h 312987"/>
                <a:gd name="connsiteX7" fmla="*/ 22089 w 503406"/>
                <a:gd name="connsiteY7" fmla="*/ 314519 h 312987"/>
                <a:gd name="connsiteX8" fmla="*/ 202 w 503406"/>
                <a:gd name="connsiteY8" fmla="*/ 292631 h 312987"/>
                <a:gd name="connsiteX9" fmla="*/ 202 w 503406"/>
                <a:gd name="connsiteY9" fmla="*/ 292631 h 312987"/>
                <a:gd name="connsiteX10" fmla="*/ 202 w 503406"/>
                <a:gd name="connsiteY10" fmla="*/ 23418 h 312987"/>
                <a:gd name="connsiteX11" fmla="*/ 22089 w 503406"/>
                <a:gd name="connsiteY11" fmla="*/ 1531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2089" y="1531"/>
                  </a:moveTo>
                  <a:cubicBezTo>
                    <a:pt x="193314" y="1531"/>
                    <a:pt x="364540" y="1531"/>
                    <a:pt x="481721" y="1531"/>
                  </a:cubicBezTo>
                  <a:cubicBezTo>
                    <a:pt x="496313" y="1531"/>
                    <a:pt x="503608" y="8827"/>
                    <a:pt x="503608" y="23418"/>
                  </a:cubicBezTo>
                  <a:moveTo>
                    <a:pt x="503608" y="23418"/>
                  </a:moveTo>
                  <a:cubicBezTo>
                    <a:pt x="503608" y="108204"/>
                    <a:pt x="503608" y="192989"/>
                    <a:pt x="503608" y="292631"/>
                  </a:cubicBezTo>
                  <a:cubicBezTo>
                    <a:pt x="503608" y="307223"/>
                    <a:pt x="496313" y="314519"/>
                    <a:pt x="481721" y="314519"/>
                  </a:cubicBezTo>
                  <a:moveTo>
                    <a:pt x="481721" y="314519"/>
                  </a:moveTo>
                  <a:cubicBezTo>
                    <a:pt x="338936" y="314519"/>
                    <a:pt x="196150" y="314519"/>
                    <a:pt x="22089" y="314519"/>
                  </a:cubicBezTo>
                  <a:cubicBezTo>
                    <a:pt x="7498" y="314519"/>
                    <a:pt x="202" y="307223"/>
                    <a:pt x="202" y="292631"/>
                  </a:cubicBezTo>
                  <a:moveTo>
                    <a:pt x="202" y="292631"/>
                  </a:moveTo>
                  <a:cubicBezTo>
                    <a:pt x="202" y="231378"/>
                    <a:pt x="202" y="170125"/>
                    <a:pt x="202" y="23418"/>
                  </a:cubicBezTo>
                  <a:cubicBezTo>
                    <a:pt x="202" y="8827"/>
                    <a:pt x="7498" y="1531"/>
                    <a:pt x="22089" y="1531"/>
                  </a:cubicBezTo>
                </a:path>
              </a:pathLst>
            </a:custGeom>
            <a:noFill/>
            <a:ln w="4284" cap="flat">
              <a:solidFill>
                <a:srgbClr val="171717"/>
              </a:solidFill>
              <a:prstDash val="solid"/>
              <a:miter/>
            </a:ln>
          </p:spPr>
          <p:txBody>
            <a:bodyPr rtlCol="0" anchor="ctr"/>
            <a:lstStyle/>
            <a:p>
              <a:endParaRPr lang="en-IN"/>
            </a:p>
          </p:txBody>
        </p:sp>
        <p:pic>
          <p:nvPicPr>
            <p:cNvPr id="136" name="Picture 135">
              <a:extLst>
                <a:ext uri="{FF2B5EF4-FFF2-40B4-BE49-F238E27FC236}">
                  <a16:creationId xmlns:a16="http://schemas.microsoft.com/office/drawing/2014/main" id="{6984E61D-F153-5311-CB29-175C3CFAC921}"/>
                </a:ext>
              </a:extLst>
            </p:cNvPr>
            <p:cNvPicPr>
              <a:picLocks noChangeAspect="1"/>
            </p:cNvPicPr>
            <p:nvPr/>
          </p:nvPicPr>
          <p:blipFill>
            <a:blip r:embed="rId13"/>
            <a:stretch>
              <a:fillRect/>
            </a:stretch>
          </p:blipFill>
          <p:spPr>
            <a:xfrm>
              <a:off x="5724282" y="5057087"/>
              <a:ext cx="240030" cy="196985"/>
            </a:xfrm>
            <a:custGeom>
              <a:avLst/>
              <a:gdLst>
                <a:gd name="connsiteX0" fmla="*/ 238 w 240030"/>
                <a:gd name="connsiteY0" fmla="*/ 1548 h 196985"/>
                <a:gd name="connsiteX1" fmla="*/ 240268 w 240030"/>
                <a:gd name="connsiteY1" fmla="*/ 1548 h 196985"/>
                <a:gd name="connsiteX2" fmla="*/ 240268 w 240030"/>
                <a:gd name="connsiteY2" fmla="*/ 198533 h 196985"/>
                <a:gd name="connsiteX3" fmla="*/ 238 w 240030"/>
                <a:gd name="connsiteY3" fmla="*/ 198533 h 196985"/>
              </a:gdLst>
              <a:ahLst/>
              <a:cxnLst>
                <a:cxn ang="0">
                  <a:pos x="connsiteX0" y="connsiteY0"/>
                </a:cxn>
                <a:cxn ang="0">
                  <a:pos x="connsiteX1" y="connsiteY1"/>
                </a:cxn>
                <a:cxn ang="0">
                  <a:pos x="connsiteX2" y="connsiteY2"/>
                </a:cxn>
                <a:cxn ang="0">
                  <a:pos x="connsiteX3" y="connsiteY3"/>
                </a:cxn>
              </a:cxnLst>
              <a:rect l="l" t="t" r="r" b="b"/>
              <a:pathLst>
                <a:path w="240030" h="196985">
                  <a:moveTo>
                    <a:pt x="238" y="1548"/>
                  </a:moveTo>
                  <a:lnTo>
                    <a:pt x="240268" y="1548"/>
                  </a:lnTo>
                  <a:lnTo>
                    <a:pt x="240268" y="198533"/>
                  </a:lnTo>
                  <a:lnTo>
                    <a:pt x="238" y="198533"/>
                  </a:lnTo>
                  <a:close/>
                </a:path>
              </a:pathLst>
            </a:custGeom>
          </p:spPr>
        </p:pic>
        <p:grpSp>
          <p:nvGrpSpPr>
            <p:cNvPr id="137" name="Graphic 4">
              <a:extLst>
                <a:ext uri="{FF2B5EF4-FFF2-40B4-BE49-F238E27FC236}">
                  <a16:creationId xmlns:a16="http://schemas.microsoft.com/office/drawing/2014/main" id="{DEF0011C-EA6F-BED4-682B-7C85E5A22ED1}"/>
                </a:ext>
              </a:extLst>
            </p:cNvPr>
            <p:cNvGrpSpPr/>
            <p:nvPr/>
          </p:nvGrpSpPr>
          <p:grpSpPr>
            <a:xfrm>
              <a:off x="5636368" y="4940720"/>
              <a:ext cx="87548" cy="87548"/>
              <a:chOff x="2152244" y="6673904"/>
              <a:chExt cx="87548" cy="87548"/>
            </a:xfrm>
          </p:grpSpPr>
          <p:sp>
            <p:nvSpPr>
              <p:cNvPr id="220" name="Freeform: Shape 219">
                <a:extLst>
                  <a:ext uri="{FF2B5EF4-FFF2-40B4-BE49-F238E27FC236}">
                    <a16:creationId xmlns:a16="http://schemas.microsoft.com/office/drawing/2014/main" id="{CE2822E8-7EDD-3B2D-02C4-D295AACB671A}"/>
                  </a:ext>
                </a:extLst>
              </p:cNvPr>
              <p:cNvSpPr/>
              <p:nvPr/>
            </p:nvSpPr>
            <p:spPr>
              <a:xfrm>
                <a:off x="2152244" y="6673904"/>
                <a:ext cx="87548" cy="87548"/>
              </a:xfrm>
              <a:custGeom>
                <a:avLst/>
                <a:gdLst>
                  <a:gd name="connsiteX0" fmla="*/ 18453 w 87548"/>
                  <a:gd name="connsiteY0" fmla="*/ 1516 h 87548"/>
                  <a:gd name="connsiteX1" fmla="*/ 69524 w 87548"/>
                  <a:gd name="connsiteY1" fmla="*/ 1516 h 87548"/>
                  <a:gd name="connsiteX2" fmla="*/ 83203 w 87548"/>
                  <a:gd name="connsiteY2" fmla="*/ 6076 h 87548"/>
                  <a:gd name="connsiteX3" fmla="*/ 87763 w 87548"/>
                  <a:gd name="connsiteY3" fmla="*/ 19756 h 87548"/>
                  <a:gd name="connsiteX4" fmla="*/ 87763 w 87548"/>
                  <a:gd name="connsiteY4" fmla="*/ 70826 h 87548"/>
                  <a:gd name="connsiteX5" fmla="*/ 83203 w 87548"/>
                  <a:gd name="connsiteY5" fmla="*/ 84505 h 87548"/>
                  <a:gd name="connsiteX6" fmla="*/ 69524 w 87548"/>
                  <a:gd name="connsiteY6" fmla="*/ 89065 h 87548"/>
                  <a:gd name="connsiteX7" fmla="*/ 18453 w 87548"/>
                  <a:gd name="connsiteY7" fmla="*/ 89065 h 87548"/>
                  <a:gd name="connsiteX8" fmla="*/ 4774 w 87548"/>
                  <a:gd name="connsiteY8" fmla="*/ 84505 h 87548"/>
                  <a:gd name="connsiteX9" fmla="*/ 214 w 87548"/>
                  <a:gd name="connsiteY9" fmla="*/ 70826 h 87548"/>
                  <a:gd name="connsiteX10" fmla="*/ 1354 w 87548"/>
                  <a:gd name="connsiteY10" fmla="*/ 11776 h 87548"/>
                  <a:gd name="connsiteX11" fmla="*/ 4774 w 87548"/>
                  <a:gd name="connsiteY11" fmla="*/ 6076 h 87548"/>
                  <a:gd name="connsiteX12" fmla="*/ 18453 w 87548"/>
                  <a:gd name="connsiteY12" fmla="*/ 151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53" y="1516"/>
                    </a:moveTo>
                    <a:lnTo>
                      <a:pt x="69524" y="1516"/>
                    </a:lnTo>
                    <a:lnTo>
                      <a:pt x="83203" y="6076"/>
                    </a:lnTo>
                    <a:lnTo>
                      <a:pt x="87763" y="19756"/>
                    </a:lnTo>
                    <a:lnTo>
                      <a:pt x="87763" y="70826"/>
                    </a:lnTo>
                    <a:lnTo>
                      <a:pt x="83203" y="84505"/>
                    </a:lnTo>
                    <a:lnTo>
                      <a:pt x="69524" y="89065"/>
                    </a:lnTo>
                    <a:lnTo>
                      <a:pt x="18453" y="89065"/>
                    </a:lnTo>
                    <a:lnTo>
                      <a:pt x="4774" y="84505"/>
                    </a:lnTo>
                    <a:lnTo>
                      <a:pt x="214" y="70826"/>
                    </a:lnTo>
                    <a:lnTo>
                      <a:pt x="1354" y="11776"/>
                    </a:lnTo>
                    <a:lnTo>
                      <a:pt x="4774" y="6076"/>
                    </a:lnTo>
                    <a:lnTo>
                      <a:pt x="18453" y="1516"/>
                    </a:lnTo>
                  </a:path>
                </a:pathLst>
              </a:custGeom>
              <a:solidFill>
                <a:srgbClr val="FFFFFF"/>
              </a:solidFill>
              <a:ln w="0" cap="flat">
                <a:noFill/>
                <a:prstDash val="solid"/>
                <a:miter/>
              </a:ln>
            </p:spPr>
            <p:txBody>
              <a:bodyPr rtlCol="0" anchor="ctr"/>
              <a:lstStyle/>
              <a:p>
                <a:endParaRPr lang="en-IN"/>
              </a:p>
            </p:txBody>
          </p:sp>
          <p:sp>
            <p:nvSpPr>
              <p:cNvPr id="221" name="Freeform: Shape 220">
                <a:extLst>
                  <a:ext uri="{FF2B5EF4-FFF2-40B4-BE49-F238E27FC236}">
                    <a16:creationId xmlns:a16="http://schemas.microsoft.com/office/drawing/2014/main" id="{78796A81-2750-BB50-042F-F4B36ED00512}"/>
                  </a:ext>
                </a:extLst>
              </p:cNvPr>
              <p:cNvSpPr/>
              <p:nvPr/>
            </p:nvSpPr>
            <p:spPr>
              <a:xfrm>
                <a:off x="2152244" y="6673904"/>
                <a:ext cx="87548" cy="87548"/>
              </a:xfrm>
              <a:custGeom>
                <a:avLst/>
                <a:gdLst>
                  <a:gd name="connsiteX0" fmla="*/ 18453 w 87548"/>
                  <a:gd name="connsiteY0" fmla="*/ 1516 h 87548"/>
                  <a:gd name="connsiteX1" fmla="*/ 69524 w 87548"/>
                  <a:gd name="connsiteY1" fmla="*/ 1516 h 87548"/>
                  <a:gd name="connsiteX2" fmla="*/ 87763 w 87548"/>
                  <a:gd name="connsiteY2" fmla="*/ 19756 h 87548"/>
                  <a:gd name="connsiteX3" fmla="*/ 87763 w 87548"/>
                  <a:gd name="connsiteY3" fmla="*/ 19756 h 87548"/>
                  <a:gd name="connsiteX4" fmla="*/ 87763 w 87548"/>
                  <a:gd name="connsiteY4" fmla="*/ 70826 h 87548"/>
                  <a:gd name="connsiteX5" fmla="*/ 69524 w 87548"/>
                  <a:gd name="connsiteY5" fmla="*/ 89065 h 87548"/>
                  <a:gd name="connsiteX6" fmla="*/ 69524 w 87548"/>
                  <a:gd name="connsiteY6" fmla="*/ 89065 h 87548"/>
                  <a:gd name="connsiteX7" fmla="*/ 18453 w 87548"/>
                  <a:gd name="connsiteY7" fmla="*/ 89065 h 87548"/>
                  <a:gd name="connsiteX8" fmla="*/ 214 w 87548"/>
                  <a:gd name="connsiteY8" fmla="*/ 70826 h 87548"/>
                  <a:gd name="connsiteX9" fmla="*/ 214 w 87548"/>
                  <a:gd name="connsiteY9" fmla="*/ 70826 h 87548"/>
                  <a:gd name="connsiteX10" fmla="*/ 214 w 87548"/>
                  <a:gd name="connsiteY10" fmla="*/ 19756 h 87548"/>
                  <a:gd name="connsiteX11" fmla="*/ 18453 w 87548"/>
                  <a:gd name="connsiteY11" fmla="*/ 151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53" y="1516"/>
                    </a:moveTo>
                    <a:cubicBezTo>
                      <a:pt x="37907" y="1516"/>
                      <a:pt x="57361" y="1516"/>
                      <a:pt x="69524" y="1516"/>
                    </a:cubicBezTo>
                    <a:cubicBezTo>
                      <a:pt x="81683" y="1516"/>
                      <a:pt x="87763" y="7596"/>
                      <a:pt x="87763" y="19756"/>
                    </a:cubicBezTo>
                    <a:moveTo>
                      <a:pt x="87763" y="19756"/>
                    </a:moveTo>
                    <a:cubicBezTo>
                      <a:pt x="87763" y="37305"/>
                      <a:pt x="87763" y="54855"/>
                      <a:pt x="87763" y="70826"/>
                    </a:cubicBezTo>
                    <a:cubicBezTo>
                      <a:pt x="87763" y="82985"/>
                      <a:pt x="81683" y="89065"/>
                      <a:pt x="69524" y="89065"/>
                    </a:cubicBezTo>
                    <a:moveTo>
                      <a:pt x="69524" y="89065"/>
                    </a:moveTo>
                    <a:cubicBezTo>
                      <a:pt x="58778" y="89065"/>
                      <a:pt x="48033" y="89065"/>
                      <a:pt x="18453" y="89065"/>
                    </a:cubicBezTo>
                    <a:cubicBezTo>
                      <a:pt x="6294" y="89065"/>
                      <a:pt x="214" y="82985"/>
                      <a:pt x="214" y="70826"/>
                    </a:cubicBezTo>
                    <a:moveTo>
                      <a:pt x="214" y="70826"/>
                    </a:moveTo>
                    <a:cubicBezTo>
                      <a:pt x="214" y="56816"/>
                      <a:pt x="214" y="42806"/>
                      <a:pt x="214" y="19756"/>
                    </a:cubicBezTo>
                    <a:cubicBezTo>
                      <a:pt x="214" y="7596"/>
                      <a:pt x="6294" y="1516"/>
                      <a:pt x="18453" y="1516"/>
                    </a:cubicBezTo>
                  </a:path>
                </a:pathLst>
              </a:custGeom>
              <a:noFill/>
              <a:ln w="4284" cap="flat">
                <a:solidFill>
                  <a:srgbClr val="171717"/>
                </a:solidFill>
                <a:prstDash val="solid"/>
                <a:miter/>
              </a:ln>
            </p:spPr>
            <p:txBody>
              <a:bodyPr rtlCol="0" anchor="ctr"/>
              <a:lstStyle/>
              <a:p>
                <a:endParaRPr lang="en-IN"/>
              </a:p>
            </p:txBody>
          </p:sp>
        </p:grpSp>
        <p:grpSp>
          <p:nvGrpSpPr>
            <p:cNvPr id="138" name="Graphic 4">
              <a:extLst>
                <a:ext uri="{FF2B5EF4-FFF2-40B4-BE49-F238E27FC236}">
                  <a16:creationId xmlns:a16="http://schemas.microsoft.com/office/drawing/2014/main" id="{DA8E4A2D-DA3F-687C-2512-4424B184FDB9}"/>
                </a:ext>
              </a:extLst>
            </p:cNvPr>
            <p:cNvGrpSpPr/>
            <p:nvPr/>
          </p:nvGrpSpPr>
          <p:grpSpPr>
            <a:xfrm>
              <a:off x="5655519" y="4959871"/>
              <a:ext cx="51982" cy="49246"/>
              <a:chOff x="2171395" y="6693055"/>
              <a:chExt cx="51982" cy="49246"/>
            </a:xfrm>
            <a:solidFill>
              <a:srgbClr val="000000"/>
            </a:solidFill>
          </p:grpSpPr>
          <p:sp>
            <p:nvSpPr>
              <p:cNvPr id="218" name="Freeform: Shape 217">
                <a:extLst>
                  <a:ext uri="{FF2B5EF4-FFF2-40B4-BE49-F238E27FC236}">
                    <a16:creationId xmlns:a16="http://schemas.microsoft.com/office/drawing/2014/main" id="{C97C5D4D-BC05-6B7A-109C-3842F79842A2}"/>
                  </a:ext>
                </a:extLst>
              </p:cNvPr>
              <p:cNvSpPr/>
              <p:nvPr/>
            </p:nvSpPr>
            <p:spPr>
              <a:xfrm>
                <a:off x="2187811" y="6695791"/>
                <a:ext cx="35566" cy="27359"/>
              </a:xfrm>
              <a:custGeom>
                <a:avLst/>
                <a:gdLst>
                  <a:gd name="connsiteX0" fmla="*/ 213 w 35566"/>
                  <a:gd name="connsiteY0" fmla="*/ 20668 h 27359"/>
                  <a:gd name="connsiteX1" fmla="*/ 8421 w 35566"/>
                  <a:gd name="connsiteY1" fmla="*/ 28876 h 27359"/>
                  <a:gd name="connsiteX2" fmla="*/ 35780 w 35566"/>
                  <a:gd name="connsiteY2" fmla="*/ 1517 h 27359"/>
                </a:gdLst>
                <a:ahLst/>
                <a:cxnLst>
                  <a:cxn ang="0">
                    <a:pos x="connsiteX0" y="connsiteY0"/>
                  </a:cxn>
                  <a:cxn ang="0">
                    <a:pos x="connsiteX1" y="connsiteY1"/>
                  </a:cxn>
                  <a:cxn ang="0">
                    <a:pos x="connsiteX2" y="connsiteY2"/>
                  </a:cxn>
                </a:cxnLst>
                <a:rect l="l" t="t" r="r" b="b"/>
                <a:pathLst>
                  <a:path w="35566" h="27359">
                    <a:moveTo>
                      <a:pt x="213" y="20668"/>
                    </a:moveTo>
                    <a:lnTo>
                      <a:pt x="8421" y="28876"/>
                    </a:lnTo>
                    <a:lnTo>
                      <a:pt x="35780" y="1517"/>
                    </a:lnTo>
                  </a:path>
                </a:pathLst>
              </a:custGeom>
              <a:solidFill>
                <a:srgbClr val="000000"/>
              </a:solidFill>
              <a:ln w="5288" cap="rnd">
                <a:solidFill>
                  <a:srgbClr val="171717"/>
                </a:solidFill>
                <a:prstDash val="solid"/>
                <a:round/>
              </a:ln>
            </p:spPr>
            <p:txBody>
              <a:bodyPr rtlCol="0" anchor="ctr"/>
              <a:lstStyle/>
              <a:p>
                <a:endParaRPr lang="en-IN"/>
              </a:p>
            </p:txBody>
          </p:sp>
          <p:sp>
            <p:nvSpPr>
              <p:cNvPr id="219" name="Freeform: Shape 218">
                <a:extLst>
                  <a:ext uri="{FF2B5EF4-FFF2-40B4-BE49-F238E27FC236}">
                    <a16:creationId xmlns:a16="http://schemas.microsoft.com/office/drawing/2014/main" id="{E8D9E4F8-AFF5-0EE0-B3AB-96B971C48137}"/>
                  </a:ext>
                </a:extLst>
              </p:cNvPr>
              <p:cNvSpPr/>
              <p:nvPr/>
            </p:nvSpPr>
            <p:spPr>
              <a:xfrm>
                <a:off x="2171395" y="6693055"/>
                <a:ext cx="49246" cy="49246"/>
              </a:xfrm>
              <a:custGeom>
                <a:avLst/>
                <a:gdLst>
                  <a:gd name="connsiteX0" fmla="*/ 49460 w 49246"/>
                  <a:gd name="connsiteY0" fmla="*/ 26139 h 49246"/>
                  <a:gd name="connsiteX1" fmla="*/ 49460 w 49246"/>
                  <a:gd name="connsiteY1" fmla="*/ 45291 h 49246"/>
                  <a:gd name="connsiteX2" fmla="*/ 43988 w 49246"/>
                  <a:gd name="connsiteY2" fmla="*/ 50762 h 49246"/>
                  <a:gd name="connsiteX3" fmla="*/ 5686 w 49246"/>
                  <a:gd name="connsiteY3" fmla="*/ 50762 h 49246"/>
                  <a:gd name="connsiteX4" fmla="*/ 214 w 49246"/>
                  <a:gd name="connsiteY4" fmla="*/ 45291 h 49246"/>
                  <a:gd name="connsiteX5" fmla="*/ 214 w 49246"/>
                  <a:gd name="connsiteY5" fmla="*/ 6988 h 49246"/>
                  <a:gd name="connsiteX6" fmla="*/ 5686 w 49246"/>
                  <a:gd name="connsiteY6" fmla="*/ 1516 h 49246"/>
                  <a:gd name="connsiteX7" fmla="*/ 35781 w 49246"/>
                  <a:gd name="connsiteY7" fmla="*/ 1516 h 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46" h="49246">
                    <a:moveTo>
                      <a:pt x="49460" y="26139"/>
                    </a:moveTo>
                    <a:lnTo>
                      <a:pt x="49460" y="45291"/>
                    </a:lnTo>
                    <a:cubicBezTo>
                      <a:pt x="49460" y="48313"/>
                      <a:pt x="47010" y="50762"/>
                      <a:pt x="43988" y="50762"/>
                    </a:cubicBezTo>
                    <a:lnTo>
                      <a:pt x="5686" y="50762"/>
                    </a:lnTo>
                    <a:cubicBezTo>
                      <a:pt x="2664" y="50762"/>
                      <a:pt x="214" y="48313"/>
                      <a:pt x="214" y="45291"/>
                    </a:cubicBezTo>
                    <a:lnTo>
                      <a:pt x="214" y="6988"/>
                    </a:lnTo>
                    <a:cubicBezTo>
                      <a:pt x="214" y="3966"/>
                      <a:pt x="2664" y="1516"/>
                      <a:pt x="5686" y="1516"/>
                    </a:cubicBezTo>
                    <a:lnTo>
                      <a:pt x="35781" y="1516"/>
                    </a:lnTo>
                  </a:path>
                </a:pathLst>
              </a:custGeom>
              <a:solidFill>
                <a:srgbClr val="000000"/>
              </a:solidFill>
              <a:ln w="5288" cap="rnd">
                <a:solidFill>
                  <a:srgbClr val="171717"/>
                </a:solidFill>
                <a:prstDash val="solid"/>
                <a:round/>
              </a:ln>
            </p:spPr>
            <p:txBody>
              <a:bodyPr rtlCol="0" anchor="ctr"/>
              <a:lstStyle/>
              <a:p>
                <a:endParaRPr lang="en-IN"/>
              </a:p>
            </p:txBody>
          </p:sp>
        </p:grpSp>
        <p:sp>
          <p:nvSpPr>
            <p:cNvPr id="139" name="Freeform: Shape 138">
              <a:extLst>
                <a:ext uri="{FF2B5EF4-FFF2-40B4-BE49-F238E27FC236}">
                  <a16:creationId xmlns:a16="http://schemas.microsoft.com/office/drawing/2014/main" id="{119827A9-410C-70A1-226E-A8C62D0F2B06}"/>
                </a:ext>
              </a:extLst>
            </p:cNvPr>
            <p:cNvSpPr/>
            <p:nvPr/>
          </p:nvSpPr>
          <p:spPr>
            <a:xfrm>
              <a:off x="5592594" y="5534958"/>
              <a:ext cx="503406" cy="262646"/>
            </a:xfrm>
            <a:custGeom>
              <a:avLst/>
              <a:gdLst>
                <a:gd name="connsiteX0" fmla="*/ 22089 w 503406"/>
                <a:gd name="connsiteY0" fmla="*/ 1679 h 262646"/>
                <a:gd name="connsiteX1" fmla="*/ 481721 w 503406"/>
                <a:gd name="connsiteY1" fmla="*/ 1679 h 262646"/>
                <a:gd name="connsiteX2" fmla="*/ 503608 w 503406"/>
                <a:gd name="connsiteY2" fmla="*/ 23566 h 262646"/>
                <a:gd name="connsiteX3" fmla="*/ 503608 w 503406"/>
                <a:gd name="connsiteY3" fmla="*/ 23566 h 262646"/>
                <a:gd name="connsiteX4" fmla="*/ 503608 w 503406"/>
                <a:gd name="connsiteY4" fmla="*/ 242439 h 262646"/>
                <a:gd name="connsiteX5" fmla="*/ 481721 w 503406"/>
                <a:gd name="connsiteY5" fmla="*/ 264326 h 262646"/>
                <a:gd name="connsiteX6" fmla="*/ 481721 w 503406"/>
                <a:gd name="connsiteY6" fmla="*/ 264326 h 262646"/>
                <a:gd name="connsiteX7" fmla="*/ 22089 w 503406"/>
                <a:gd name="connsiteY7" fmla="*/ 264326 h 262646"/>
                <a:gd name="connsiteX8" fmla="*/ 202 w 503406"/>
                <a:gd name="connsiteY8" fmla="*/ 242439 h 262646"/>
                <a:gd name="connsiteX9" fmla="*/ 202 w 503406"/>
                <a:gd name="connsiteY9" fmla="*/ 242439 h 262646"/>
                <a:gd name="connsiteX10" fmla="*/ 202 w 503406"/>
                <a:gd name="connsiteY10" fmla="*/ 23566 h 262646"/>
                <a:gd name="connsiteX11" fmla="*/ 22089 w 503406"/>
                <a:gd name="connsiteY11" fmla="*/ 1679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89" y="1679"/>
                  </a:moveTo>
                  <a:cubicBezTo>
                    <a:pt x="164405" y="1679"/>
                    <a:pt x="306720" y="1679"/>
                    <a:pt x="481721" y="1679"/>
                  </a:cubicBezTo>
                  <a:cubicBezTo>
                    <a:pt x="496313" y="1679"/>
                    <a:pt x="503608" y="8975"/>
                    <a:pt x="503608" y="23566"/>
                  </a:cubicBezTo>
                  <a:moveTo>
                    <a:pt x="503608" y="23566"/>
                  </a:moveTo>
                  <a:cubicBezTo>
                    <a:pt x="503608" y="71536"/>
                    <a:pt x="503608" y="119505"/>
                    <a:pt x="503608" y="242439"/>
                  </a:cubicBezTo>
                  <a:cubicBezTo>
                    <a:pt x="503608" y="257030"/>
                    <a:pt x="496313" y="264326"/>
                    <a:pt x="481721" y="264326"/>
                  </a:cubicBezTo>
                  <a:moveTo>
                    <a:pt x="481721" y="264326"/>
                  </a:moveTo>
                  <a:cubicBezTo>
                    <a:pt x="371111" y="264326"/>
                    <a:pt x="260501" y="264326"/>
                    <a:pt x="22089" y="264326"/>
                  </a:cubicBezTo>
                  <a:cubicBezTo>
                    <a:pt x="7498" y="264326"/>
                    <a:pt x="202" y="257030"/>
                    <a:pt x="202" y="242439"/>
                  </a:cubicBezTo>
                  <a:moveTo>
                    <a:pt x="202" y="242439"/>
                  </a:moveTo>
                  <a:cubicBezTo>
                    <a:pt x="202" y="189697"/>
                    <a:pt x="202" y="136955"/>
                    <a:pt x="202" y="23566"/>
                  </a:cubicBezTo>
                  <a:cubicBezTo>
                    <a:pt x="202" y="8975"/>
                    <a:pt x="7498" y="1679"/>
                    <a:pt x="22089" y="1679"/>
                  </a:cubicBezTo>
                </a:path>
              </a:pathLst>
            </a:custGeom>
            <a:noFill/>
            <a:ln w="4284" cap="flat">
              <a:solidFill>
                <a:srgbClr val="171717"/>
              </a:solidFill>
              <a:prstDash val="solid"/>
              <a:miter/>
            </a:ln>
          </p:spPr>
          <p:txBody>
            <a:bodyPr rtlCol="0" anchor="ctr"/>
            <a:lstStyle/>
            <a:p>
              <a:endParaRPr lang="en-IN"/>
            </a:p>
          </p:txBody>
        </p:sp>
        <p:pic>
          <p:nvPicPr>
            <p:cNvPr id="140" name="Picture 139">
              <a:extLst>
                <a:ext uri="{FF2B5EF4-FFF2-40B4-BE49-F238E27FC236}">
                  <a16:creationId xmlns:a16="http://schemas.microsoft.com/office/drawing/2014/main" id="{3D106E0E-2A82-C4B9-07C5-DDF858F2276B}"/>
                </a:ext>
              </a:extLst>
            </p:cNvPr>
            <p:cNvPicPr>
              <a:picLocks noChangeAspect="1"/>
            </p:cNvPicPr>
            <p:nvPr/>
          </p:nvPicPr>
          <p:blipFill>
            <a:blip r:embed="rId14"/>
            <a:stretch>
              <a:fillRect/>
            </a:stretch>
          </p:blipFill>
          <p:spPr>
            <a:xfrm>
              <a:off x="5720930" y="5602444"/>
              <a:ext cx="246732" cy="134971"/>
            </a:xfrm>
            <a:custGeom>
              <a:avLst/>
              <a:gdLst>
                <a:gd name="connsiteX0" fmla="*/ 237 w 246732"/>
                <a:gd name="connsiteY0" fmla="*/ 1698 h 134971"/>
                <a:gd name="connsiteX1" fmla="*/ 246970 w 246732"/>
                <a:gd name="connsiteY1" fmla="*/ 1698 h 134971"/>
                <a:gd name="connsiteX2" fmla="*/ 246970 w 246732"/>
                <a:gd name="connsiteY2" fmla="*/ 136669 h 134971"/>
                <a:gd name="connsiteX3" fmla="*/ 237 w 246732"/>
                <a:gd name="connsiteY3" fmla="*/ 136669 h 134971"/>
              </a:gdLst>
              <a:ahLst/>
              <a:cxnLst>
                <a:cxn ang="0">
                  <a:pos x="connsiteX0" y="connsiteY0"/>
                </a:cxn>
                <a:cxn ang="0">
                  <a:pos x="connsiteX1" y="connsiteY1"/>
                </a:cxn>
                <a:cxn ang="0">
                  <a:pos x="connsiteX2" y="connsiteY2"/>
                </a:cxn>
                <a:cxn ang="0">
                  <a:pos x="connsiteX3" y="connsiteY3"/>
                </a:cxn>
              </a:cxnLst>
              <a:rect l="l" t="t" r="r" b="b"/>
              <a:pathLst>
                <a:path w="246732" h="134971">
                  <a:moveTo>
                    <a:pt x="237" y="1698"/>
                  </a:moveTo>
                  <a:lnTo>
                    <a:pt x="246970" y="1698"/>
                  </a:lnTo>
                  <a:lnTo>
                    <a:pt x="246970" y="136669"/>
                  </a:lnTo>
                  <a:lnTo>
                    <a:pt x="237" y="136669"/>
                  </a:lnTo>
                  <a:close/>
                </a:path>
              </a:pathLst>
            </a:custGeom>
          </p:spPr>
        </p:pic>
        <p:grpSp>
          <p:nvGrpSpPr>
            <p:cNvPr id="141" name="Graphic 4">
              <a:extLst>
                <a:ext uri="{FF2B5EF4-FFF2-40B4-BE49-F238E27FC236}">
                  <a16:creationId xmlns:a16="http://schemas.microsoft.com/office/drawing/2014/main" id="{594FB9D2-6935-9BE1-1956-6823354EAC35}"/>
                </a:ext>
              </a:extLst>
            </p:cNvPr>
            <p:cNvGrpSpPr/>
            <p:nvPr/>
          </p:nvGrpSpPr>
          <p:grpSpPr>
            <a:xfrm>
              <a:off x="5636368" y="5480240"/>
              <a:ext cx="87548" cy="87548"/>
              <a:chOff x="2152244" y="7213424"/>
              <a:chExt cx="87548" cy="87548"/>
            </a:xfrm>
          </p:grpSpPr>
          <p:sp>
            <p:nvSpPr>
              <p:cNvPr id="216" name="Freeform: Shape 215">
                <a:extLst>
                  <a:ext uri="{FF2B5EF4-FFF2-40B4-BE49-F238E27FC236}">
                    <a16:creationId xmlns:a16="http://schemas.microsoft.com/office/drawing/2014/main" id="{FFDC3A56-235C-44C3-4F46-6D5C477C2016}"/>
                  </a:ext>
                </a:extLst>
              </p:cNvPr>
              <p:cNvSpPr/>
              <p:nvPr/>
            </p:nvSpPr>
            <p:spPr>
              <a:xfrm>
                <a:off x="2152244" y="7213424"/>
                <a:ext cx="87548" cy="87548"/>
              </a:xfrm>
              <a:custGeom>
                <a:avLst/>
                <a:gdLst>
                  <a:gd name="connsiteX0" fmla="*/ 18453 w 87548"/>
                  <a:gd name="connsiteY0" fmla="*/ 1664 h 87548"/>
                  <a:gd name="connsiteX1" fmla="*/ 69524 w 87548"/>
                  <a:gd name="connsiteY1" fmla="*/ 1664 h 87548"/>
                  <a:gd name="connsiteX2" fmla="*/ 83203 w 87548"/>
                  <a:gd name="connsiteY2" fmla="*/ 6224 h 87548"/>
                  <a:gd name="connsiteX3" fmla="*/ 87763 w 87548"/>
                  <a:gd name="connsiteY3" fmla="*/ 19903 h 87548"/>
                  <a:gd name="connsiteX4" fmla="*/ 87763 w 87548"/>
                  <a:gd name="connsiteY4" fmla="*/ 70974 h 87548"/>
                  <a:gd name="connsiteX5" fmla="*/ 83203 w 87548"/>
                  <a:gd name="connsiteY5" fmla="*/ 84653 h 87548"/>
                  <a:gd name="connsiteX6" fmla="*/ 69524 w 87548"/>
                  <a:gd name="connsiteY6" fmla="*/ 89213 h 87548"/>
                  <a:gd name="connsiteX7" fmla="*/ 18453 w 87548"/>
                  <a:gd name="connsiteY7" fmla="*/ 89213 h 87548"/>
                  <a:gd name="connsiteX8" fmla="*/ 4774 w 87548"/>
                  <a:gd name="connsiteY8" fmla="*/ 84653 h 87548"/>
                  <a:gd name="connsiteX9" fmla="*/ 214 w 87548"/>
                  <a:gd name="connsiteY9" fmla="*/ 70974 h 87548"/>
                  <a:gd name="connsiteX10" fmla="*/ 1354 w 87548"/>
                  <a:gd name="connsiteY10" fmla="*/ 11924 h 87548"/>
                  <a:gd name="connsiteX11" fmla="*/ 4774 w 87548"/>
                  <a:gd name="connsiteY11" fmla="*/ 6224 h 87548"/>
                  <a:gd name="connsiteX12" fmla="*/ 18453 w 87548"/>
                  <a:gd name="connsiteY12"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53" y="1664"/>
                    </a:moveTo>
                    <a:lnTo>
                      <a:pt x="69524" y="1664"/>
                    </a:lnTo>
                    <a:lnTo>
                      <a:pt x="83203" y="6224"/>
                    </a:lnTo>
                    <a:lnTo>
                      <a:pt x="87763" y="19903"/>
                    </a:lnTo>
                    <a:lnTo>
                      <a:pt x="87763" y="70974"/>
                    </a:lnTo>
                    <a:lnTo>
                      <a:pt x="83203" y="84653"/>
                    </a:lnTo>
                    <a:lnTo>
                      <a:pt x="69524" y="89213"/>
                    </a:lnTo>
                    <a:lnTo>
                      <a:pt x="18453" y="89213"/>
                    </a:lnTo>
                    <a:lnTo>
                      <a:pt x="4774" y="84653"/>
                    </a:lnTo>
                    <a:lnTo>
                      <a:pt x="214" y="70974"/>
                    </a:lnTo>
                    <a:lnTo>
                      <a:pt x="1354" y="11924"/>
                    </a:lnTo>
                    <a:lnTo>
                      <a:pt x="4774" y="6224"/>
                    </a:lnTo>
                    <a:lnTo>
                      <a:pt x="18453" y="1664"/>
                    </a:lnTo>
                  </a:path>
                </a:pathLst>
              </a:custGeom>
              <a:solidFill>
                <a:srgbClr val="FFFFFF"/>
              </a:solidFill>
              <a:ln w="0" cap="flat">
                <a:noFill/>
                <a:prstDash val="solid"/>
                <a:miter/>
              </a:ln>
            </p:spPr>
            <p:txBody>
              <a:bodyPr rtlCol="0" anchor="ctr"/>
              <a:lstStyle/>
              <a:p>
                <a:endParaRPr lang="en-IN"/>
              </a:p>
            </p:txBody>
          </p:sp>
          <p:sp>
            <p:nvSpPr>
              <p:cNvPr id="217" name="Freeform: Shape 216">
                <a:extLst>
                  <a:ext uri="{FF2B5EF4-FFF2-40B4-BE49-F238E27FC236}">
                    <a16:creationId xmlns:a16="http://schemas.microsoft.com/office/drawing/2014/main" id="{2E2ACC59-9870-73EC-C458-9A0CCE51772D}"/>
                  </a:ext>
                </a:extLst>
              </p:cNvPr>
              <p:cNvSpPr/>
              <p:nvPr/>
            </p:nvSpPr>
            <p:spPr>
              <a:xfrm>
                <a:off x="2152244" y="7213424"/>
                <a:ext cx="87548" cy="87548"/>
              </a:xfrm>
              <a:custGeom>
                <a:avLst/>
                <a:gdLst>
                  <a:gd name="connsiteX0" fmla="*/ 18453 w 87548"/>
                  <a:gd name="connsiteY0" fmla="*/ 1664 h 87548"/>
                  <a:gd name="connsiteX1" fmla="*/ 69524 w 87548"/>
                  <a:gd name="connsiteY1" fmla="*/ 1664 h 87548"/>
                  <a:gd name="connsiteX2" fmla="*/ 87763 w 87548"/>
                  <a:gd name="connsiteY2" fmla="*/ 19903 h 87548"/>
                  <a:gd name="connsiteX3" fmla="*/ 87763 w 87548"/>
                  <a:gd name="connsiteY3" fmla="*/ 19903 h 87548"/>
                  <a:gd name="connsiteX4" fmla="*/ 87763 w 87548"/>
                  <a:gd name="connsiteY4" fmla="*/ 70974 h 87548"/>
                  <a:gd name="connsiteX5" fmla="*/ 69524 w 87548"/>
                  <a:gd name="connsiteY5" fmla="*/ 89213 h 87548"/>
                  <a:gd name="connsiteX6" fmla="*/ 69524 w 87548"/>
                  <a:gd name="connsiteY6" fmla="*/ 89213 h 87548"/>
                  <a:gd name="connsiteX7" fmla="*/ 18453 w 87548"/>
                  <a:gd name="connsiteY7" fmla="*/ 89213 h 87548"/>
                  <a:gd name="connsiteX8" fmla="*/ 214 w 87548"/>
                  <a:gd name="connsiteY8" fmla="*/ 70974 h 87548"/>
                  <a:gd name="connsiteX9" fmla="*/ 214 w 87548"/>
                  <a:gd name="connsiteY9" fmla="*/ 70974 h 87548"/>
                  <a:gd name="connsiteX10" fmla="*/ 214 w 87548"/>
                  <a:gd name="connsiteY10" fmla="*/ 19903 h 87548"/>
                  <a:gd name="connsiteX11" fmla="*/ 18453 w 87548"/>
                  <a:gd name="connsiteY11"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53" y="1664"/>
                    </a:moveTo>
                    <a:cubicBezTo>
                      <a:pt x="30245" y="1664"/>
                      <a:pt x="42036" y="1664"/>
                      <a:pt x="69524" y="1664"/>
                    </a:cubicBezTo>
                    <a:cubicBezTo>
                      <a:pt x="81683" y="1664"/>
                      <a:pt x="87763" y="7744"/>
                      <a:pt x="87763" y="19903"/>
                    </a:cubicBezTo>
                    <a:moveTo>
                      <a:pt x="87763" y="19903"/>
                    </a:moveTo>
                    <a:cubicBezTo>
                      <a:pt x="87763" y="37697"/>
                      <a:pt x="87763" y="55491"/>
                      <a:pt x="87763" y="70974"/>
                    </a:cubicBezTo>
                    <a:cubicBezTo>
                      <a:pt x="87763" y="83133"/>
                      <a:pt x="81683" y="89213"/>
                      <a:pt x="69524" y="89213"/>
                    </a:cubicBezTo>
                    <a:moveTo>
                      <a:pt x="69524" y="89213"/>
                    </a:moveTo>
                    <a:cubicBezTo>
                      <a:pt x="55588" y="89213"/>
                      <a:pt x="41652" y="89213"/>
                      <a:pt x="18453" y="89213"/>
                    </a:cubicBezTo>
                    <a:cubicBezTo>
                      <a:pt x="6294" y="89213"/>
                      <a:pt x="214" y="83133"/>
                      <a:pt x="214" y="70974"/>
                    </a:cubicBezTo>
                    <a:moveTo>
                      <a:pt x="214" y="70974"/>
                    </a:moveTo>
                    <a:cubicBezTo>
                      <a:pt x="214" y="51711"/>
                      <a:pt x="214" y="32449"/>
                      <a:pt x="214" y="19903"/>
                    </a:cubicBezTo>
                    <a:cubicBezTo>
                      <a:pt x="214" y="7744"/>
                      <a:pt x="6294" y="1664"/>
                      <a:pt x="18453" y="1664"/>
                    </a:cubicBezTo>
                  </a:path>
                </a:pathLst>
              </a:custGeom>
              <a:noFill/>
              <a:ln w="4284" cap="flat">
                <a:solidFill>
                  <a:srgbClr val="171717"/>
                </a:solidFill>
                <a:prstDash val="solid"/>
                <a:miter/>
              </a:ln>
            </p:spPr>
            <p:txBody>
              <a:bodyPr rtlCol="0" anchor="ctr"/>
              <a:lstStyle/>
              <a:p>
                <a:endParaRPr lang="en-IN"/>
              </a:p>
            </p:txBody>
          </p:sp>
        </p:grpSp>
        <p:sp>
          <p:nvSpPr>
            <p:cNvPr id="142" name="Freeform: Shape 141">
              <a:extLst>
                <a:ext uri="{FF2B5EF4-FFF2-40B4-BE49-F238E27FC236}">
                  <a16:creationId xmlns:a16="http://schemas.microsoft.com/office/drawing/2014/main" id="{DDD43F50-D740-6ED3-74E5-BCEE3578DB40}"/>
                </a:ext>
              </a:extLst>
            </p:cNvPr>
            <p:cNvSpPr/>
            <p:nvPr/>
          </p:nvSpPr>
          <p:spPr>
            <a:xfrm>
              <a:off x="5655519" y="5499391"/>
              <a:ext cx="49246" cy="49246"/>
            </a:xfrm>
            <a:custGeom>
              <a:avLst/>
              <a:gdLst>
                <a:gd name="connsiteX0" fmla="*/ 49460 w 49246"/>
                <a:gd name="connsiteY0" fmla="*/ 34495 h 49246"/>
                <a:gd name="connsiteX1" fmla="*/ 43988 w 49246"/>
                <a:gd name="connsiteY1" fmla="*/ 39967 h 49246"/>
                <a:gd name="connsiteX2" fmla="*/ 11158 w 49246"/>
                <a:gd name="connsiteY2" fmla="*/ 39967 h 49246"/>
                <a:gd name="connsiteX3" fmla="*/ 214 w 49246"/>
                <a:gd name="connsiteY3" fmla="*/ 50910 h 49246"/>
                <a:gd name="connsiteX4" fmla="*/ 214 w 49246"/>
                <a:gd name="connsiteY4" fmla="*/ 7136 h 49246"/>
                <a:gd name="connsiteX5" fmla="*/ 5686 w 49246"/>
                <a:gd name="connsiteY5" fmla="*/ 1664 h 49246"/>
                <a:gd name="connsiteX6" fmla="*/ 43988 w 49246"/>
                <a:gd name="connsiteY6" fmla="*/ 1664 h 49246"/>
                <a:gd name="connsiteX7" fmla="*/ 49460 w 49246"/>
                <a:gd name="connsiteY7" fmla="*/ 7136 h 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46" h="49246">
                  <a:moveTo>
                    <a:pt x="49460" y="34495"/>
                  </a:moveTo>
                  <a:cubicBezTo>
                    <a:pt x="49460" y="37517"/>
                    <a:pt x="47010" y="39967"/>
                    <a:pt x="43988" y="39967"/>
                  </a:cubicBezTo>
                  <a:lnTo>
                    <a:pt x="11158" y="39967"/>
                  </a:lnTo>
                  <a:lnTo>
                    <a:pt x="214" y="50910"/>
                  </a:lnTo>
                  <a:lnTo>
                    <a:pt x="214" y="7136"/>
                  </a:lnTo>
                  <a:cubicBezTo>
                    <a:pt x="214" y="4114"/>
                    <a:pt x="2664" y="1664"/>
                    <a:pt x="5686" y="1664"/>
                  </a:cubicBezTo>
                  <a:lnTo>
                    <a:pt x="43988" y="1664"/>
                  </a:lnTo>
                  <a:cubicBezTo>
                    <a:pt x="47010" y="1664"/>
                    <a:pt x="49460" y="4114"/>
                    <a:pt x="49460" y="7136"/>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143" name="Freeform: Shape 142">
              <a:extLst>
                <a:ext uri="{FF2B5EF4-FFF2-40B4-BE49-F238E27FC236}">
                  <a16:creationId xmlns:a16="http://schemas.microsoft.com/office/drawing/2014/main" id="{0DB4ADAE-1823-9E6B-DE4D-FB8A3F9831CB}"/>
                </a:ext>
              </a:extLst>
            </p:cNvPr>
            <p:cNvSpPr/>
            <p:nvPr/>
          </p:nvSpPr>
          <p:spPr>
            <a:xfrm>
              <a:off x="5592594" y="5969055"/>
              <a:ext cx="503406" cy="262646"/>
            </a:xfrm>
            <a:custGeom>
              <a:avLst/>
              <a:gdLst>
                <a:gd name="connsiteX0" fmla="*/ 22089 w 503406"/>
                <a:gd name="connsiteY0" fmla="*/ 1798 h 262646"/>
                <a:gd name="connsiteX1" fmla="*/ 481721 w 503406"/>
                <a:gd name="connsiteY1" fmla="*/ 1798 h 262646"/>
                <a:gd name="connsiteX2" fmla="*/ 503608 w 503406"/>
                <a:gd name="connsiteY2" fmla="*/ 23685 h 262646"/>
                <a:gd name="connsiteX3" fmla="*/ 503608 w 503406"/>
                <a:gd name="connsiteY3" fmla="*/ 23685 h 262646"/>
                <a:gd name="connsiteX4" fmla="*/ 503608 w 503406"/>
                <a:gd name="connsiteY4" fmla="*/ 242558 h 262646"/>
                <a:gd name="connsiteX5" fmla="*/ 481721 w 503406"/>
                <a:gd name="connsiteY5" fmla="*/ 264445 h 262646"/>
                <a:gd name="connsiteX6" fmla="*/ 481721 w 503406"/>
                <a:gd name="connsiteY6" fmla="*/ 264445 h 262646"/>
                <a:gd name="connsiteX7" fmla="*/ 22089 w 503406"/>
                <a:gd name="connsiteY7" fmla="*/ 264445 h 262646"/>
                <a:gd name="connsiteX8" fmla="*/ 202 w 503406"/>
                <a:gd name="connsiteY8" fmla="*/ 242558 h 262646"/>
                <a:gd name="connsiteX9" fmla="*/ 202 w 503406"/>
                <a:gd name="connsiteY9" fmla="*/ 242558 h 262646"/>
                <a:gd name="connsiteX10" fmla="*/ 202 w 503406"/>
                <a:gd name="connsiteY10" fmla="*/ 23685 h 262646"/>
                <a:gd name="connsiteX11" fmla="*/ 22089 w 503406"/>
                <a:gd name="connsiteY11" fmla="*/ 1798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89" y="1798"/>
                  </a:moveTo>
                  <a:cubicBezTo>
                    <a:pt x="181208" y="1798"/>
                    <a:pt x="340327" y="1798"/>
                    <a:pt x="481721" y="1798"/>
                  </a:cubicBezTo>
                  <a:cubicBezTo>
                    <a:pt x="496313" y="1798"/>
                    <a:pt x="503608" y="9094"/>
                    <a:pt x="503608" y="23685"/>
                  </a:cubicBezTo>
                  <a:moveTo>
                    <a:pt x="503608" y="23685"/>
                  </a:moveTo>
                  <a:cubicBezTo>
                    <a:pt x="503608" y="84981"/>
                    <a:pt x="503608" y="146277"/>
                    <a:pt x="503608" y="242558"/>
                  </a:cubicBezTo>
                  <a:cubicBezTo>
                    <a:pt x="503608" y="257149"/>
                    <a:pt x="496313" y="264445"/>
                    <a:pt x="481721" y="264445"/>
                  </a:cubicBezTo>
                  <a:moveTo>
                    <a:pt x="481721" y="264445"/>
                  </a:moveTo>
                  <a:cubicBezTo>
                    <a:pt x="321631" y="264445"/>
                    <a:pt x="161541" y="264445"/>
                    <a:pt x="22089" y="264445"/>
                  </a:cubicBezTo>
                  <a:cubicBezTo>
                    <a:pt x="7498" y="264445"/>
                    <a:pt x="202" y="257149"/>
                    <a:pt x="202" y="242558"/>
                  </a:cubicBezTo>
                  <a:moveTo>
                    <a:pt x="202" y="242558"/>
                  </a:moveTo>
                  <a:cubicBezTo>
                    <a:pt x="202" y="167562"/>
                    <a:pt x="202" y="92567"/>
                    <a:pt x="202" y="23685"/>
                  </a:cubicBezTo>
                  <a:cubicBezTo>
                    <a:pt x="202" y="9094"/>
                    <a:pt x="7498" y="1798"/>
                    <a:pt x="22089" y="1798"/>
                  </a:cubicBezTo>
                </a:path>
              </a:pathLst>
            </a:custGeom>
            <a:noFill/>
            <a:ln w="4284" cap="flat">
              <a:solidFill>
                <a:srgbClr val="171717"/>
              </a:solidFill>
              <a:prstDash val="solid"/>
              <a:miter/>
            </a:ln>
          </p:spPr>
          <p:txBody>
            <a:bodyPr rtlCol="0" anchor="ctr"/>
            <a:lstStyle/>
            <a:p>
              <a:endParaRPr lang="en-IN"/>
            </a:p>
          </p:txBody>
        </p:sp>
        <p:pic>
          <p:nvPicPr>
            <p:cNvPr id="144" name="Picture 143">
              <a:extLst>
                <a:ext uri="{FF2B5EF4-FFF2-40B4-BE49-F238E27FC236}">
                  <a16:creationId xmlns:a16="http://schemas.microsoft.com/office/drawing/2014/main" id="{4A5C6A59-73B9-A69C-A858-9023D92AAAE6}"/>
                </a:ext>
              </a:extLst>
            </p:cNvPr>
            <p:cNvPicPr>
              <a:picLocks noChangeAspect="1"/>
            </p:cNvPicPr>
            <p:nvPr/>
          </p:nvPicPr>
          <p:blipFill>
            <a:blip r:embed="rId15"/>
            <a:stretch>
              <a:fillRect/>
            </a:stretch>
          </p:blipFill>
          <p:spPr>
            <a:xfrm>
              <a:off x="5732718" y="6036540"/>
              <a:ext cx="223158" cy="134971"/>
            </a:xfrm>
            <a:custGeom>
              <a:avLst/>
              <a:gdLst>
                <a:gd name="connsiteX0" fmla="*/ 240 w 223158"/>
                <a:gd name="connsiteY0" fmla="*/ 1817 h 134971"/>
                <a:gd name="connsiteX1" fmla="*/ 223399 w 223158"/>
                <a:gd name="connsiteY1" fmla="*/ 1817 h 134971"/>
                <a:gd name="connsiteX2" fmla="*/ 223399 w 223158"/>
                <a:gd name="connsiteY2" fmla="*/ 136788 h 134971"/>
                <a:gd name="connsiteX3" fmla="*/ 240 w 223158"/>
                <a:gd name="connsiteY3" fmla="*/ 136788 h 134971"/>
              </a:gdLst>
              <a:ahLst/>
              <a:cxnLst>
                <a:cxn ang="0">
                  <a:pos x="connsiteX0" y="connsiteY0"/>
                </a:cxn>
                <a:cxn ang="0">
                  <a:pos x="connsiteX1" y="connsiteY1"/>
                </a:cxn>
                <a:cxn ang="0">
                  <a:pos x="connsiteX2" y="connsiteY2"/>
                </a:cxn>
                <a:cxn ang="0">
                  <a:pos x="connsiteX3" y="connsiteY3"/>
                </a:cxn>
              </a:cxnLst>
              <a:rect l="l" t="t" r="r" b="b"/>
              <a:pathLst>
                <a:path w="223158" h="134971">
                  <a:moveTo>
                    <a:pt x="240" y="1817"/>
                  </a:moveTo>
                  <a:lnTo>
                    <a:pt x="223399" y="1817"/>
                  </a:lnTo>
                  <a:lnTo>
                    <a:pt x="223399" y="136788"/>
                  </a:lnTo>
                  <a:lnTo>
                    <a:pt x="240" y="136788"/>
                  </a:lnTo>
                  <a:close/>
                </a:path>
              </a:pathLst>
            </a:custGeom>
          </p:spPr>
        </p:pic>
        <p:grpSp>
          <p:nvGrpSpPr>
            <p:cNvPr id="145" name="Graphic 4">
              <a:extLst>
                <a:ext uri="{FF2B5EF4-FFF2-40B4-BE49-F238E27FC236}">
                  <a16:creationId xmlns:a16="http://schemas.microsoft.com/office/drawing/2014/main" id="{F96219AD-8437-6CD9-749C-C994D5051DDC}"/>
                </a:ext>
              </a:extLst>
            </p:cNvPr>
            <p:cNvGrpSpPr/>
            <p:nvPr/>
          </p:nvGrpSpPr>
          <p:grpSpPr>
            <a:xfrm>
              <a:off x="5636368" y="5914337"/>
              <a:ext cx="87548" cy="87548"/>
              <a:chOff x="2152244" y="7647521"/>
              <a:chExt cx="87548" cy="87548"/>
            </a:xfrm>
          </p:grpSpPr>
          <p:sp>
            <p:nvSpPr>
              <p:cNvPr id="214" name="Freeform: Shape 213">
                <a:extLst>
                  <a:ext uri="{FF2B5EF4-FFF2-40B4-BE49-F238E27FC236}">
                    <a16:creationId xmlns:a16="http://schemas.microsoft.com/office/drawing/2014/main" id="{F985F09A-15AA-636D-AE4D-C7BC01B40FC0}"/>
                  </a:ext>
                </a:extLst>
              </p:cNvPr>
              <p:cNvSpPr/>
              <p:nvPr/>
            </p:nvSpPr>
            <p:spPr>
              <a:xfrm>
                <a:off x="2152244" y="7647521"/>
                <a:ext cx="87548" cy="87548"/>
              </a:xfrm>
              <a:custGeom>
                <a:avLst/>
                <a:gdLst>
                  <a:gd name="connsiteX0" fmla="*/ 18453 w 87548"/>
                  <a:gd name="connsiteY0" fmla="*/ 1783 h 87548"/>
                  <a:gd name="connsiteX1" fmla="*/ 69524 w 87548"/>
                  <a:gd name="connsiteY1" fmla="*/ 1783 h 87548"/>
                  <a:gd name="connsiteX2" fmla="*/ 83203 w 87548"/>
                  <a:gd name="connsiteY2" fmla="*/ 6343 h 87548"/>
                  <a:gd name="connsiteX3" fmla="*/ 87763 w 87548"/>
                  <a:gd name="connsiteY3" fmla="*/ 20022 h 87548"/>
                  <a:gd name="connsiteX4" fmla="*/ 87763 w 87548"/>
                  <a:gd name="connsiteY4" fmla="*/ 71093 h 87548"/>
                  <a:gd name="connsiteX5" fmla="*/ 83203 w 87548"/>
                  <a:gd name="connsiteY5" fmla="*/ 84772 h 87548"/>
                  <a:gd name="connsiteX6" fmla="*/ 69524 w 87548"/>
                  <a:gd name="connsiteY6" fmla="*/ 89332 h 87548"/>
                  <a:gd name="connsiteX7" fmla="*/ 18453 w 87548"/>
                  <a:gd name="connsiteY7" fmla="*/ 89332 h 87548"/>
                  <a:gd name="connsiteX8" fmla="*/ 4774 w 87548"/>
                  <a:gd name="connsiteY8" fmla="*/ 84772 h 87548"/>
                  <a:gd name="connsiteX9" fmla="*/ 214 w 87548"/>
                  <a:gd name="connsiteY9" fmla="*/ 71093 h 87548"/>
                  <a:gd name="connsiteX10" fmla="*/ 1354 w 87548"/>
                  <a:gd name="connsiteY10" fmla="*/ 12043 h 87548"/>
                  <a:gd name="connsiteX11" fmla="*/ 4774 w 87548"/>
                  <a:gd name="connsiteY11" fmla="*/ 6343 h 87548"/>
                  <a:gd name="connsiteX12" fmla="*/ 18453 w 87548"/>
                  <a:gd name="connsiteY12" fmla="*/ 178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53" y="1783"/>
                    </a:moveTo>
                    <a:lnTo>
                      <a:pt x="69524" y="1783"/>
                    </a:lnTo>
                    <a:lnTo>
                      <a:pt x="83203" y="6343"/>
                    </a:lnTo>
                    <a:lnTo>
                      <a:pt x="87763" y="20022"/>
                    </a:lnTo>
                    <a:lnTo>
                      <a:pt x="87763" y="71093"/>
                    </a:lnTo>
                    <a:lnTo>
                      <a:pt x="83203" y="84772"/>
                    </a:lnTo>
                    <a:lnTo>
                      <a:pt x="69524" y="89332"/>
                    </a:lnTo>
                    <a:lnTo>
                      <a:pt x="18453" y="89332"/>
                    </a:lnTo>
                    <a:lnTo>
                      <a:pt x="4774" y="84772"/>
                    </a:lnTo>
                    <a:lnTo>
                      <a:pt x="214" y="71093"/>
                    </a:lnTo>
                    <a:lnTo>
                      <a:pt x="1354" y="12043"/>
                    </a:lnTo>
                    <a:lnTo>
                      <a:pt x="4774" y="6343"/>
                    </a:lnTo>
                    <a:lnTo>
                      <a:pt x="18453" y="1783"/>
                    </a:lnTo>
                  </a:path>
                </a:pathLst>
              </a:custGeom>
              <a:solidFill>
                <a:srgbClr val="FFFFFF"/>
              </a:solidFill>
              <a:ln w="0" cap="flat">
                <a:noFill/>
                <a:prstDash val="solid"/>
                <a:miter/>
              </a:ln>
            </p:spPr>
            <p:txBody>
              <a:bodyPr rtlCol="0" anchor="ctr"/>
              <a:lstStyle/>
              <a:p>
                <a:endParaRPr lang="en-IN"/>
              </a:p>
            </p:txBody>
          </p:sp>
          <p:sp>
            <p:nvSpPr>
              <p:cNvPr id="215" name="Freeform: Shape 214">
                <a:extLst>
                  <a:ext uri="{FF2B5EF4-FFF2-40B4-BE49-F238E27FC236}">
                    <a16:creationId xmlns:a16="http://schemas.microsoft.com/office/drawing/2014/main" id="{3E8C264E-1FAD-39B0-2626-9E60D80E8934}"/>
                  </a:ext>
                </a:extLst>
              </p:cNvPr>
              <p:cNvSpPr/>
              <p:nvPr/>
            </p:nvSpPr>
            <p:spPr>
              <a:xfrm>
                <a:off x="2152244" y="7647521"/>
                <a:ext cx="87548" cy="87548"/>
              </a:xfrm>
              <a:custGeom>
                <a:avLst/>
                <a:gdLst>
                  <a:gd name="connsiteX0" fmla="*/ 18453 w 87548"/>
                  <a:gd name="connsiteY0" fmla="*/ 1783 h 87548"/>
                  <a:gd name="connsiteX1" fmla="*/ 69524 w 87548"/>
                  <a:gd name="connsiteY1" fmla="*/ 1783 h 87548"/>
                  <a:gd name="connsiteX2" fmla="*/ 87763 w 87548"/>
                  <a:gd name="connsiteY2" fmla="*/ 20022 h 87548"/>
                  <a:gd name="connsiteX3" fmla="*/ 87763 w 87548"/>
                  <a:gd name="connsiteY3" fmla="*/ 20022 h 87548"/>
                  <a:gd name="connsiteX4" fmla="*/ 87763 w 87548"/>
                  <a:gd name="connsiteY4" fmla="*/ 71093 h 87548"/>
                  <a:gd name="connsiteX5" fmla="*/ 69524 w 87548"/>
                  <a:gd name="connsiteY5" fmla="*/ 89332 h 87548"/>
                  <a:gd name="connsiteX6" fmla="*/ 69524 w 87548"/>
                  <a:gd name="connsiteY6" fmla="*/ 89332 h 87548"/>
                  <a:gd name="connsiteX7" fmla="*/ 18453 w 87548"/>
                  <a:gd name="connsiteY7" fmla="*/ 89332 h 87548"/>
                  <a:gd name="connsiteX8" fmla="*/ 214 w 87548"/>
                  <a:gd name="connsiteY8" fmla="*/ 71093 h 87548"/>
                  <a:gd name="connsiteX9" fmla="*/ 214 w 87548"/>
                  <a:gd name="connsiteY9" fmla="*/ 71093 h 87548"/>
                  <a:gd name="connsiteX10" fmla="*/ 214 w 87548"/>
                  <a:gd name="connsiteY10" fmla="*/ 20022 h 87548"/>
                  <a:gd name="connsiteX11" fmla="*/ 18453 w 87548"/>
                  <a:gd name="connsiteY11" fmla="*/ 178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53" y="1783"/>
                    </a:moveTo>
                    <a:cubicBezTo>
                      <a:pt x="33255" y="1783"/>
                      <a:pt x="48057" y="1783"/>
                      <a:pt x="69524" y="1783"/>
                    </a:cubicBezTo>
                    <a:cubicBezTo>
                      <a:pt x="81683" y="1783"/>
                      <a:pt x="87763" y="7863"/>
                      <a:pt x="87763" y="20022"/>
                    </a:cubicBezTo>
                    <a:moveTo>
                      <a:pt x="87763" y="20022"/>
                    </a:moveTo>
                    <a:cubicBezTo>
                      <a:pt x="87763" y="38975"/>
                      <a:pt x="87763" y="57928"/>
                      <a:pt x="87763" y="71093"/>
                    </a:cubicBezTo>
                    <a:cubicBezTo>
                      <a:pt x="87763" y="83252"/>
                      <a:pt x="81683" y="89332"/>
                      <a:pt x="69524" y="89332"/>
                    </a:cubicBezTo>
                    <a:moveTo>
                      <a:pt x="69524" y="89332"/>
                    </a:moveTo>
                    <a:cubicBezTo>
                      <a:pt x="57548" y="89332"/>
                      <a:pt x="45572" y="89332"/>
                      <a:pt x="18453" y="89332"/>
                    </a:cubicBezTo>
                    <a:cubicBezTo>
                      <a:pt x="6294" y="89332"/>
                      <a:pt x="214" y="83252"/>
                      <a:pt x="214" y="71093"/>
                    </a:cubicBezTo>
                    <a:moveTo>
                      <a:pt x="214" y="71093"/>
                    </a:moveTo>
                    <a:cubicBezTo>
                      <a:pt x="214" y="51724"/>
                      <a:pt x="214" y="32355"/>
                      <a:pt x="214" y="20022"/>
                    </a:cubicBezTo>
                    <a:cubicBezTo>
                      <a:pt x="214" y="7863"/>
                      <a:pt x="6294" y="1783"/>
                      <a:pt x="18453" y="1783"/>
                    </a:cubicBezTo>
                  </a:path>
                </a:pathLst>
              </a:custGeom>
              <a:noFill/>
              <a:ln w="4284" cap="flat">
                <a:solidFill>
                  <a:srgbClr val="171717"/>
                </a:solidFill>
                <a:prstDash val="solid"/>
                <a:miter/>
              </a:ln>
            </p:spPr>
            <p:txBody>
              <a:bodyPr rtlCol="0" anchor="ctr"/>
              <a:lstStyle/>
              <a:p>
                <a:endParaRPr lang="en-IN"/>
              </a:p>
            </p:txBody>
          </p:sp>
        </p:grpSp>
        <p:sp>
          <p:nvSpPr>
            <p:cNvPr id="146" name="Freeform: Shape 145">
              <a:extLst>
                <a:ext uri="{FF2B5EF4-FFF2-40B4-BE49-F238E27FC236}">
                  <a16:creationId xmlns:a16="http://schemas.microsoft.com/office/drawing/2014/main" id="{7F54C514-1428-8C3B-3A53-41741A7CFD1C}"/>
                </a:ext>
              </a:extLst>
            </p:cNvPr>
            <p:cNvSpPr/>
            <p:nvPr/>
          </p:nvSpPr>
          <p:spPr>
            <a:xfrm>
              <a:off x="5655516" y="5930742"/>
              <a:ext cx="51999" cy="51995"/>
            </a:xfrm>
            <a:custGeom>
              <a:avLst/>
              <a:gdLst>
                <a:gd name="connsiteX0" fmla="*/ 32228 w 51999"/>
                <a:gd name="connsiteY0" fmla="*/ 13558 h 51995"/>
                <a:gd name="connsiteX1" fmla="*/ 32228 w 51999"/>
                <a:gd name="connsiteY1" fmla="*/ 17388 h 51995"/>
                <a:gd name="connsiteX2" fmla="*/ 36605 w 51999"/>
                <a:gd name="connsiteY2" fmla="*/ 21765 h 51995"/>
                <a:gd name="connsiteX3" fmla="*/ 40435 w 51999"/>
                <a:gd name="connsiteY3" fmla="*/ 21765 h 51995"/>
                <a:gd name="connsiteX4" fmla="*/ 50750 w 51999"/>
                <a:gd name="connsiteY4" fmla="*/ 11451 h 51995"/>
                <a:gd name="connsiteX5" fmla="*/ 42562 w 51999"/>
                <a:gd name="connsiteY5" fmla="*/ 33174 h 51995"/>
                <a:gd name="connsiteX6" fmla="*/ 29027 w 51999"/>
                <a:gd name="connsiteY6" fmla="*/ 33174 h 51995"/>
                <a:gd name="connsiteX7" fmla="*/ 10121 w 51999"/>
                <a:gd name="connsiteY7" fmla="*/ 52079 h 51995"/>
                <a:gd name="connsiteX8" fmla="*/ 1914 w 51999"/>
                <a:gd name="connsiteY8" fmla="*/ 52079 h 51995"/>
                <a:gd name="connsiteX9" fmla="*/ 1914 w 51999"/>
                <a:gd name="connsiteY9" fmla="*/ 43871 h 51995"/>
                <a:gd name="connsiteX10" fmla="*/ 20819 w 51999"/>
                <a:gd name="connsiteY10" fmla="*/ 24966 h 51995"/>
                <a:gd name="connsiteX11" fmla="*/ 29007 w 51999"/>
                <a:gd name="connsiteY11" fmla="*/ 3243 h 51995"/>
                <a:gd name="connsiteX12" fmla="*/ 42542 w 51999"/>
                <a:gd name="connsiteY12" fmla="*/ 3243 h 51995"/>
                <a:gd name="connsiteX13" fmla="*/ 32255 w 51999"/>
                <a:gd name="connsiteY13" fmla="*/ 13530 h 5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999" h="51995">
                  <a:moveTo>
                    <a:pt x="32228" y="13558"/>
                  </a:moveTo>
                  <a:cubicBezTo>
                    <a:pt x="31185" y="14621"/>
                    <a:pt x="31185" y="16324"/>
                    <a:pt x="32228" y="17388"/>
                  </a:cubicBezTo>
                  <a:lnTo>
                    <a:pt x="36605" y="21765"/>
                  </a:lnTo>
                  <a:cubicBezTo>
                    <a:pt x="37669" y="22808"/>
                    <a:pt x="39371" y="22808"/>
                    <a:pt x="40435" y="21765"/>
                  </a:cubicBezTo>
                  <a:lnTo>
                    <a:pt x="50750" y="11451"/>
                  </a:lnTo>
                  <a:cubicBezTo>
                    <a:pt x="54487" y="19711"/>
                    <a:pt x="50821" y="29436"/>
                    <a:pt x="42562" y="33174"/>
                  </a:cubicBezTo>
                  <a:cubicBezTo>
                    <a:pt x="38260" y="35121"/>
                    <a:pt x="33328" y="35121"/>
                    <a:pt x="29027" y="33174"/>
                  </a:cubicBezTo>
                  <a:lnTo>
                    <a:pt x="10121" y="52079"/>
                  </a:lnTo>
                  <a:cubicBezTo>
                    <a:pt x="7855" y="54346"/>
                    <a:pt x="4180" y="54346"/>
                    <a:pt x="1914" y="52079"/>
                  </a:cubicBezTo>
                  <a:cubicBezTo>
                    <a:pt x="-353" y="49813"/>
                    <a:pt x="-353" y="46138"/>
                    <a:pt x="1914" y="43871"/>
                  </a:cubicBezTo>
                  <a:lnTo>
                    <a:pt x="20819" y="24966"/>
                  </a:lnTo>
                  <a:cubicBezTo>
                    <a:pt x="17081" y="16707"/>
                    <a:pt x="20747" y="6981"/>
                    <a:pt x="29007" y="3243"/>
                  </a:cubicBezTo>
                  <a:cubicBezTo>
                    <a:pt x="33308" y="1297"/>
                    <a:pt x="38240" y="1297"/>
                    <a:pt x="42542" y="3243"/>
                  </a:cubicBezTo>
                  <a:lnTo>
                    <a:pt x="32255" y="13530"/>
                  </a:lnTo>
                  <a:close/>
                </a:path>
              </a:pathLst>
            </a:custGeom>
            <a:solidFill>
              <a:srgbClr val="000000"/>
            </a:solidFill>
            <a:ln w="5288" cap="rnd">
              <a:solidFill>
                <a:srgbClr val="171717"/>
              </a:solidFill>
              <a:prstDash val="solid"/>
              <a:round/>
            </a:ln>
          </p:spPr>
          <p:txBody>
            <a:bodyPr rtlCol="0" anchor="ctr"/>
            <a:lstStyle/>
            <a:p>
              <a:endParaRPr lang="en-IN"/>
            </a:p>
          </p:txBody>
        </p:sp>
        <p:grpSp>
          <p:nvGrpSpPr>
            <p:cNvPr id="147" name="Graphic 4">
              <a:extLst>
                <a:ext uri="{FF2B5EF4-FFF2-40B4-BE49-F238E27FC236}">
                  <a16:creationId xmlns:a16="http://schemas.microsoft.com/office/drawing/2014/main" id="{6D1C4908-CAD6-35B9-59F2-4AC51C7336D8}"/>
                </a:ext>
              </a:extLst>
            </p:cNvPr>
            <p:cNvGrpSpPr/>
            <p:nvPr/>
          </p:nvGrpSpPr>
          <p:grpSpPr>
            <a:xfrm>
              <a:off x="2810685" y="1536565"/>
              <a:ext cx="43774" cy="171450"/>
              <a:chOff x="2124885" y="1666469"/>
              <a:chExt cx="43774" cy="171450"/>
            </a:xfrm>
            <a:noFill/>
          </p:grpSpPr>
          <p:sp>
            <p:nvSpPr>
              <p:cNvPr id="212" name="Freeform: Shape 211">
                <a:extLst>
                  <a:ext uri="{FF2B5EF4-FFF2-40B4-BE49-F238E27FC236}">
                    <a16:creationId xmlns:a16="http://schemas.microsoft.com/office/drawing/2014/main" id="{014DE1FF-6C77-31E5-9D41-FFE333E477FD}"/>
                  </a:ext>
                </a:extLst>
              </p:cNvPr>
              <p:cNvSpPr/>
              <p:nvPr/>
            </p:nvSpPr>
            <p:spPr>
              <a:xfrm>
                <a:off x="2146772" y="1666469"/>
                <a:ext cx="3647" cy="171450"/>
              </a:xfrm>
              <a:custGeom>
                <a:avLst/>
                <a:gdLst>
                  <a:gd name="connsiteX0" fmla="*/ 213 w 3647"/>
                  <a:gd name="connsiteY0" fmla="*/ 144 h 171450"/>
                  <a:gd name="connsiteX1" fmla="*/ 213 w 3647"/>
                  <a:gd name="connsiteY1" fmla="*/ 171594 h 171450"/>
                </a:gdLst>
                <a:ahLst/>
                <a:cxnLst>
                  <a:cxn ang="0">
                    <a:pos x="connsiteX0" y="connsiteY0"/>
                  </a:cxn>
                  <a:cxn ang="0">
                    <a:pos x="connsiteX1" y="connsiteY1"/>
                  </a:cxn>
                </a:cxnLst>
                <a:rect l="l" t="t" r="r" b="b"/>
                <a:pathLst>
                  <a:path w="3647" h="171450">
                    <a:moveTo>
                      <a:pt x="213" y="144"/>
                    </a:moveTo>
                    <a:cubicBezTo>
                      <a:pt x="213" y="39894"/>
                      <a:pt x="213" y="79644"/>
                      <a:pt x="213" y="171594"/>
                    </a:cubicBezTo>
                  </a:path>
                </a:pathLst>
              </a:custGeom>
              <a:noFill/>
              <a:ln w="4284" cap="flat">
                <a:solidFill>
                  <a:srgbClr val="000000"/>
                </a:solidFill>
                <a:prstDash val="solid"/>
                <a:miter/>
              </a:ln>
            </p:spPr>
            <p:txBody>
              <a:bodyPr rtlCol="0" anchor="ctr"/>
              <a:lstStyle/>
              <a:p>
                <a:endParaRPr lang="en-IN"/>
              </a:p>
            </p:txBody>
          </p:sp>
          <p:sp>
            <p:nvSpPr>
              <p:cNvPr id="213" name="Freeform: Shape 212">
                <a:extLst>
                  <a:ext uri="{FF2B5EF4-FFF2-40B4-BE49-F238E27FC236}">
                    <a16:creationId xmlns:a16="http://schemas.microsoft.com/office/drawing/2014/main" id="{157E14CF-D57E-369E-3BC7-1EA10E579A17}"/>
                  </a:ext>
                </a:extLst>
              </p:cNvPr>
              <p:cNvSpPr/>
              <p:nvPr/>
            </p:nvSpPr>
            <p:spPr>
              <a:xfrm>
                <a:off x="2124885" y="1800009"/>
                <a:ext cx="43774" cy="37909"/>
              </a:xfrm>
              <a:custGeom>
                <a:avLst/>
                <a:gdLst>
                  <a:gd name="connsiteX0" fmla="*/ 43987 w 43774"/>
                  <a:gd name="connsiteY0" fmla="*/ 144 h 37909"/>
                  <a:gd name="connsiteX1" fmla="*/ 22100 w 43774"/>
                  <a:gd name="connsiteY1" fmla="*/ 38053 h 37909"/>
                  <a:gd name="connsiteX2" fmla="*/ 213 w 43774"/>
                  <a:gd name="connsiteY2" fmla="*/ 144 h 37909"/>
                </a:gdLst>
                <a:ahLst/>
                <a:cxnLst>
                  <a:cxn ang="0">
                    <a:pos x="connsiteX0" y="connsiteY0"/>
                  </a:cxn>
                  <a:cxn ang="0">
                    <a:pos x="connsiteX1" y="connsiteY1"/>
                  </a:cxn>
                  <a:cxn ang="0">
                    <a:pos x="connsiteX2" y="connsiteY2"/>
                  </a:cxn>
                </a:cxnLst>
                <a:rect l="l" t="t" r="r" b="b"/>
                <a:pathLst>
                  <a:path w="43774" h="37909">
                    <a:moveTo>
                      <a:pt x="43987" y="144"/>
                    </a:moveTo>
                    <a:cubicBezTo>
                      <a:pt x="40339" y="6462"/>
                      <a:pt x="29395" y="38053"/>
                      <a:pt x="22100" y="38053"/>
                    </a:cubicBezTo>
                    <a:cubicBezTo>
                      <a:pt x="14804" y="38053"/>
                      <a:pt x="3860" y="6462"/>
                      <a:pt x="213" y="144"/>
                    </a:cubicBezTo>
                  </a:path>
                </a:pathLst>
              </a:custGeom>
              <a:noFill/>
              <a:ln w="4284" cap="flat">
                <a:solidFill>
                  <a:srgbClr val="000000"/>
                </a:solidFill>
                <a:prstDash val="solid"/>
                <a:miter/>
              </a:ln>
            </p:spPr>
            <p:txBody>
              <a:bodyPr rtlCol="0" anchor="ctr"/>
              <a:lstStyle/>
              <a:p>
                <a:endParaRPr lang="en-IN"/>
              </a:p>
            </p:txBody>
          </p:sp>
        </p:grpSp>
        <p:grpSp>
          <p:nvGrpSpPr>
            <p:cNvPr id="148" name="Graphic 4">
              <a:extLst>
                <a:ext uri="{FF2B5EF4-FFF2-40B4-BE49-F238E27FC236}">
                  <a16:creationId xmlns:a16="http://schemas.microsoft.com/office/drawing/2014/main" id="{D8D6E159-291B-1917-107D-7E3419A93EB4}"/>
                </a:ext>
              </a:extLst>
            </p:cNvPr>
            <p:cNvGrpSpPr/>
            <p:nvPr/>
          </p:nvGrpSpPr>
          <p:grpSpPr>
            <a:xfrm>
              <a:off x="2810685" y="1970662"/>
              <a:ext cx="43774" cy="393970"/>
              <a:chOff x="2124885" y="2100566"/>
              <a:chExt cx="43774" cy="393970"/>
            </a:xfrm>
            <a:noFill/>
          </p:grpSpPr>
          <p:sp>
            <p:nvSpPr>
              <p:cNvPr id="210" name="Freeform: Shape 209">
                <a:extLst>
                  <a:ext uri="{FF2B5EF4-FFF2-40B4-BE49-F238E27FC236}">
                    <a16:creationId xmlns:a16="http://schemas.microsoft.com/office/drawing/2014/main" id="{21537530-1D75-03B2-CD45-4AE40C1CD6EB}"/>
                  </a:ext>
                </a:extLst>
              </p:cNvPr>
              <p:cNvSpPr/>
              <p:nvPr/>
            </p:nvSpPr>
            <p:spPr>
              <a:xfrm>
                <a:off x="2146772" y="2100566"/>
                <a:ext cx="3647" cy="393970"/>
              </a:xfrm>
              <a:custGeom>
                <a:avLst/>
                <a:gdLst>
                  <a:gd name="connsiteX0" fmla="*/ 213 w 3647"/>
                  <a:gd name="connsiteY0" fmla="*/ 263 h 393970"/>
                  <a:gd name="connsiteX1" fmla="*/ 213 w 3647"/>
                  <a:gd name="connsiteY1" fmla="*/ 394233 h 393970"/>
                </a:gdLst>
                <a:ahLst/>
                <a:cxnLst>
                  <a:cxn ang="0">
                    <a:pos x="connsiteX0" y="connsiteY0"/>
                  </a:cxn>
                  <a:cxn ang="0">
                    <a:pos x="connsiteX1" y="connsiteY1"/>
                  </a:cxn>
                </a:cxnLst>
                <a:rect l="l" t="t" r="r" b="b"/>
                <a:pathLst>
                  <a:path w="3647" h="393970">
                    <a:moveTo>
                      <a:pt x="213" y="263"/>
                    </a:moveTo>
                    <a:cubicBezTo>
                      <a:pt x="213" y="132634"/>
                      <a:pt x="213" y="265006"/>
                      <a:pt x="213" y="394233"/>
                    </a:cubicBezTo>
                  </a:path>
                </a:pathLst>
              </a:custGeom>
              <a:noFill/>
              <a:ln w="4522" cap="flat">
                <a:solidFill>
                  <a:srgbClr val="000000"/>
                </a:solidFill>
                <a:prstDash val="solid"/>
                <a:miter/>
              </a:ln>
            </p:spPr>
            <p:txBody>
              <a:bodyPr rtlCol="0" anchor="ctr"/>
              <a:lstStyle/>
              <a:p>
                <a:endParaRPr lang="en-IN"/>
              </a:p>
            </p:txBody>
          </p:sp>
          <p:sp>
            <p:nvSpPr>
              <p:cNvPr id="211" name="Freeform: Shape 210">
                <a:extLst>
                  <a:ext uri="{FF2B5EF4-FFF2-40B4-BE49-F238E27FC236}">
                    <a16:creationId xmlns:a16="http://schemas.microsoft.com/office/drawing/2014/main" id="{CBF3DFD3-E91E-AF8B-71E1-A293FAC7256A}"/>
                  </a:ext>
                </a:extLst>
              </p:cNvPr>
              <p:cNvSpPr/>
              <p:nvPr/>
            </p:nvSpPr>
            <p:spPr>
              <a:xfrm>
                <a:off x="2124885" y="2456626"/>
                <a:ext cx="43774" cy="37909"/>
              </a:xfrm>
              <a:custGeom>
                <a:avLst/>
                <a:gdLst>
                  <a:gd name="connsiteX0" fmla="*/ 43987 w 43774"/>
                  <a:gd name="connsiteY0" fmla="*/ 263 h 37909"/>
                  <a:gd name="connsiteX1" fmla="*/ 22100 w 43774"/>
                  <a:gd name="connsiteY1" fmla="*/ 38172 h 37909"/>
                  <a:gd name="connsiteX2" fmla="*/ 213 w 43774"/>
                  <a:gd name="connsiteY2" fmla="*/ 263 h 37909"/>
                </a:gdLst>
                <a:ahLst/>
                <a:cxnLst>
                  <a:cxn ang="0">
                    <a:pos x="connsiteX0" y="connsiteY0"/>
                  </a:cxn>
                  <a:cxn ang="0">
                    <a:pos x="connsiteX1" y="connsiteY1"/>
                  </a:cxn>
                  <a:cxn ang="0">
                    <a:pos x="connsiteX2" y="connsiteY2"/>
                  </a:cxn>
                </a:cxnLst>
                <a:rect l="l" t="t" r="r" b="b"/>
                <a:pathLst>
                  <a:path w="43774" h="37909">
                    <a:moveTo>
                      <a:pt x="43987" y="263"/>
                    </a:moveTo>
                    <a:cubicBezTo>
                      <a:pt x="40339" y="6581"/>
                      <a:pt x="29395" y="38172"/>
                      <a:pt x="22100" y="38172"/>
                    </a:cubicBezTo>
                    <a:cubicBezTo>
                      <a:pt x="14804" y="38172"/>
                      <a:pt x="3860" y="6581"/>
                      <a:pt x="213" y="263"/>
                    </a:cubicBezTo>
                  </a:path>
                </a:pathLst>
              </a:custGeom>
              <a:noFill/>
              <a:ln w="4522" cap="flat">
                <a:solidFill>
                  <a:srgbClr val="000000"/>
                </a:solidFill>
                <a:prstDash val="solid"/>
                <a:miter/>
              </a:ln>
            </p:spPr>
            <p:txBody>
              <a:bodyPr rtlCol="0" anchor="ctr"/>
              <a:lstStyle/>
              <a:p>
                <a:endParaRPr lang="en-IN"/>
              </a:p>
            </p:txBody>
          </p:sp>
        </p:grpSp>
        <p:grpSp>
          <p:nvGrpSpPr>
            <p:cNvPr id="149" name="Graphic 4">
              <a:extLst>
                <a:ext uri="{FF2B5EF4-FFF2-40B4-BE49-F238E27FC236}">
                  <a16:creationId xmlns:a16="http://schemas.microsoft.com/office/drawing/2014/main" id="{6C2BE1AD-63E2-328C-3D60-1A816481BA22}"/>
                </a:ext>
              </a:extLst>
            </p:cNvPr>
            <p:cNvGrpSpPr/>
            <p:nvPr/>
          </p:nvGrpSpPr>
          <p:grpSpPr>
            <a:xfrm>
              <a:off x="2513384" y="3900022"/>
              <a:ext cx="43774" cy="430448"/>
              <a:chOff x="1827584" y="4029926"/>
              <a:chExt cx="43774" cy="430448"/>
            </a:xfrm>
            <a:noFill/>
          </p:grpSpPr>
          <p:sp>
            <p:nvSpPr>
              <p:cNvPr id="208" name="Freeform: Shape 207">
                <a:extLst>
                  <a:ext uri="{FF2B5EF4-FFF2-40B4-BE49-F238E27FC236}">
                    <a16:creationId xmlns:a16="http://schemas.microsoft.com/office/drawing/2014/main" id="{B08A5CA0-7E4F-43AC-5C06-CEB48461DEE1}"/>
                  </a:ext>
                </a:extLst>
              </p:cNvPr>
              <p:cNvSpPr/>
              <p:nvPr/>
            </p:nvSpPr>
            <p:spPr>
              <a:xfrm>
                <a:off x="1849471" y="4029926"/>
                <a:ext cx="3647" cy="430448"/>
              </a:xfrm>
              <a:custGeom>
                <a:avLst/>
                <a:gdLst>
                  <a:gd name="connsiteX0" fmla="*/ 131 w 3647"/>
                  <a:gd name="connsiteY0" fmla="*/ 791 h 430448"/>
                  <a:gd name="connsiteX1" fmla="*/ 131 w 3647"/>
                  <a:gd name="connsiteY1" fmla="*/ 431240 h 430448"/>
                </a:gdLst>
                <a:ahLst/>
                <a:cxnLst>
                  <a:cxn ang="0">
                    <a:pos x="connsiteX0" y="connsiteY0"/>
                  </a:cxn>
                  <a:cxn ang="0">
                    <a:pos x="connsiteX1" y="connsiteY1"/>
                  </a:cxn>
                </a:cxnLst>
                <a:rect l="l" t="t" r="r" b="b"/>
                <a:pathLst>
                  <a:path w="3647" h="430448">
                    <a:moveTo>
                      <a:pt x="131" y="791"/>
                    </a:moveTo>
                    <a:cubicBezTo>
                      <a:pt x="131" y="165803"/>
                      <a:pt x="131" y="330816"/>
                      <a:pt x="131" y="431240"/>
                    </a:cubicBezTo>
                  </a:path>
                </a:pathLst>
              </a:custGeom>
              <a:noFill/>
              <a:ln w="4522" cap="flat">
                <a:solidFill>
                  <a:srgbClr val="000000"/>
                </a:solidFill>
                <a:prstDash val="solid"/>
                <a:miter/>
              </a:ln>
            </p:spPr>
            <p:txBody>
              <a:bodyPr rtlCol="0" anchor="ctr"/>
              <a:lstStyle/>
              <a:p>
                <a:endParaRPr lang="en-IN"/>
              </a:p>
            </p:txBody>
          </p:sp>
          <p:sp>
            <p:nvSpPr>
              <p:cNvPr id="209" name="Freeform: Shape 208">
                <a:extLst>
                  <a:ext uri="{FF2B5EF4-FFF2-40B4-BE49-F238E27FC236}">
                    <a16:creationId xmlns:a16="http://schemas.microsoft.com/office/drawing/2014/main" id="{54A5A701-BFA4-21FE-B770-D8E128575D47}"/>
                  </a:ext>
                </a:extLst>
              </p:cNvPr>
              <p:cNvSpPr/>
              <p:nvPr/>
            </p:nvSpPr>
            <p:spPr>
              <a:xfrm>
                <a:off x="1827584" y="4422465"/>
                <a:ext cx="43774" cy="37909"/>
              </a:xfrm>
              <a:custGeom>
                <a:avLst/>
                <a:gdLst>
                  <a:gd name="connsiteX0" fmla="*/ 43905 w 43774"/>
                  <a:gd name="connsiteY0" fmla="*/ 791 h 37909"/>
                  <a:gd name="connsiteX1" fmla="*/ 22018 w 43774"/>
                  <a:gd name="connsiteY1" fmla="*/ 38701 h 37909"/>
                  <a:gd name="connsiteX2" fmla="*/ 131 w 43774"/>
                  <a:gd name="connsiteY2" fmla="*/ 791 h 37909"/>
                </a:gdLst>
                <a:ahLst/>
                <a:cxnLst>
                  <a:cxn ang="0">
                    <a:pos x="connsiteX0" y="connsiteY0"/>
                  </a:cxn>
                  <a:cxn ang="0">
                    <a:pos x="connsiteX1" y="connsiteY1"/>
                  </a:cxn>
                  <a:cxn ang="0">
                    <a:pos x="connsiteX2" y="connsiteY2"/>
                  </a:cxn>
                </a:cxnLst>
                <a:rect l="l" t="t" r="r" b="b"/>
                <a:pathLst>
                  <a:path w="43774" h="37909">
                    <a:moveTo>
                      <a:pt x="43905" y="791"/>
                    </a:moveTo>
                    <a:cubicBezTo>
                      <a:pt x="40258" y="7110"/>
                      <a:pt x="29314" y="38701"/>
                      <a:pt x="22018" y="38701"/>
                    </a:cubicBezTo>
                    <a:cubicBezTo>
                      <a:pt x="14722" y="38701"/>
                      <a:pt x="3779" y="7110"/>
                      <a:pt x="131" y="791"/>
                    </a:cubicBezTo>
                  </a:path>
                </a:pathLst>
              </a:custGeom>
              <a:noFill/>
              <a:ln w="4522" cap="flat">
                <a:solidFill>
                  <a:srgbClr val="000000"/>
                </a:solidFill>
                <a:prstDash val="solid"/>
                <a:miter/>
              </a:ln>
            </p:spPr>
            <p:txBody>
              <a:bodyPr rtlCol="0" anchor="ctr"/>
              <a:lstStyle/>
              <a:p>
                <a:endParaRPr lang="en-IN"/>
              </a:p>
            </p:txBody>
          </p:sp>
        </p:grpSp>
        <p:grpSp>
          <p:nvGrpSpPr>
            <p:cNvPr id="150" name="Graphic 4">
              <a:extLst>
                <a:ext uri="{FF2B5EF4-FFF2-40B4-BE49-F238E27FC236}">
                  <a16:creationId xmlns:a16="http://schemas.microsoft.com/office/drawing/2014/main" id="{A549584A-F0D6-6DE2-5B58-566F0016B4BA}"/>
                </a:ext>
              </a:extLst>
            </p:cNvPr>
            <p:cNvGrpSpPr/>
            <p:nvPr/>
          </p:nvGrpSpPr>
          <p:grpSpPr>
            <a:xfrm>
              <a:off x="5165793" y="4121824"/>
              <a:ext cx="83901" cy="1413133"/>
              <a:chOff x="1681669" y="5855008"/>
              <a:chExt cx="83901" cy="1413133"/>
            </a:xfrm>
          </p:grpSpPr>
          <p:grpSp>
            <p:nvGrpSpPr>
              <p:cNvPr id="204" name="Graphic 4">
                <a:extLst>
                  <a:ext uri="{FF2B5EF4-FFF2-40B4-BE49-F238E27FC236}">
                    <a16:creationId xmlns:a16="http://schemas.microsoft.com/office/drawing/2014/main" id="{A212744F-E8B5-FF1C-1478-00B227E7BFCA}"/>
                  </a:ext>
                </a:extLst>
              </p:cNvPr>
              <p:cNvGrpSpPr/>
              <p:nvPr/>
            </p:nvGrpSpPr>
            <p:grpSpPr>
              <a:xfrm>
                <a:off x="1692612" y="5855008"/>
                <a:ext cx="72957" cy="1413133"/>
                <a:chOff x="1692612" y="5855008"/>
                <a:chExt cx="72957" cy="1413133"/>
              </a:xfrm>
            </p:grpSpPr>
            <p:sp>
              <p:nvSpPr>
                <p:cNvPr id="206" name="Freeform: Shape 205">
                  <a:extLst>
                    <a:ext uri="{FF2B5EF4-FFF2-40B4-BE49-F238E27FC236}">
                      <a16:creationId xmlns:a16="http://schemas.microsoft.com/office/drawing/2014/main" id="{72F87E52-D77D-1E02-2C3F-82A7E6916995}"/>
                    </a:ext>
                  </a:extLst>
                </p:cNvPr>
                <p:cNvSpPr/>
                <p:nvPr/>
              </p:nvSpPr>
              <p:spPr>
                <a:xfrm>
                  <a:off x="1703556" y="5855008"/>
                  <a:ext cx="62013" cy="1413133"/>
                </a:xfrm>
                <a:custGeom>
                  <a:avLst/>
                  <a:gdLst>
                    <a:gd name="connsiteX0" fmla="*/ 62122 w 62013"/>
                    <a:gd name="connsiteY0" fmla="*/ 1292 h 1413133"/>
                    <a:gd name="connsiteX1" fmla="*/ 62122 w 62013"/>
                    <a:gd name="connsiteY1" fmla="*/ 132564 h 1413133"/>
                    <a:gd name="connsiteX2" fmla="*/ 31115 w 62013"/>
                    <a:gd name="connsiteY2" fmla="*/ 163571 h 1413133"/>
                    <a:gd name="connsiteX3" fmla="*/ 31115 w 62013"/>
                    <a:gd name="connsiteY3" fmla="*/ 163571 h 1413133"/>
                    <a:gd name="connsiteX4" fmla="*/ 31115 w 62013"/>
                    <a:gd name="connsiteY4" fmla="*/ 163571 h 1413133"/>
                    <a:gd name="connsiteX5" fmla="*/ 108 w 62013"/>
                    <a:gd name="connsiteY5" fmla="*/ 194578 h 1413133"/>
                    <a:gd name="connsiteX6" fmla="*/ 108 w 62013"/>
                    <a:gd name="connsiteY6" fmla="*/ 194578 h 1413133"/>
                    <a:gd name="connsiteX7" fmla="*/ 108 w 62013"/>
                    <a:gd name="connsiteY7" fmla="*/ 1414425 h 1413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13" h="1413133">
                      <a:moveTo>
                        <a:pt x="62122" y="1292"/>
                      </a:moveTo>
                      <a:cubicBezTo>
                        <a:pt x="62122" y="31160"/>
                        <a:pt x="62122" y="61028"/>
                        <a:pt x="62122" y="132564"/>
                      </a:cubicBezTo>
                      <a:cubicBezTo>
                        <a:pt x="62122" y="149689"/>
                        <a:pt x="48240" y="163571"/>
                        <a:pt x="31115" y="163571"/>
                      </a:cubicBezTo>
                      <a:moveTo>
                        <a:pt x="31115" y="163571"/>
                      </a:moveTo>
                      <a:cubicBezTo>
                        <a:pt x="31115" y="163571"/>
                        <a:pt x="31115" y="163571"/>
                        <a:pt x="31115" y="163571"/>
                      </a:cubicBezTo>
                      <a:cubicBezTo>
                        <a:pt x="13990" y="163571"/>
                        <a:pt x="108" y="177453"/>
                        <a:pt x="108" y="194578"/>
                      </a:cubicBezTo>
                      <a:moveTo>
                        <a:pt x="108" y="194578"/>
                      </a:moveTo>
                      <a:cubicBezTo>
                        <a:pt x="108" y="672494"/>
                        <a:pt x="108" y="1150410"/>
                        <a:pt x="108" y="1414425"/>
                      </a:cubicBezTo>
                    </a:path>
                  </a:pathLst>
                </a:custGeom>
                <a:noFill/>
                <a:ln w="4760" cap="flat">
                  <a:solidFill>
                    <a:srgbClr val="000000"/>
                  </a:solidFill>
                  <a:prstDash val="solid"/>
                  <a:miter/>
                </a:ln>
              </p:spPr>
              <p:txBody>
                <a:bodyPr rtlCol="0" anchor="ctr"/>
                <a:lstStyle/>
                <a:p>
                  <a:endParaRPr lang="en-IN"/>
                </a:p>
              </p:txBody>
            </p:sp>
            <p:sp>
              <p:nvSpPr>
                <p:cNvPr id="207" name="Freeform: Shape 206">
                  <a:extLst>
                    <a:ext uri="{FF2B5EF4-FFF2-40B4-BE49-F238E27FC236}">
                      <a16:creationId xmlns:a16="http://schemas.microsoft.com/office/drawing/2014/main" id="{6FFB0414-0715-D53E-0968-F3E966C6C13C}"/>
                    </a:ext>
                  </a:extLst>
                </p:cNvPr>
                <p:cNvSpPr/>
                <p:nvPr/>
              </p:nvSpPr>
              <p:spPr>
                <a:xfrm>
                  <a:off x="1692612" y="6885298"/>
                  <a:ext cx="71774" cy="69309"/>
                </a:xfrm>
                <a:custGeom>
                  <a:avLst/>
                  <a:gdLst>
                    <a:gd name="connsiteX0" fmla="*/ 108 w 71774"/>
                    <a:gd name="connsiteY0" fmla="*/ 1292 h 69309"/>
                    <a:gd name="connsiteX1" fmla="*/ 71883 w 71774"/>
                    <a:gd name="connsiteY1" fmla="*/ 1292 h 69309"/>
                    <a:gd name="connsiteX2" fmla="*/ 71883 w 71774"/>
                    <a:gd name="connsiteY2" fmla="*/ 70601 h 69309"/>
                    <a:gd name="connsiteX3" fmla="*/ 108 w 71774"/>
                    <a:gd name="connsiteY3" fmla="*/ 70601 h 69309"/>
                  </a:gdLst>
                  <a:ahLst/>
                  <a:cxnLst>
                    <a:cxn ang="0">
                      <a:pos x="connsiteX0" y="connsiteY0"/>
                    </a:cxn>
                    <a:cxn ang="0">
                      <a:pos x="connsiteX1" y="connsiteY1"/>
                    </a:cxn>
                    <a:cxn ang="0">
                      <a:pos x="connsiteX2" y="connsiteY2"/>
                    </a:cxn>
                    <a:cxn ang="0">
                      <a:pos x="connsiteX3" y="connsiteY3"/>
                    </a:cxn>
                  </a:cxnLst>
                  <a:rect l="l" t="t" r="r" b="b"/>
                  <a:pathLst>
                    <a:path w="71774" h="69309">
                      <a:moveTo>
                        <a:pt x="108" y="1292"/>
                      </a:moveTo>
                      <a:lnTo>
                        <a:pt x="71883" y="1292"/>
                      </a:lnTo>
                      <a:lnTo>
                        <a:pt x="71883" y="70601"/>
                      </a:lnTo>
                      <a:lnTo>
                        <a:pt x="108" y="70601"/>
                      </a:lnTo>
                      <a:close/>
                    </a:path>
                  </a:pathLst>
                </a:custGeom>
                <a:solidFill>
                  <a:srgbClr val="FFFFFF"/>
                </a:solidFill>
                <a:ln w="3626" cap="flat">
                  <a:noFill/>
                  <a:prstDash val="solid"/>
                  <a:miter/>
                </a:ln>
              </p:spPr>
              <p:txBody>
                <a:bodyPr rtlCol="0" anchor="ctr"/>
                <a:lstStyle/>
                <a:p>
                  <a:endParaRPr lang="en-IN"/>
                </a:p>
              </p:txBody>
            </p:sp>
          </p:grpSp>
          <p:sp>
            <p:nvSpPr>
              <p:cNvPr id="205" name="Freeform: Shape 204">
                <a:extLst>
                  <a:ext uri="{FF2B5EF4-FFF2-40B4-BE49-F238E27FC236}">
                    <a16:creationId xmlns:a16="http://schemas.microsoft.com/office/drawing/2014/main" id="{062BBCEA-B752-2387-6080-59247F68E8D8}"/>
                  </a:ext>
                </a:extLst>
              </p:cNvPr>
              <p:cNvSpPr/>
              <p:nvPr/>
            </p:nvSpPr>
            <p:spPr>
              <a:xfrm>
                <a:off x="1681669" y="7230232"/>
                <a:ext cx="43774" cy="37909"/>
              </a:xfrm>
              <a:custGeom>
                <a:avLst/>
                <a:gdLst>
                  <a:gd name="connsiteX0" fmla="*/ 43882 w 43774"/>
                  <a:gd name="connsiteY0" fmla="*/ 1292 h 37909"/>
                  <a:gd name="connsiteX1" fmla="*/ 21995 w 43774"/>
                  <a:gd name="connsiteY1" fmla="*/ 39202 h 37909"/>
                  <a:gd name="connsiteX2" fmla="*/ 108 w 43774"/>
                  <a:gd name="connsiteY2" fmla="*/ 1292 h 37909"/>
                </a:gdLst>
                <a:ahLst/>
                <a:cxnLst>
                  <a:cxn ang="0">
                    <a:pos x="connsiteX0" y="connsiteY0"/>
                  </a:cxn>
                  <a:cxn ang="0">
                    <a:pos x="connsiteX1" y="connsiteY1"/>
                  </a:cxn>
                  <a:cxn ang="0">
                    <a:pos x="connsiteX2" y="connsiteY2"/>
                  </a:cxn>
                </a:cxnLst>
                <a:rect l="l" t="t" r="r" b="b"/>
                <a:pathLst>
                  <a:path w="43774" h="37909">
                    <a:moveTo>
                      <a:pt x="43882" y="1292"/>
                    </a:moveTo>
                    <a:cubicBezTo>
                      <a:pt x="40235" y="7610"/>
                      <a:pt x="29291" y="39202"/>
                      <a:pt x="21995" y="39202"/>
                    </a:cubicBezTo>
                    <a:cubicBezTo>
                      <a:pt x="14699" y="39202"/>
                      <a:pt x="3756" y="7610"/>
                      <a:pt x="108" y="1292"/>
                    </a:cubicBezTo>
                  </a:path>
                </a:pathLst>
              </a:custGeom>
              <a:noFill/>
              <a:ln w="4760" cap="flat">
                <a:solidFill>
                  <a:srgbClr val="000000"/>
                </a:solidFill>
                <a:prstDash val="solid"/>
                <a:miter/>
              </a:ln>
            </p:spPr>
            <p:txBody>
              <a:bodyPr rtlCol="0" anchor="ctr"/>
              <a:lstStyle/>
              <a:p>
                <a:endParaRPr lang="en-IN"/>
              </a:p>
            </p:txBody>
          </p:sp>
        </p:grpSp>
        <p:pic>
          <p:nvPicPr>
            <p:cNvPr id="151" name="Picture 150">
              <a:extLst>
                <a:ext uri="{FF2B5EF4-FFF2-40B4-BE49-F238E27FC236}">
                  <a16:creationId xmlns:a16="http://schemas.microsoft.com/office/drawing/2014/main" id="{1EAF7A04-41C1-3FFE-69DC-A48366B0C742}"/>
                </a:ext>
              </a:extLst>
            </p:cNvPr>
            <p:cNvPicPr>
              <a:picLocks noChangeAspect="1"/>
            </p:cNvPicPr>
            <p:nvPr/>
          </p:nvPicPr>
          <p:blipFill>
            <a:blip r:embed="rId16"/>
            <a:stretch>
              <a:fillRect/>
            </a:stretch>
          </p:blipFill>
          <p:spPr>
            <a:xfrm>
              <a:off x="5135377" y="5159409"/>
              <a:ext cx="90014" cy="69309"/>
            </a:xfrm>
            <a:custGeom>
              <a:avLst/>
              <a:gdLst>
                <a:gd name="connsiteX0" fmla="*/ 77 w 90014"/>
                <a:gd name="connsiteY0" fmla="*/ 1576 h 69309"/>
                <a:gd name="connsiteX1" fmla="*/ 90091 w 90014"/>
                <a:gd name="connsiteY1" fmla="*/ 1576 h 69309"/>
                <a:gd name="connsiteX2" fmla="*/ 90091 w 90014"/>
                <a:gd name="connsiteY2" fmla="*/ 70886 h 69309"/>
                <a:gd name="connsiteX3" fmla="*/ 77 w 90014"/>
                <a:gd name="connsiteY3" fmla="*/ 70886 h 69309"/>
              </a:gdLst>
              <a:ahLst/>
              <a:cxnLst>
                <a:cxn ang="0">
                  <a:pos x="connsiteX0" y="connsiteY0"/>
                </a:cxn>
                <a:cxn ang="0">
                  <a:pos x="connsiteX1" y="connsiteY1"/>
                </a:cxn>
                <a:cxn ang="0">
                  <a:pos x="connsiteX2" y="connsiteY2"/>
                </a:cxn>
                <a:cxn ang="0">
                  <a:pos x="connsiteX3" y="connsiteY3"/>
                </a:cxn>
              </a:cxnLst>
              <a:rect l="l" t="t" r="r" b="b"/>
              <a:pathLst>
                <a:path w="90014" h="69309">
                  <a:moveTo>
                    <a:pt x="77" y="1576"/>
                  </a:moveTo>
                  <a:lnTo>
                    <a:pt x="90091" y="1576"/>
                  </a:lnTo>
                  <a:lnTo>
                    <a:pt x="90091" y="70886"/>
                  </a:lnTo>
                  <a:lnTo>
                    <a:pt x="77" y="70886"/>
                  </a:lnTo>
                  <a:close/>
                </a:path>
              </a:pathLst>
            </a:custGeom>
          </p:spPr>
        </p:pic>
        <p:grpSp>
          <p:nvGrpSpPr>
            <p:cNvPr id="152" name="Graphic 4">
              <a:extLst>
                <a:ext uri="{FF2B5EF4-FFF2-40B4-BE49-F238E27FC236}">
                  <a16:creationId xmlns:a16="http://schemas.microsoft.com/office/drawing/2014/main" id="{14B70A03-2483-E83F-61FF-089CFAF940C6}"/>
                </a:ext>
              </a:extLst>
            </p:cNvPr>
            <p:cNvGrpSpPr/>
            <p:nvPr/>
          </p:nvGrpSpPr>
          <p:grpSpPr>
            <a:xfrm>
              <a:off x="5479510" y="4732791"/>
              <a:ext cx="302773" cy="262646"/>
              <a:chOff x="1995386" y="6465975"/>
              <a:chExt cx="302773" cy="262646"/>
            </a:xfrm>
            <a:noFill/>
          </p:grpSpPr>
          <p:sp>
            <p:nvSpPr>
              <p:cNvPr id="202" name="Freeform: Shape 201">
                <a:extLst>
                  <a:ext uri="{FF2B5EF4-FFF2-40B4-BE49-F238E27FC236}">
                    <a16:creationId xmlns:a16="http://schemas.microsoft.com/office/drawing/2014/main" id="{2F0CA35A-2F1F-D4BE-C2C5-49E940B58727}"/>
                  </a:ext>
                </a:extLst>
              </p:cNvPr>
              <p:cNvSpPr/>
              <p:nvPr/>
            </p:nvSpPr>
            <p:spPr>
              <a:xfrm>
                <a:off x="1995386" y="6465975"/>
                <a:ext cx="280886" cy="262646"/>
              </a:xfrm>
              <a:custGeom>
                <a:avLst/>
                <a:gdLst>
                  <a:gd name="connsiteX0" fmla="*/ 171 w 280886"/>
                  <a:gd name="connsiteY0" fmla="*/ 1459 h 262646"/>
                  <a:gd name="connsiteX1" fmla="*/ 171 w 280886"/>
                  <a:gd name="connsiteY1" fmla="*/ 121839 h 262646"/>
                  <a:gd name="connsiteX2" fmla="*/ 43945 w 280886"/>
                  <a:gd name="connsiteY2" fmla="*/ 165613 h 262646"/>
                  <a:gd name="connsiteX3" fmla="*/ 43945 w 280886"/>
                  <a:gd name="connsiteY3" fmla="*/ 165613 h 262646"/>
                  <a:gd name="connsiteX4" fmla="*/ 237283 w 280886"/>
                  <a:gd name="connsiteY4" fmla="*/ 165613 h 262646"/>
                  <a:gd name="connsiteX5" fmla="*/ 281057 w 280886"/>
                  <a:gd name="connsiteY5" fmla="*/ 209388 h 262646"/>
                  <a:gd name="connsiteX6" fmla="*/ 281057 w 280886"/>
                  <a:gd name="connsiteY6" fmla="*/ 209388 h 262646"/>
                  <a:gd name="connsiteX7" fmla="*/ 281057 w 280886"/>
                  <a:gd name="connsiteY7" fmla="*/ 264106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886" h="262646">
                    <a:moveTo>
                      <a:pt x="171" y="1459"/>
                    </a:moveTo>
                    <a:cubicBezTo>
                      <a:pt x="171" y="29035"/>
                      <a:pt x="171" y="56611"/>
                      <a:pt x="171" y="121839"/>
                    </a:cubicBezTo>
                    <a:cubicBezTo>
                      <a:pt x="171" y="146015"/>
                      <a:pt x="19769" y="165613"/>
                      <a:pt x="43945" y="165613"/>
                    </a:cubicBezTo>
                    <a:moveTo>
                      <a:pt x="43945" y="165613"/>
                    </a:moveTo>
                    <a:cubicBezTo>
                      <a:pt x="100675" y="165613"/>
                      <a:pt x="157404" y="165613"/>
                      <a:pt x="237283" y="165613"/>
                    </a:cubicBezTo>
                    <a:cubicBezTo>
                      <a:pt x="261459" y="165613"/>
                      <a:pt x="281057" y="185212"/>
                      <a:pt x="281057" y="209388"/>
                    </a:cubicBezTo>
                    <a:moveTo>
                      <a:pt x="281057" y="209388"/>
                    </a:moveTo>
                    <a:cubicBezTo>
                      <a:pt x="281057" y="230286"/>
                      <a:pt x="281057" y="251183"/>
                      <a:pt x="281057" y="264106"/>
                    </a:cubicBezTo>
                  </a:path>
                </a:pathLst>
              </a:custGeom>
              <a:noFill/>
              <a:ln w="4284" cap="flat">
                <a:solidFill>
                  <a:srgbClr val="000000"/>
                </a:solidFill>
                <a:prstDash val="solid"/>
                <a:miter/>
              </a:ln>
            </p:spPr>
            <p:txBody>
              <a:bodyPr rtlCol="0" anchor="ctr"/>
              <a:lstStyle/>
              <a:p>
                <a:endParaRPr lang="en-IN"/>
              </a:p>
            </p:txBody>
          </p:sp>
          <p:sp>
            <p:nvSpPr>
              <p:cNvPr id="203" name="Freeform: Shape 202">
                <a:extLst>
                  <a:ext uri="{FF2B5EF4-FFF2-40B4-BE49-F238E27FC236}">
                    <a16:creationId xmlns:a16="http://schemas.microsoft.com/office/drawing/2014/main" id="{5550DEF5-FD94-989C-6F65-C4229F09F4C9}"/>
                  </a:ext>
                </a:extLst>
              </p:cNvPr>
              <p:cNvSpPr/>
              <p:nvPr/>
            </p:nvSpPr>
            <p:spPr>
              <a:xfrm>
                <a:off x="2254385" y="6690712"/>
                <a:ext cx="43774" cy="37909"/>
              </a:xfrm>
              <a:custGeom>
                <a:avLst/>
                <a:gdLst>
                  <a:gd name="connsiteX0" fmla="*/ 43945 w 43774"/>
                  <a:gd name="connsiteY0" fmla="*/ 1459 h 37909"/>
                  <a:gd name="connsiteX1" fmla="*/ 22058 w 43774"/>
                  <a:gd name="connsiteY1" fmla="*/ 39369 h 37909"/>
                  <a:gd name="connsiteX2" fmla="*/ 171 w 43774"/>
                  <a:gd name="connsiteY2" fmla="*/ 1459 h 37909"/>
                </a:gdLst>
                <a:ahLst/>
                <a:cxnLst>
                  <a:cxn ang="0">
                    <a:pos x="connsiteX0" y="connsiteY0"/>
                  </a:cxn>
                  <a:cxn ang="0">
                    <a:pos x="connsiteX1" y="connsiteY1"/>
                  </a:cxn>
                  <a:cxn ang="0">
                    <a:pos x="connsiteX2" y="connsiteY2"/>
                  </a:cxn>
                </a:cxnLst>
                <a:rect l="l" t="t" r="r" b="b"/>
                <a:pathLst>
                  <a:path w="43774" h="37909">
                    <a:moveTo>
                      <a:pt x="43945" y="1459"/>
                    </a:moveTo>
                    <a:cubicBezTo>
                      <a:pt x="40298" y="7777"/>
                      <a:pt x="29354" y="39369"/>
                      <a:pt x="22058" y="39369"/>
                    </a:cubicBezTo>
                    <a:cubicBezTo>
                      <a:pt x="14762" y="39369"/>
                      <a:pt x="3819" y="7777"/>
                      <a:pt x="171" y="1459"/>
                    </a:cubicBezTo>
                  </a:path>
                </a:pathLst>
              </a:custGeom>
              <a:noFill/>
              <a:ln w="4284" cap="flat">
                <a:solidFill>
                  <a:srgbClr val="000000"/>
                </a:solidFill>
                <a:prstDash val="solid"/>
                <a:miter/>
              </a:ln>
            </p:spPr>
            <p:txBody>
              <a:bodyPr rtlCol="0" anchor="ctr"/>
              <a:lstStyle/>
              <a:p>
                <a:endParaRPr lang="en-IN"/>
              </a:p>
            </p:txBody>
          </p:sp>
        </p:grpSp>
        <p:grpSp>
          <p:nvGrpSpPr>
            <p:cNvPr id="153" name="Graphic 4">
              <a:extLst>
                <a:ext uri="{FF2B5EF4-FFF2-40B4-BE49-F238E27FC236}">
                  <a16:creationId xmlns:a16="http://schemas.microsoft.com/office/drawing/2014/main" id="{38069BE2-9451-79D7-FA65-6475C9D6515C}"/>
                </a:ext>
              </a:extLst>
            </p:cNvPr>
            <p:cNvGrpSpPr/>
            <p:nvPr/>
          </p:nvGrpSpPr>
          <p:grpSpPr>
            <a:xfrm>
              <a:off x="5822410" y="5308425"/>
              <a:ext cx="43774" cy="226532"/>
              <a:chOff x="2338286" y="7041609"/>
              <a:chExt cx="43774" cy="226532"/>
            </a:xfrm>
            <a:noFill/>
          </p:grpSpPr>
          <p:sp>
            <p:nvSpPr>
              <p:cNvPr id="200" name="Freeform: Shape 199">
                <a:extLst>
                  <a:ext uri="{FF2B5EF4-FFF2-40B4-BE49-F238E27FC236}">
                    <a16:creationId xmlns:a16="http://schemas.microsoft.com/office/drawing/2014/main" id="{474B4589-8C2F-E948-7052-E0D2911C6D15}"/>
                  </a:ext>
                </a:extLst>
              </p:cNvPr>
              <p:cNvSpPr/>
              <p:nvPr/>
            </p:nvSpPr>
            <p:spPr>
              <a:xfrm>
                <a:off x="2360173" y="7041609"/>
                <a:ext cx="3647" cy="226532"/>
              </a:xfrm>
              <a:custGeom>
                <a:avLst/>
                <a:gdLst>
                  <a:gd name="connsiteX0" fmla="*/ 271 w 3647"/>
                  <a:gd name="connsiteY0" fmla="*/ 1617 h 226532"/>
                  <a:gd name="connsiteX1" fmla="*/ 271 w 3647"/>
                  <a:gd name="connsiteY1" fmla="*/ 228150 h 226532"/>
                </a:gdLst>
                <a:ahLst/>
                <a:cxnLst>
                  <a:cxn ang="0">
                    <a:pos x="connsiteX0" y="connsiteY0"/>
                  </a:cxn>
                  <a:cxn ang="0">
                    <a:pos x="connsiteX1" y="connsiteY1"/>
                  </a:cxn>
                </a:cxnLst>
                <a:rect l="l" t="t" r="r" b="b"/>
                <a:pathLst>
                  <a:path w="3647" h="226532">
                    <a:moveTo>
                      <a:pt x="271" y="1617"/>
                    </a:moveTo>
                    <a:cubicBezTo>
                      <a:pt x="271" y="47433"/>
                      <a:pt x="271" y="93250"/>
                      <a:pt x="271" y="228150"/>
                    </a:cubicBezTo>
                  </a:path>
                </a:pathLst>
              </a:custGeom>
              <a:noFill/>
              <a:ln w="4284" cap="flat">
                <a:solidFill>
                  <a:srgbClr val="000000"/>
                </a:solidFill>
                <a:prstDash val="solid"/>
                <a:miter/>
              </a:ln>
            </p:spPr>
            <p:txBody>
              <a:bodyPr rtlCol="0" anchor="ctr"/>
              <a:lstStyle/>
              <a:p>
                <a:endParaRPr lang="en-IN"/>
              </a:p>
            </p:txBody>
          </p:sp>
          <p:sp>
            <p:nvSpPr>
              <p:cNvPr id="201" name="Freeform: Shape 200">
                <a:extLst>
                  <a:ext uri="{FF2B5EF4-FFF2-40B4-BE49-F238E27FC236}">
                    <a16:creationId xmlns:a16="http://schemas.microsoft.com/office/drawing/2014/main" id="{4AA80416-0712-C2DA-02DF-8EEEC8F88B91}"/>
                  </a:ext>
                </a:extLst>
              </p:cNvPr>
              <p:cNvSpPr/>
              <p:nvPr/>
            </p:nvSpPr>
            <p:spPr>
              <a:xfrm>
                <a:off x="2338286" y="7230232"/>
                <a:ext cx="43774" cy="37909"/>
              </a:xfrm>
              <a:custGeom>
                <a:avLst/>
                <a:gdLst>
                  <a:gd name="connsiteX0" fmla="*/ 44045 w 43774"/>
                  <a:gd name="connsiteY0" fmla="*/ 1617 h 37909"/>
                  <a:gd name="connsiteX1" fmla="*/ 22158 w 43774"/>
                  <a:gd name="connsiteY1" fmla="*/ 39527 h 37909"/>
                  <a:gd name="connsiteX2" fmla="*/ 271 w 43774"/>
                  <a:gd name="connsiteY2" fmla="*/ 1617 h 37909"/>
                </a:gdLst>
                <a:ahLst/>
                <a:cxnLst>
                  <a:cxn ang="0">
                    <a:pos x="connsiteX0" y="connsiteY0"/>
                  </a:cxn>
                  <a:cxn ang="0">
                    <a:pos x="connsiteX1" y="connsiteY1"/>
                  </a:cxn>
                  <a:cxn ang="0">
                    <a:pos x="connsiteX2" y="connsiteY2"/>
                  </a:cxn>
                </a:cxnLst>
                <a:rect l="l" t="t" r="r" b="b"/>
                <a:pathLst>
                  <a:path w="43774" h="37909">
                    <a:moveTo>
                      <a:pt x="44045" y="1617"/>
                    </a:moveTo>
                    <a:cubicBezTo>
                      <a:pt x="40398" y="7935"/>
                      <a:pt x="29454" y="39527"/>
                      <a:pt x="22158" y="39527"/>
                    </a:cubicBezTo>
                    <a:cubicBezTo>
                      <a:pt x="14862" y="39527"/>
                      <a:pt x="3919" y="7935"/>
                      <a:pt x="271" y="1617"/>
                    </a:cubicBezTo>
                  </a:path>
                </a:pathLst>
              </a:custGeom>
              <a:noFill/>
              <a:ln w="4284" cap="flat">
                <a:solidFill>
                  <a:srgbClr val="000000"/>
                </a:solidFill>
                <a:prstDash val="solid"/>
                <a:miter/>
              </a:ln>
            </p:spPr>
            <p:txBody>
              <a:bodyPr rtlCol="0" anchor="ctr"/>
              <a:lstStyle/>
              <a:p>
                <a:endParaRPr lang="en-IN"/>
              </a:p>
            </p:txBody>
          </p:sp>
        </p:grpSp>
        <p:grpSp>
          <p:nvGrpSpPr>
            <p:cNvPr id="154" name="Graphic 4">
              <a:extLst>
                <a:ext uri="{FF2B5EF4-FFF2-40B4-BE49-F238E27FC236}">
                  <a16:creationId xmlns:a16="http://schemas.microsoft.com/office/drawing/2014/main" id="{43D8EC40-9B04-3047-F492-742F42E45F1B}"/>
                </a:ext>
              </a:extLst>
            </p:cNvPr>
            <p:cNvGrpSpPr/>
            <p:nvPr/>
          </p:nvGrpSpPr>
          <p:grpSpPr>
            <a:xfrm>
              <a:off x="5822410" y="5797605"/>
              <a:ext cx="43774" cy="171450"/>
              <a:chOff x="2338286" y="7530789"/>
              <a:chExt cx="43774" cy="171450"/>
            </a:xfrm>
            <a:noFill/>
          </p:grpSpPr>
          <p:sp>
            <p:nvSpPr>
              <p:cNvPr id="198" name="Freeform: Shape 197">
                <a:extLst>
                  <a:ext uri="{FF2B5EF4-FFF2-40B4-BE49-F238E27FC236}">
                    <a16:creationId xmlns:a16="http://schemas.microsoft.com/office/drawing/2014/main" id="{F17E1F1D-3268-3CFB-1AEE-D37802C3BAAF}"/>
                  </a:ext>
                </a:extLst>
              </p:cNvPr>
              <p:cNvSpPr/>
              <p:nvPr/>
            </p:nvSpPr>
            <p:spPr>
              <a:xfrm>
                <a:off x="2360173" y="7530789"/>
                <a:ext cx="3647" cy="171450"/>
              </a:xfrm>
              <a:custGeom>
                <a:avLst/>
                <a:gdLst>
                  <a:gd name="connsiteX0" fmla="*/ 271 w 3647"/>
                  <a:gd name="connsiteY0" fmla="*/ 1751 h 171450"/>
                  <a:gd name="connsiteX1" fmla="*/ 271 w 3647"/>
                  <a:gd name="connsiteY1" fmla="*/ 173201 h 171450"/>
                </a:gdLst>
                <a:ahLst/>
                <a:cxnLst>
                  <a:cxn ang="0">
                    <a:pos x="connsiteX0" y="connsiteY0"/>
                  </a:cxn>
                  <a:cxn ang="0">
                    <a:pos x="connsiteX1" y="connsiteY1"/>
                  </a:cxn>
                </a:cxnLst>
                <a:rect l="l" t="t" r="r" b="b"/>
                <a:pathLst>
                  <a:path w="3647" h="171450">
                    <a:moveTo>
                      <a:pt x="271" y="1751"/>
                    </a:moveTo>
                    <a:cubicBezTo>
                      <a:pt x="271" y="43066"/>
                      <a:pt x="271" y="84380"/>
                      <a:pt x="271" y="173201"/>
                    </a:cubicBezTo>
                  </a:path>
                </a:pathLst>
              </a:custGeom>
              <a:noFill/>
              <a:ln w="4284" cap="flat">
                <a:solidFill>
                  <a:srgbClr val="000000"/>
                </a:solidFill>
                <a:prstDash val="solid"/>
                <a:miter/>
              </a:ln>
            </p:spPr>
            <p:txBody>
              <a:bodyPr rtlCol="0" anchor="ctr"/>
              <a:lstStyle/>
              <a:p>
                <a:endParaRPr lang="en-IN"/>
              </a:p>
            </p:txBody>
          </p:sp>
          <p:sp>
            <p:nvSpPr>
              <p:cNvPr id="199" name="Freeform: Shape 198">
                <a:extLst>
                  <a:ext uri="{FF2B5EF4-FFF2-40B4-BE49-F238E27FC236}">
                    <a16:creationId xmlns:a16="http://schemas.microsoft.com/office/drawing/2014/main" id="{9ED1538B-3F5A-210B-4DD7-8111089C2113}"/>
                  </a:ext>
                </a:extLst>
              </p:cNvPr>
              <p:cNvSpPr/>
              <p:nvPr/>
            </p:nvSpPr>
            <p:spPr>
              <a:xfrm>
                <a:off x="2338286" y="7664329"/>
                <a:ext cx="43774" cy="37909"/>
              </a:xfrm>
              <a:custGeom>
                <a:avLst/>
                <a:gdLst>
                  <a:gd name="connsiteX0" fmla="*/ 44045 w 43774"/>
                  <a:gd name="connsiteY0" fmla="*/ 1751 h 37909"/>
                  <a:gd name="connsiteX1" fmla="*/ 22158 w 43774"/>
                  <a:gd name="connsiteY1" fmla="*/ 39661 h 37909"/>
                  <a:gd name="connsiteX2" fmla="*/ 271 w 43774"/>
                  <a:gd name="connsiteY2" fmla="*/ 1751 h 37909"/>
                </a:gdLst>
                <a:ahLst/>
                <a:cxnLst>
                  <a:cxn ang="0">
                    <a:pos x="connsiteX0" y="connsiteY0"/>
                  </a:cxn>
                  <a:cxn ang="0">
                    <a:pos x="connsiteX1" y="connsiteY1"/>
                  </a:cxn>
                  <a:cxn ang="0">
                    <a:pos x="connsiteX2" y="connsiteY2"/>
                  </a:cxn>
                </a:cxnLst>
                <a:rect l="l" t="t" r="r" b="b"/>
                <a:pathLst>
                  <a:path w="43774" h="37909">
                    <a:moveTo>
                      <a:pt x="44045" y="1751"/>
                    </a:moveTo>
                    <a:cubicBezTo>
                      <a:pt x="40398" y="8069"/>
                      <a:pt x="29454" y="39661"/>
                      <a:pt x="22158" y="39661"/>
                    </a:cubicBezTo>
                    <a:cubicBezTo>
                      <a:pt x="14862" y="39661"/>
                      <a:pt x="3919" y="8069"/>
                      <a:pt x="271" y="1751"/>
                    </a:cubicBezTo>
                  </a:path>
                </a:pathLst>
              </a:custGeom>
              <a:noFill/>
              <a:ln w="4284" cap="flat">
                <a:solidFill>
                  <a:srgbClr val="000000"/>
                </a:solidFill>
                <a:prstDash val="solid"/>
                <a:miter/>
              </a:ln>
            </p:spPr>
            <p:txBody>
              <a:bodyPr rtlCol="0" anchor="ctr"/>
              <a:lstStyle/>
              <a:p>
                <a:endParaRPr lang="en-IN"/>
              </a:p>
            </p:txBody>
          </p:sp>
        </p:grpSp>
        <p:grpSp>
          <p:nvGrpSpPr>
            <p:cNvPr id="155" name="Graphic 4">
              <a:extLst>
                <a:ext uri="{FF2B5EF4-FFF2-40B4-BE49-F238E27FC236}">
                  <a16:creationId xmlns:a16="http://schemas.microsoft.com/office/drawing/2014/main" id="{D08DB243-311B-15F8-DD82-5E84EB94FB0E}"/>
                </a:ext>
              </a:extLst>
            </p:cNvPr>
            <p:cNvGrpSpPr/>
            <p:nvPr/>
          </p:nvGrpSpPr>
          <p:grpSpPr>
            <a:xfrm>
              <a:off x="2810685" y="2677620"/>
              <a:ext cx="43774" cy="232518"/>
              <a:chOff x="2124885" y="2807524"/>
              <a:chExt cx="43774" cy="232518"/>
            </a:xfrm>
            <a:noFill/>
          </p:grpSpPr>
          <p:sp>
            <p:nvSpPr>
              <p:cNvPr id="196" name="Freeform: Shape 195">
                <a:extLst>
                  <a:ext uri="{FF2B5EF4-FFF2-40B4-BE49-F238E27FC236}">
                    <a16:creationId xmlns:a16="http://schemas.microsoft.com/office/drawing/2014/main" id="{34F28D48-BAB2-72C6-4D68-DB6D07B1F5E0}"/>
                  </a:ext>
                </a:extLst>
              </p:cNvPr>
              <p:cNvSpPr/>
              <p:nvPr/>
            </p:nvSpPr>
            <p:spPr>
              <a:xfrm>
                <a:off x="2146772" y="2807524"/>
                <a:ext cx="3647" cy="232518"/>
              </a:xfrm>
              <a:custGeom>
                <a:avLst/>
                <a:gdLst>
                  <a:gd name="connsiteX0" fmla="*/ 213 w 3647"/>
                  <a:gd name="connsiteY0" fmla="*/ 456 h 232518"/>
                  <a:gd name="connsiteX1" fmla="*/ 213 w 3647"/>
                  <a:gd name="connsiteY1" fmla="*/ 232975 h 232518"/>
                </a:gdLst>
                <a:ahLst/>
                <a:cxnLst>
                  <a:cxn ang="0">
                    <a:pos x="connsiteX0" y="connsiteY0"/>
                  </a:cxn>
                  <a:cxn ang="0">
                    <a:pos x="connsiteX1" y="connsiteY1"/>
                  </a:cxn>
                </a:cxnLst>
                <a:rect l="l" t="t" r="r" b="b"/>
                <a:pathLst>
                  <a:path w="3647" h="232518">
                    <a:moveTo>
                      <a:pt x="213" y="456"/>
                    </a:moveTo>
                    <a:cubicBezTo>
                      <a:pt x="213" y="80359"/>
                      <a:pt x="213" y="160262"/>
                      <a:pt x="213" y="232975"/>
                    </a:cubicBezTo>
                  </a:path>
                </a:pathLst>
              </a:custGeom>
              <a:noFill/>
              <a:ln w="4284" cap="flat">
                <a:solidFill>
                  <a:srgbClr val="000000"/>
                </a:solidFill>
                <a:prstDash val="solid"/>
                <a:miter/>
              </a:ln>
            </p:spPr>
            <p:txBody>
              <a:bodyPr rtlCol="0" anchor="ctr"/>
              <a:lstStyle/>
              <a:p>
                <a:endParaRPr lang="en-IN"/>
              </a:p>
            </p:txBody>
          </p:sp>
          <p:sp>
            <p:nvSpPr>
              <p:cNvPr id="197" name="Freeform: Shape 196">
                <a:extLst>
                  <a:ext uri="{FF2B5EF4-FFF2-40B4-BE49-F238E27FC236}">
                    <a16:creationId xmlns:a16="http://schemas.microsoft.com/office/drawing/2014/main" id="{BDFDFF43-2923-3F48-FDC9-1229FBF6B911}"/>
                  </a:ext>
                </a:extLst>
              </p:cNvPr>
              <p:cNvSpPr/>
              <p:nvPr/>
            </p:nvSpPr>
            <p:spPr>
              <a:xfrm>
                <a:off x="2124885" y="3002133"/>
                <a:ext cx="43774" cy="37909"/>
              </a:xfrm>
              <a:custGeom>
                <a:avLst/>
                <a:gdLst>
                  <a:gd name="connsiteX0" fmla="*/ 43987 w 43774"/>
                  <a:gd name="connsiteY0" fmla="*/ 456 h 37909"/>
                  <a:gd name="connsiteX1" fmla="*/ 22100 w 43774"/>
                  <a:gd name="connsiteY1" fmla="*/ 38366 h 37909"/>
                  <a:gd name="connsiteX2" fmla="*/ 213 w 43774"/>
                  <a:gd name="connsiteY2" fmla="*/ 456 h 37909"/>
                </a:gdLst>
                <a:ahLst/>
                <a:cxnLst>
                  <a:cxn ang="0">
                    <a:pos x="connsiteX0" y="connsiteY0"/>
                  </a:cxn>
                  <a:cxn ang="0">
                    <a:pos x="connsiteX1" y="connsiteY1"/>
                  </a:cxn>
                  <a:cxn ang="0">
                    <a:pos x="connsiteX2" y="connsiteY2"/>
                  </a:cxn>
                </a:cxnLst>
                <a:rect l="l" t="t" r="r" b="b"/>
                <a:pathLst>
                  <a:path w="43774" h="37909">
                    <a:moveTo>
                      <a:pt x="43987" y="456"/>
                    </a:moveTo>
                    <a:cubicBezTo>
                      <a:pt x="40339" y="6775"/>
                      <a:pt x="29395" y="38366"/>
                      <a:pt x="22100" y="38366"/>
                    </a:cubicBezTo>
                    <a:cubicBezTo>
                      <a:pt x="14804" y="38366"/>
                      <a:pt x="3860" y="6775"/>
                      <a:pt x="213" y="456"/>
                    </a:cubicBezTo>
                  </a:path>
                </a:pathLst>
              </a:custGeom>
              <a:noFill/>
              <a:ln w="4284" cap="flat">
                <a:solidFill>
                  <a:srgbClr val="000000"/>
                </a:solidFill>
                <a:prstDash val="solid"/>
                <a:miter/>
              </a:ln>
            </p:spPr>
            <p:txBody>
              <a:bodyPr rtlCol="0" anchor="ctr"/>
              <a:lstStyle/>
              <a:p>
                <a:endParaRPr lang="en-IN"/>
              </a:p>
            </p:txBody>
          </p:sp>
        </p:grpSp>
        <p:grpSp>
          <p:nvGrpSpPr>
            <p:cNvPr id="156" name="Graphic 4">
              <a:extLst>
                <a:ext uri="{FF2B5EF4-FFF2-40B4-BE49-F238E27FC236}">
                  <a16:creationId xmlns:a16="http://schemas.microsoft.com/office/drawing/2014/main" id="{A94110DD-B8E4-85E2-F746-63FBEC92F99D}"/>
                </a:ext>
              </a:extLst>
            </p:cNvPr>
            <p:cNvGrpSpPr/>
            <p:nvPr/>
          </p:nvGrpSpPr>
          <p:grpSpPr>
            <a:xfrm>
              <a:off x="2513384" y="3219746"/>
              <a:ext cx="287672" cy="417629"/>
              <a:chOff x="1827584" y="3349650"/>
              <a:chExt cx="287672" cy="417629"/>
            </a:xfrm>
          </p:grpSpPr>
          <p:grpSp>
            <p:nvGrpSpPr>
              <p:cNvPr id="192" name="Graphic 4">
                <a:extLst>
                  <a:ext uri="{FF2B5EF4-FFF2-40B4-BE49-F238E27FC236}">
                    <a16:creationId xmlns:a16="http://schemas.microsoft.com/office/drawing/2014/main" id="{09667ED2-F996-0A39-0966-D3ECA19E4595}"/>
                  </a:ext>
                </a:extLst>
              </p:cNvPr>
              <p:cNvGrpSpPr/>
              <p:nvPr/>
            </p:nvGrpSpPr>
            <p:grpSpPr>
              <a:xfrm>
                <a:off x="1838527" y="3349650"/>
                <a:ext cx="276728" cy="417629"/>
                <a:chOff x="1838527" y="3349650"/>
                <a:chExt cx="276728" cy="417629"/>
              </a:xfrm>
            </p:grpSpPr>
            <p:sp>
              <p:nvSpPr>
                <p:cNvPr id="194" name="Freeform: Shape 193">
                  <a:extLst>
                    <a:ext uri="{FF2B5EF4-FFF2-40B4-BE49-F238E27FC236}">
                      <a16:creationId xmlns:a16="http://schemas.microsoft.com/office/drawing/2014/main" id="{A300D193-9248-7925-CD7A-E8183754AE16}"/>
                    </a:ext>
                  </a:extLst>
                </p:cNvPr>
                <p:cNvSpPr/>
                <p:nvPr/>
              </p:nvSpPr>
              <p:spPr>
                <a:xfrm>
                  <a:off x="1849471" y="3349650"/>
                  <a:ext cx="213400" cy="417629"/>
                </a:xfrm>
                <a:custGeom>
                  <a:avLst/>
                  <a:gdLst>
                    <a:gd name="connsiteX0" fmla="*/ 213590 w 213400"/>
                    <a:gd name="connsiteY0" fmla="*/ 605 h 417629"/>
                    <a:gd name="connsiteX1" fmla="*/ 213590 w 213400"/>
                    <a:gd name="connsiteY1" fmla="*/ 119110 h 417629"/>
                    <a:gd name="connsiteX2" fmla="*/ 169816 w 213400"/>
                    <a:gd name="connsiteY2" fmla="*/ 162884 h 417629"/>
                    <a:gd name="connsiteX3" fmla="*/ 169816 w 213400"/>
                    <a:gd name="connsiteY3" fmla="*/ 162884 h 417629"/>
                    <a:gd name="connsiteX4" fmla="*/ 43964 w 213400"/>
                    <a:gd name="connsiteY4" fmla="*/ 162884 h 417629"/>
                    <a:gd name="connsiteX5" fmla="*/ 190 w 213400"/>
                    <a:gd name="connsiteY5" fmla="*/ 206659 h 417629"/>
                    <a:gd name="connsiteX6" fmla="*/ 190 w 213400"/>
                    <a:gd name="connsiteY6" fmla="*/ 206659 h 417629"/>
                    <a:gd name="connsiteX7" fmla="*/ 190 w 213400"/>
                    <a:gd name="connsiteY7" fmla="*/ 418234 h 41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400" h="417629">
                      <a:moveTo>
                        <a:pt x="213590" y="605"/>
                      </a:moveTo>
                      <a:cubicBezTo>
                        <a:pt x="213590" y="34951"/>
                        <a:pt x="213590" y="69298"/>
                        <a:pt x="213590" y="119110"/>
                      </a:cubicBezTo>
                      <a:cubicBezTo>
                        <a:pt x="213590" y="143286"/>
                        <a:pt x="193992" y="162884"/>
                        <a:pt x="169816" y="162884"/>
                      </a:cubicBezTo>
                      <a:moveTo>
                        <a:pt x="169816" y="162884"/>
                      </a:moveTo>
                      <a:cubicBezTo>
                        <a:pt x="123110" y="162884"/>
                        <a:pt x="76404" y="162884"/>
                        <a:pt x="43964" y="162884"/>
                      </a:cubicBezTo>
                      <a:cubicBezTo>
                        <a:pt x="19788" y="162884"/>
                        <a:pt x="190" y="182483"/>
                        <a:pt x="190" y="206659"/>
                      </a:cubicBezTo>
                      <a:moveTo>
                        <a:pt x="190" y="206659"/>
                      </a:moveTo>
                      <a:cubicBezTo>
                        <a:pt x="190" y="256272"/>
                        <a:pt x="190" y="305884"/>
                        <a:pt x="190" y="418234"/>
                      </a:cubicBezTo>
                    </a:path>
                  </a:pathLst>
                </a:custGeom>
                <a:noFill/>
                <a:ln w="4284" cap="flat">
                  <a:solidFill>
                    <a:srgbClr val="000000"/>
                  </a:solidFill>
                  <a:prstDash val="solid"/>
                  <a:miter/>
                </a:ln>
              </p:spPr>
              <p:txBody>
                <a:bodyPr rtlCol="0" anchor="ctr"/>
                <a:lstStyle/>
                <a:p>
                  <a:endParaRPr lang="en-IN"/>
                </a:p>
              </p:txBody>
            </p:sp>
            <p:sp>
              <p:nvSpPr>
                <p:cNvPr id="195" name="Freeform: Shape 194">
                  <a:extLst>
                    <a:ext uri="{FF2B5EF4-FFF2-40B4-BE49-F238E27FC236}">
                      <a16:creationId xmlns:a16="http://schemas.microsoft.com/office/drawing/2014/main" id="{36265471-90EF-50DA-F4D3-9B8B49373D6E}"/>
                    </a:ext>
                  </a:extLst>
                </p:cNvPr>
                <p:cNvSpPr/>
                <p:nvPr/>
              </p:nvSpPr>
              <p:spPr>
                <a:xfrm>
                  <a:off x="1838527" y="3575766"/>
                  <a:ext cx="276728" cy="69309"/>
                </a:xfrm>
                <a:custGeom>
                  <a:avLst/>
                  <a:gdLst>
                    <a:gd name="connsiteX0" fmla="*/ 190 w 276728"/>
                    <a:gd name="connsiteY0" fmla="*/ 605 h 69309"/>
                    <a:gd name="connsiteX1" fmla="*/ 276918 w 276728"/>
                    <a:gd name="connsiteY1" fmla="*/ 605 h 69309"/>
                    <a:gd name="connsiteX2" fmla="*/ 276918 w 276728"/>
                    <a:gd name="connsiteY2" fmla="*/ 69914 h 69309"/>
                    <a:gd name="connsiteX3" fmla="*/ 190 w 276728"/>
                    <a:gd name="connsiteY3" fmla="*/ 69914 h 69309"/>
                  </a:gdLst>
                  <a:ahLst/>
                  <a:cxnLst>
                    <a:cxn ang="0">
                      <a:pos x="connsiteX0" y="connsiteY0"/>
                    </a:cxn>
                    <a:cxn ang="0">
                      <a:pos x="connsiteX1" y="connsiteY1"/>
                    </a:cxn>
                    <a:cxn ang="0">
                      <a:pos x="connsiteX2" y="connsiteY2"/>
                    </a:cxn>
                    <a:cxn ang="0">
                      <a:pos x="connsiteX3" y="connsiteY3"/>
                    </a:cxn>
                  </a:cxnLst>
                  <a:rect l="l" t="t" r="r" b="b"/>
                  <a:pathLst>
                    <a:path w="276728" h="69309">
                      <a:moveTo>
                        <a:pt x="190" y="605"/>
                      </a:moveTo>
                      <a:lnTo>
                        <a:pt x="276918" y="605"/>
                      </a:lnTo>
                      <a:lnTo>
                        <a:pt x="276918" y="69914"/>
                      </a:lnTo>
                      <a:lnTo>
                        <a:pt x="190" y="69914"/>
                      </a:lnTo>
                      <a:close/>
                    </a:path>
                  </a:pathLst>
                </a:custGeom>
                <a:solidFill>
                  <a:srgbClr val="FFFFFF"/>
                </a:solidFill>
                <a:ln w="3626" cap="flat">
                  <a:noFill/>
                  <a:prstDash val="solid"/>
                  <a:miter/>
                </a:ln>
              </p:spPr>
              <p:txBody>
                <a:bodyPr rtlCol="0" anchor="ctr"/>
                <a:lstStyle/>
                <a:p>
                  <a:endParaRPr lang="en-IN"/>
                </a:p>
              </p:txBody>
            </p:sp>
          </p:grpSp>
          <p:sp>
            <p:nvSpPr>
              <p:cNvPr id="193" name="Freeform: Shape 192">
                <a:extLst>
                  <a:ext uri="{FF2B5EF4-FFF2-40B4-BE49-F238E27FC236}">
                    <a16:creationId xmlns:a16="http://schemas.microsoft.com/office/drawing/2014/main" id="{B0C9222F-A1AE-EB11-3710-2F9C2F33087F}"/>
                  </a:ext>
                </a:extLst>
              </p:cNvPr>
              <p:cNvSpPr/>
              <p:nvPr/>
            </p:nvSpPr>
            <p:spPr>
              <a:xfrm>
                <a:off x="1827584" y="3729369"/>
                <a:ext cx="43774" cy="37909"/>
              </a:xfrm>
              <a:custGeom>
                <a:avLst/>
                <a:gdLst>
                  <a:gd name="connsiteX0" fmla="*/ 43964 w 43774"/>
                  <a:gd name="connsiteY0" fmla="*/ 605 h 37909"/>
                  <a:gd name="connsiteX1" fmla="*/ 22077 w 43774"/>
                  <a:gd name="connsiteY1" fmla="*/ 38515 h 37909"/>
                  <a:gd name="connsiteX2" fmla="*/ 190 w 43774"/>
                  <a:gd name="connsiteY2" fmla="*/ 605 h 37909"/>
                </a:gdLst>
                <a:ahLst/>
                <a:cxnLst>
                  <a:cxn ang="0">
                    <a:pos x="connsiteX0" y="connsiteY0"/>
                  </a:cxn>
                  <a:cxn ang="0">
                    <a:pos x="connsiteX1" y="connsiteY1"/>
                  </a:cxn>
                  <a:cxn ang="0">
                    <a:pos x="connsiteX2" y="connsiteY2"/>
                  </a:cxn>
                </a:cxnLst>
                <a:rect l="l" t="t" r="r" b="b"/>
                <a:pathLst>
                  <a:path w="43774" h="37909">
                    <a:moveTo>
                      <a:pt x="43964" y="605"/>
                    </a:moveTo>
                    <a:cubicBezTo>
                      <a:pt x="40316" y="6923"/>
                      <a:pt x="29372" y="38515"/>
                      <a:pt x="22077" y="38515"/>
                    </a:cubicBezTo>
                    <a:cubicBezTo>
                      <a:pt x="14781" y="38515"/>
                      <a:pt x="3837" y="6923"/>
                      <a:pt x="190" y="605"/>
                    </a:cubicBezTo>
                  </a:path>
                </a:pathLst>
              </a:custGeom>
              <a:noFill/>
              <a:ln w="4284" cap="flat">
                <a:solidFill>
                  <a:srgbClr val="000000"/>
                </a:solidFill>
                <a:prstDash val="solid"/>
                <a:miter/>
              </a:ln>
            </p:spPr>
            <p:txBody>
              <a:bodyPr rtlCol="0" anchor="ctr"/>
              <a:lstStyle/>
              <a:p>
                <a:endParaRPr lang="en-IN"/>
              </a:p>
            </p:txBody>
          </p:sp>
        </p:grpSp>
        <p:pic>
          <p:nvPicPr>
            <p:cNvPr id="157" name="Picture 156">
              <a:extLst>
                <a:ext uri="{FF2B5EF4-FFF2-40B4-BE49-F238E27FC236}">
                  <a16:creationId xmlns:a16="http://schemas.microsoft.com/office/drawing/2014/main" id="{7E4EB7CA-3B6F-51B8-4C0D-30B55A861FC7}"/>
                </a:ext>
              </a:extLst>
            </p:cNvPr>
            <p:cNvPicPr>
              <a:picLocks noChangeAspect="1"/>
            </p:cNvPicPr>
            <p:nvPr/>
          </p:nvPicPr>
          <p:blipFill>
            <a:blip r:embed="rId17"/>
            <a:stretch>
              <a:fillRect/>
            </a:stretch>
          </p:blipFill>
          <p:spPr>
            <a:xfrm>
              <a:off x="2380491" y="3453157"/>
              <a:ext cx="294968" cy="69309"/>
            </a:xfrm>
            <a:custGeom>
              <a:avLst/>
              <a:gdLst>
                <a:gd name="connsiteX0" fmla="*/ 89 w 294968"/>
                <a:gd name="connsiteY0" fmla="*/ 669 h 69309"/>
                <a:gd name="connsiteX1" fmla="*/ 295057 w 294968"/>
                <a:gd name="connsiteY1" fmla="*/ 669 h 69309"/>
                <a:gd name="connsiteX2" fmla="*/ 295057 w 294968"/>
                <a:gd name="connsiteY2" fmla="*/ 69978 h 69309"/>
                <a:gd name="connsiteX3" fmla="*/ 89 w 294968"/>
                <a:gd name="connsiteY3" fmla="*/ 69978 h 69309"/>
              </a:gdLst>
              <a:ahLst/>
              <a:cxnLst>
                <a:cxn ang="0">
                  <a:pos x="connsiteX0" y="connsiteY0"/>
                </a:cxn>
                <a:cxn ang="0">
                  <a:pos x="connsiteX1" y="connsiteY1"/>
                </a:cxn>
                <a:cxn ang="0">
                  <a:pos x="connsiteX2" y="connsiteY2"/>
                </a:cxn>
                <a:cxn ang="0">
                  <a:pos x="connsiteX3" y="connsiteY3"/>
                </a:cxn>
              </a:cxnLst>
              <a:rect l="l" t="t" r="r" b="b"/>
              <a:pathLst>
                <a:path w="294968" h="69309">
                  <a:moveTo>
                    <a:pt x="89" y="669"/>
                  </a:moveTo>
                  <a:lnTo>
                    <a:pt x="295057" y="669"/>
                  </a:lnTo>
                  <a:lnTo>
                    <a:pt x="295057" y="69978"/>
                  </a:lnTo>
                  <a:lnTo>
                    <a:pt x="89" y="69978"/>
                  </a:lnTo>
                  <a:close/>
                </a:path>
              </a:pathLst>
            </a:custGeom>
          </p:spPr>
        </p:pic>
        <p:grpSp>
          <p:nvGrpSpPr>
            <p:cNvPr id="158" name="Graphic 4">
              <a:extLst>
                <a:ext uri="{FF2B5EF4-FFF2-40B4-BE49-F238E27FC236}">
                  <a16:creationId xmlns:a16="http://schemas.microsoft.com/office/drawing/2014/main" id="{0B1082DC-26D2-C556-BCDD-8F16330DA2A4}"/>
                </a:ext>
              </a:extLst>
            </p:cNvPr>
            <p:cNvGrpSpPr/>
            <p:nvPr/>
          </p:nvGrpSpPr>
          <p:grpSpPr>
            <a:xfrm>
              <a:off x="2916473" y="3223341"/>
              <a:ext cx="733656" cy="428625"/>
              <a:chOff x="2230673" y="3353245"/>
              <a:chExt cx="733656" cy="428625"/>
            </a:xfrm>
          </p:grpSpPr>
          <p:grpSp>
            <p:nvGrpSpPr>
              <p:cNvPr id="188" name="Graphic 4">
                <a:extLst>
                  <a:ext uri="{FF2B5EF4-FFF2-40B4-BE49-F238E27FC236}">
                    <a16:creationId xmlns:a16="http://schemas.microsoft.com/office/drawing/2014/main" id="{9D92EFED-A6C8-9B48-8A6E-EE30A0A7193B}"/>
                  </a:ext>
                </a:extLst>
              </p:cNvPr>
              <p:cNvGrpSpPr/>
              <p:nvPr/>
            </p:nvGrpSpPr>
            <p:grpSpPr>
              <a:xfrm>
                <a:off x="2230673" y="3353245"/>
                <a:ext cx="733656" cy="428625"/>
                <a:chOff x="2230673" y="3353245"/>
                <a:chExt cx="733656" cy="428625"/>
              </a:xfrm>
            </p:grpSpPr>
            <p:sp>
              <p:nvSpPr>
                <p:cNvPr id="190" name="Freeform: Shape 189">
                  <a:extLst>
                    <a:ext uri="{FF2B5EF4-FFF2-40B4-BE49-F238E27FC236}">
                      <a16:creationId xmlns:a16="http://schemas.microsoft.com/office/drawing/2014/main" id="{6BAE672F-FB60-B0B7-760C-24EDA3688CCE}"/>
                    </a:ext>
                  </a:extLst>
                </p:cNvPr>
                <p:cNvSpPr/>
                <p:nvPr/>
              </p:nvSpPr>
              <p:spPr>
                <a:xfrm>
                  <a:off x="2230673" y="3353245"/>
                  <a:ext cx="213400" cy="428625"/>
                </a:xfrm>
                <a:custGeom>
                  <a:avLst/>
                  <a:gdLst>
                    <a:gd name="connsiteX0" fmla="*/ 236 w 213400"/>
                    <a:gd name="connsiteY0" fmla="*/ 606 h 428625"/>
                    <a:gd name="connsiteX1" fmla="*/ 236 w 213400"/>
                    <a:gd name="connsiteY1" fmla="*/ 115514 h 428625"/>
                    <a:gd name="connsiteX2" fmla="*/ 44010 w 213400"/>
                    <a:gd name="connsiteY2" fmla="*/ 159288 h 428625"/>
                    <a:gd name="connsiteX3" fmla="*/ 44010 w 213400"/>
                    <a:gd name="connsiteY3" fmla="*/ 159288 h 428625"/>
                    <a:gd name="connsiteX4" fmla="*/ 169862 w 213400"/>
                    <a:gd name="connsiteY4" fmla="*/ 159288 h 428625"/>
                    <a:gd name="connsiteX5" fmla="*/ 213636 w 213400"/>
                    <a:gd name="connsiteY5" fmla="*/ 203063 h 428625"/>
                    <a:gd name="connsiteX6" fmla="*/ 213636 w 213400"/>
                    <a:gd name="connsiteY6" fmla="*/ 203063 h 428625"/>
                    <a:gd name="connsiteX7" fmla="*/ 213636 w 213400"/>
                    <a:gd name="connsiteY7" fmla="*/ 429231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400" h="428625">
                      <a:moveTo>
                        <a:pt x="236" y="606"/>
                      </a:moveTo>
                      <a:cubicBezTo>
                        <a:pt x="236" y="32823"/>
                        <a:pt x="236" y="65040"/>
                        <a:pt x="236" y="115514"/>
                      </a:cubicBezTo>
                      <a:cubicBezTo>
                        <a:pt x="236" y="139690"/>
                        <a:pt x="19834" y="159288"/>
                        <a:pt x="44010" y="159288"/>
                      </a:cubicBezTo>
                      <a:moveTo>
                        <a:pt x="44010" y="159288"/>
                      </a:moveTo>
                      <a:cubicBezTo>
                        <a:pt x="93317" y="159288"/>
                        <a:pt x="142623" y="159288"/>
                        <a:pt x="169862" y="159288"/>
                      </a:cubicBezTo>
                      <a:cubicBezTo>
                        <a:pt x="194038" y="159288"/>
                        <a:pt x="213636" y="178887"/>
                        <a:pt x="213636" y="203063"/>
                      </a:cubicBezTo>
                      <a:moveTo>
                        <a:pt x="213636" y="203063"/>
                      </a:moveTo>
                      <a:cubicBezTo>
                        <a:pt x="213636" y="261577"/>
                        <a:pt x="213636" y="320092"/>
                        <a:pt x="213636" y="429231"/>
                      </a:cubicBezTo>
                    </a:path>
                  </a:pathLst>
                </a:custGeom>
                <a:noFill/>
                <a:ln w="4522" cap="flat">
                  <a:solidFill>
                    <a:srgbClr val="000000"/>
                  </a:solidFill>
                  <a:prstDash val="solid"/>
                  <a:miter/>
                </a:ln>
              </p:spPr>
              <p:txBody>
                <a:bodyPr rtlCol="0" anchor="ctr"/>
                <a:lstStyle/>
                <a:p>
                  <a:endParaRPr lang="en-IN"/>
                </a:p>
              </p:txBody>
            </p:sp>
            <p:sp>
              <p:nvSpPr>
                <p:cNvPr id="191" name="Freeform: Shape 190">
                  <a:extLst>
                    <a:ext uri="{FF2B5EF4-FFF2-40B4-BE49-F238E27FC236}">
                      <a16:creationId xmlns:a16="http://schemas.microsoft.com/office/drawing/2014/main" id="{C25A7668-731C-2D07-6B17-42E3EDFC1B03}"/>
                    </a:ext>
                  </a:extLst>
                </p:cNvPr>
                <p:cNvSpPr/>
                <p:nvPr/>
              </p:nvSpPr>
              <p:spPr>
                <a:xfrm>
                  <a:off x="2707850" y="3541111"/>
                  <a:ext cx="256480" cy="138619"/>
                </a:xfrm>
                <a:custGeom>
                  <a:avLst/>
                  <a:gdLst>
                    <a:gd name="connsiteX0" fmla="*/ 236 w 256480"/>
                    <a:gd name="connsiteY0" fmla="*/ 606 h 138619"/>
                    <a:gd name="connsiteX1" fmla="*/ 256716 w 256480"/>
                    <a:gd name="connsiteY1" fmla="*/ 606 h 138619"/>
                    <a:gd name="connsiteX2" fmla="*/ 256716 w 256480"/>
                    <a:gd name="connsiteY2" fmla="*/ 139225 h 138619"/>
                    <a:gd name="connsiteX3" fmla="*/ 236 w 256480"/>
                    <a:gd name="connsiteY3" fmla="*/ 139225 h 138619"/>
                  </a:gdLst>
                  <a:ahLst/>
                  <a:cxnLst>
                    <a:cxn ang="0">
                      <a:pos x="connsiteX0" y="connsiteY0"/>
                    </a:cxn>
                    <a:cxn ang="0">
                      <a:pos x="connsiteX1" y="connsiteY1"/>
                    </a:cxn>
                    <a:cxn ang="0">
                      <a:pos x="connsiteX2" y="connsiteY2"/>
                    </a:cxn>
                    <a:cxn ang="0">
                      <a:pos x="connsiteX3" y="connsiteY3"/>
                    </a:cxn>
                  </a:cxnLst>
                  <a:rect l="l" t="t" r="r" b="b"/>
                  <a:pathLst>
                    <a:path w="256480" h="138619">
                      <a:moveTo>
                        <a:pt x="236" y="606"/>
                      </a:moveTo>
                      <a:lnTo>
                        <a:pt x="256716" y="606"/>
                      </a:lnTo>
                      <a:lnTo>
                        <a:pt x="256716" y="139225"/>
                      </a:lnTo>
                      <a:lnTo>
                        <a:pt x="236" y="139225"/>
                      </a:lnTo>
                      <a:close/>
                    </a:path>
                  </a:pathLst>
                </a:custGeom>
                <a:solidFill>
                  <a:srgbClr val="FFFFFF"/>
                </a:solidFill>
                <a:ln w="3626" cap="flat">
                  <a:noFill/>
                  <a:prstDash val="solid"/>
                  <a:miter/>
                </a:ln>
              </p:spPr>
              <p:txBody>
                <a:bodyPr rtlCol="0" anchor="ctr"/>
                <a:lstStyle/>
                <a:p>
                  <a:endParaRPr lang="en-IN"/>
                </a:p>
              </p:txBody>
            </p:sp>
          </p:grpSp>
          <p:sp>
            <p:nvSpPr>
              <p:cNvPr id="189" name="Freeform: Shape 188">
                <a:extLst>
                  <a:ext uri="{FF2B5EF4-FFF2-40B4-BE49-F238E27FC236}">
                    <a16:creationId xmlns:a16="http://schemas.microsoft.com/office/drawing/2014/main" id="{18F4ED58-A8A0-0EC4-A8BE-C5ABA7ABF7EE}"/>
                  </a:ext>
                </a:extLst>
              </p:cNvPr>
              <p:cNvSpPr/>
              <p:nvPr/>
            </p:nvSpPr>
            <p:spPr>
              <a:xfrm>
                <a:off x="2422187" y="3743961"/>
                <a:ext cx="43774" cy="37909"/>
              </a:xfrm>
              <a:custGeom>
                <a:avLst/>
                <a:gdLst>
                  <a:gd name="connsiteX0" fmla="*/ 44010 w 43774"/>
                  <a:gd name="connsiteY0" fmla="*/ 606 h 37909"/>
                  <a:gd name="connsiteX1" fmla="*/ 22123 w 43774"/>
                  <a:gd name="connsiteY1" fmla="*/ 38516 h 37909"/>
                  <a:gd name="connsiteX2" fmla="*/ 236 w 43774"/>
                  <a:gd name="connsiteY2" fmla="*/ 606 h 37909"/>
                </a:gdLst>
                <a:ahLst/>
                <a:cxnLst>
                  <a:cxn ang="0">
                    <a:pos x="connsiteX0" y="connsiteY0"/>
                  </a:cxn>
                  <a:cxn ang="0">
                    <a:pos x="connsiteX1" y="connsiteY1"/>
                  </a:cxn>
                  <a:cxn ang="0">
                    <a:pos x="connsiteX2" y="connsiteY2"/>
                  </a:cxn>
                </a:cxnLst>
                <a:rect l="l" t="t" r="r" b="b"/>
                <a:pathLst>
                  <a:path w="43774" h="37909">
                    <a:moveTo>
                      <a:pt x="44010" y="606"/>
                    </a:moveTo>
                    <a:cubicBezTo>
                      <a:pt x="40362" y="6924"/>
                      <a:pt x="29418" y="38516"/>
                      <a:pt x="22123" y="38516"/>
                    </a:cubicBezTo>
                    <a:cubicBezTo>
                      <a:pt x="14827" y="38516"/>
                      <a:pt x="3883" y="6924"/>
                      <a:pt x="236" y="606"/>
                    </a:cubicBezTo>
                  </a:path>
                </a:pathLst>
              </a:custGeom>
              <a:noFill/>
              <a:ln w="4522" cap="flat">
                <a:solidFill>
                  <a:srgbClr val="000000"/>
                </a:solidFill>
                <a:prstDash val="solid"/>
                <a:miter/>
              </a:ln>
            </p:spPr>
            <p:txBody>
              <a:bodyPr rtlCol="0" anchor="ctr"/>
              <a:lstStyle/>
              <a:p>
                <a:endParaRPr lang="en-IN"/>
              </a:p>
            </p:txBody>
          </p:sp>
        </p:grpSp>
        <p:pic>
          <p:nvPicPr>
            <p:cNvPr id="159" name="Picture 158">
              <a:extLst>
                <a:ext uri="{FF2B5EF4-FFF2-40B4-BE49-F238E27FC236}">
                  <a16:creationId xmlns:a16="http://schemas.microsoft.com/office/drawing/2014/main" id="{36E5B28C-8023-C155-1F21-CA361E97D50D}"/>
                </a:ext>
              </a:extLst>
            </p:cNvPr>
            <p:cNvPicPr>
              <a:picLocks noChangeAspect="1"/>
            </p:cNvPicPr>
            <p:nvPr/>
          </p:nvPicPr>
          <p:blipFill>
            <a:blip r:embed="rId18"/>
            <a:stretch>
              <a:fillRect/>
            </a:stretch>
          </p:blipFill>
          <p:spPr>
            <a:xfrm>
              <a:off x="3259938" y="3418503"/>
              <a:ext cx="274719" cy="138619"/>
            </a:xfrm>
            <a:custGeom>
              <a:avLst/>
              <a:gdLst>
                <a:gd name="connsiteX0" fmla="*/ 330 w 274719"/>
                <a:gd name="connsiteY0" fmla="*/ 659 h 138619"/>
                <a:gd name="connsiteX1" fmla="*/ 275049 w 274719"/>
                <a:gd name="connsiteY1" fmla="*/ 659 h 138619"/>
                <a:gd name="connsiteX2" fmla="*/ 275049 w 274719"/>
                <a:gd name="connsiteY2" fmla="*/ 139279 h 138619"/>
                <a:gd name="connsiteX3" fmla="*/ 330 w 274719"/>
                <a:gd name="connsiteY3" fmla="*/ 139279 h 138619"/>
              </a:gdLst>
              <a:ahLst/>
              <a:cxnLst>
                <a:cxn ang="0">
                  <a:pos x="connsiteX0" y="connsiteY0"/>
                </a:cxn>
                <a:cxn ang="0">
                  <a:pos x="connsiteX1" y="connsiteY1"/>
                </a:cxn>
                <a:cxn ang="0">
                  <a:pos x="connsiteX2" y="connsiteY2"/>
                </a:cxn>
                <a:cxn ang="0">
                  <a:pos x="connsiteX3" y="connsiteY3"/>
                </a:cxn>
              </a:cxnLst>
              <a:rect l="l" t="t" r="r" b="b"/>
              <a:pathLst>
                <a:path w="274719" h="138619">
                  <a:moveTo>
                    <a:pt x="330" y="659"/>
                  </a:moveTo>
                  <a:lnTo>
                    <a:pt x="275049" y="659"/>
                  </a:lnTo>
                  <a:lnTo>
                    <a:pt x="275049" y="139279"/>
                  </a:lnTo>
                  <a:lnTo>
                    <a:pt x="330" y="139279"/>
                  </a:lnTo>
                  <a:close/>
                </a:path>
              </a:pathLst>
            </a:custGeom>
          </p:spPr>
        </p:pic>
        <p:grpSp>
          <p:nvGrpSpPr>
            <p:cNvPr id="160" name="Graphic 4">
              <a:extLst>
                <a:ext uri="{FF2B5EF4-FFF2-40B4-BE49-F238E27FC236}">
                  <a16:creationId xmlns:a16="http://schemas.microsoft.com/office/drawing/2014/main" id="{A6B55880-32A2-3718-D7A2-E01F358ADDD0}"/>
                </a:ext>
              </a:extLst>
            </p:cNvPr>
            <p:cNvGrpSpPr/>
            <p:nvPr/>
          </p:nvGrpSpPr>
          <p:grpSpPr>
            <a:xfrm>
              <a:off x="5311708" y="3040178"/>
              <a:ext cx="43774" cy="226532"/>
              <a:chOff x="1827584" y="4773362"/>
              <a:chExt cx="43774" cy="226532"/>
            </a:xfrm>
            <a:noFill/>
          </p:grpSpPr>
          <p:sp>
            <p:nvSpPr>
              <p:cNvPr id="186" name="Freeform: Shape 185">
                <a:extLst>
                  <a:ext uri="{FF2B5EF4-FFF2-40B4-BE49-F238E27FC236}">
                    <a16:creationId xmlns:a16="http://schemas.microsoft.com/office/drawing/2014/main" id="{B9936F65-DB6C-B7DF-AF15-0414E8A1A92F}"/>
                  </a:ext>
                </a:extLst>
              </p:cNvPr>
              <p:cNvSpPr/>
              <p:nvPr/>
            </p:nvSpPr>
            <p:spPr>
              <a:xfrm>
                <a:off x="1849471" y="4773362"/>
                <a:ext cx="3647" cy="226532"/>
              </a:xfrm>
              <a:custGeom>
                <a:avLst/>
                <a:gdLst>
                  <a:gd name="connsiteX0" fmla="*/ 131 w 3647"/>
                  <a:gd name="connsiteY0" fmla="*/ 995 h 226532"/>
                  <a:gd name="connsiteX1" fmla="*/ 131 w 3647"/>
                  <a:gd name="connsiteY1" fmla="*/ 227528 h 226532"/>
                </a:gdLst>
                <a:ahLst/>
                <a:cxnLst>
                  <a:cxn ang="0">
                    <a:pos x="connsiteX0" y="connsiteY0"/>
                  </a:cxn>
                  <a:cxn ang="0">
                    <a:pos x="connsiteX1" y="connsiteY1"/>
                  </a:cxn>
                </a:cxnLst>
                <a:rect l="l" t="t" r="r" b="b"/>
                <a:pathLst>
                  <a:path w="3647" h="226532">
                    <a:moveTo>
                      <a:pt x="131" y="995"/>
                    </a:moveTo>
                    <a:cubicBezTo>
                      <a:pt x="131" y="67465"/>
                      <a:pt x="131" y="133935"/>
                      <a:pt x="131" y="227528"/>
                    </a:cubicBezTo>
                  </a:path>
                </a:pathLst>
              </a:custGeom>
              <a:noFill/>
              <a:ln w="4284" cap="flat">
                <a:solidFill>
                  <a:srgbClr val="000000"/>
                </a:solidFill>
                <a:prstDash val="solid"/>
                <a:miter/>
              </a:ln>
            </p:spPr>
            <p:txBody>
              <a:bodyPr rtlCol="0" anchor="ctr"/>
              <a:lstStyle/>
              <a:p>
                <a:endParaRPr lang="en-IN"/>
              </a:p>
            </p:txBody>
          </p:sp>
          <p:sp>
            <p:nvSpPr>
              <p:cNvPr id="187" name="Freeform: Shape 186">
                <a:extLst>
                  <a:ext uri="{FF2B5EF4-FFF2-40B4-BE49-F238E27FC236}">
                    <a16:creationId xmlns:a16="http://schemas.microsoft.com/office/drawing/2014/main" id="{24C353D2-0A16-6B50-7C70-BF3025872FB2}"/>
                  </a:ext>
                </a:extLst>
              </p:cNvPr>
              <p:cNvSpPr/>
              <p:nvPr/>
            </p:nvSpPr>
            <p:spPr>
              <a:xfrm>
                <a:off x="1827584" y="4961985"/>
                <a:ext cx="43774" cy="37909"/>
              </a:xfrm>
              <a:custGeom>
                <a:avLst/>
                <a:gdLst>
                  <a:gd name="connsiteX0" fmla="*/ 43905 w 43774"/>
                  <a:gd name="connsiteY0" fmla="*/ 995 h 37909"/>
                  <a:gd name="connsiteX1" fmla="*/ 22018 w 43774"/>
                  <a:gd name="connsiteY1" fmla="*/ 38905 h 37909"/>
                  <a:gd name="connsiteX2" fmla="*/ 131 w 43774"/>
                  <a:gd name="connsiteY2" fmla="*/ 995 h 37909"/>
                </a:gdLst>
                <a:ahLst/>
                <a:cxnLst>
                  <a:cxn ang="0">
                    <a:pos x="connsiteX0" y="connsiteY0"/>
                  </a:cxn>
                  <a:cxn ang="0">
                    <a:pos x="connsiteX1" y="connsiteY1"/>
                  </a:cxn>
                  <a:cxn ang="0">
                    <a:pos x="connsiteX2" y="connsiteY2"/>
                  </a:cxn>
                </a:cxnLst>
                <a:rect l="l" t="t" r="r" b="b"/>
                <a:pathLst>
                  <a:path w="43774" h="37909">
                    <a:moveTo>
                      <a:pt x="43905" y="995"/>
                    </a:moveTo>
                    <a:cubicBezTo>
                      <a:pt x="40258" y="7314"/>
                      <a:pt x="29314" y="38905"/>
                      <a:pt x="22018" y="38905"/>
                    </a:cubicBezTo>
                    <a:cubicBezTo>
                      <a:pt x="14722" y="38905"/>
                      <a:pt x="3779" y="7314"/>
                      <a:pt x="131" y="995"/>
                    </a:cubicBezTo>
                  </a:path>
                </a:pathLst>
              </a:custGeom>
              <a:noFill/>
              <a:ln w="4284" cap="flat">
                <a:solidFill>
                  <a:srgbClr val="000000"/>
                </a:solidFill>
                <a:prstDash val="solid"/>
                <a:miter/>
              </a:ln>
            </p:spPr>
            <p:txBody>
              <a:bodyPr rtlCol="0" anchor="ctr"/>
              <a:lstStyle/>
              <a:p>
                <a:endParaRPr lang="en-IN"/>
              </a:p>
            </p:txBody>
          </p:sp>
        </p:grpSp>
        <p:grpSp>
          <p:nvGrpSpPr>
            <p:cNvPr id="161" name="Graphic 4">
              <a:extLst>
                <a:ext uri="{FF2B5EF4-FFF2-40B4-BE49-F238E27FC236}">
                  <a16:creationId xmlns:a16="http://schemas.microsoft.com/office/drawing/2014/main" id="{4D799E12-3CA9-0B15-41E6-79BDF457A766}"/>
                </a:ext>
              </a:extLst>
            </p:cNvPr>
            <p:cNvGrpSpPr/>
            <p:nvPr/>
          </p:nvGrpSpPr>
          <p:grpSpPr>
            <a:xfrm>
              <a:off x="5311708" y="3579698"/>
              <a:ext cx="43774" cy="232518"/>
              <a:chOff x="1827584" y="5312882"/>
              <a:chExt cx="43774" cy="232518"/>
            </a:xfrm>
            <a:noFill/>
          </p:grpSpPr>
          <p:sp>
            <p:nvSpPr>
              <p:cNvPr id="184" name="Freeform: Shape 183">
                <a:extLst>
                  <a:ext uri="{FF2B5EF4-FFF2-40B4-BE49-F238E27FC236}">
                    <a16:creationId xmlns:a16="http://schemas.microsoft.com/office/drawing/2014/main" id="{7878CC33-FD7A-2C23-2D72-A52A026D8004}"/>
                  </a:ext>
                </a:extLst>
              </p:cNvPr>
              <p:cNvSpPr/>
              <p:nvPr/>
            </p:nvSpPr>
            <p:spPr>
              <a:xfrm>
                <a:off x="1849471" y="5312882"/>
                <a:ext cx="3647" cy="232518"/>
              </a:xfrm>
              <a:custGeom>
                <a:avLst/>
                <a:gdLst>
                  <a:gd name="connsiteX0" fmla="*/ 131 w 3647"/>
                  <a:gd name="connsiteY0" fmla="*/ 1143 h 232518"/>
                  <a:gd name="connsiteX1" fmla="*/ 131 w 3647"/>
                  <a:gd name="connsiteY1" fmla="*/ 233662 h 232518"/>
                </a:gdLst>
                <a:ahLst/>
                <a:cxnLst>
                  <a:cxn ang="0">
                    <a:pos x="connsiteX0" y="connsiteY0"/>
                  </a:cxn>
                  <a:cxn ang="0">
                    <a:pos x="connsiteX1" y="connsiteY1"/>
                  </a:cxn>
                </a:cxnLst>
                <a:rect l="l" t="t" r="r" b="b"/>
                <a:pathLst>
                  <a:path w="3647" h="232518">
                    <a:moveTo>
                      <a:pt x="131" y="1143"/>
                    </a:moveTo>
                    <a:cubicBezTo>
                      <a:pt x="131" y="89522"/>
                      <a:pt x="131" y="177900"/>
                      <a:pt x="131" y="233662"/>
                    </a:cubicBezTo>
                  </a:path>
                </a:pathLst>
              </a:custGeom>
              <a:noFill/>
              <a:ln w="4284" cap="flat">
                <a:solidFill>
                  <a:srgbClr val="000000"/>
                </a:solidFill>
                <a:prstDash val="solid"/>
                <a:miter/>
              </a:ln>
            </p:spPr>
            <p:txBody>
              <a:bodyPr rtlCol="0" anchor="ctr"/>
              <a:lstStyle/>
              <a:p>
                <a:endParaRPr lang="en-IN"/>
              </a:p>
            </p:txBody>
          </p:sp>
          <p:sp>
            <p:nvSpPr>
              <p:cNvPr id="185" name="Freeform: Shape 184">
                <a:extLst>
                  <a:ext uri="{FF2B5EF4-FFF2-40B4-BE49-F238E27FC236}">
                    <a16:creationId xmlns:a16="http://schemas.microsoft.com/office/drawing/2014/main" id="{B6CBF62D-23A9-2E3B-A9A4-2B445685AE83}"/>
                  </a:ext>
                </a:extLst>
              </p:cNvPr>
              <p:cNvSpPr/>
              <p:nvPr/>
            </p:nvSpPr>
            <p:spPr>
              <a:xfrm>
                <a:off x="1827584" y="5507491"/>
                <a:ext cx="43774" cy="37909"/>
              </a:xfrm>
              <a:custGeom>
                <a:avLst/>
                <a:gdLst>
                  <a:gd name="connsiteX0" fmla="*/ 43905 w 43774"/>
                  <a:gd name="connsiteY0" fmla="*/ 1143 h 37909"/>
                  <a:gd name="connsiteX1" fmla="*/ 22018 w 43774"/>
                  <a:gd name="connsiteY1" fmla="*/ 39053 h 37909"/>
                  <a:gd name="connsiteX2" fmla="*/ 131 w 43774"/>
                  <a:gd name="connsiteY2" fmla="*/ 1143 h 37909"/>
                </a:gdLst>
                <a:ahLst/>
                <a:cxnLst>
                  <a:cxn ang="0">
                    <a:pos x="connsiteX0" y="connsiteY0"/>
                  </a:cxn>
                  <a:cxn ang="0">
                    <a:pos x="connsiteX1" y="connsiteY1"/>
                  </a:cxn>
                  <a:cxn ang="0">
                    <a:pos x="connsiteX2" y="connsiteY2"/>
                  </a:cxn>
                </a:cxnLst>
                <a:rect l="l" t="t" r="r" b="b"/>
                <a:pathLst>
                  <a:path w="43774" h="37909">
                    <a:moveTo>
                      <a:pt x="43905" y="1143"/>
                    </a:moveTo>
                    <a:cubicBezTo>
                      <a:pt x="40258" y="7461"/>
                      <a:pt x="29314" y="39053"/>
                      <a:pt x="22018" y="39053"/>
                    </a:cubicBezTo>
                    <a:cubicBezTo>
                      <a:pt x="14722" y="39053"/>
                      <a:pt x="3779" y="7461"/>
                      <a:pt x="131" y="1143"/>
                    </a:cubicBezTo>
                  </a:path>
                </a:pathLst>
              </a:custGeom>
              <a:noFill/>
              <a:ln w="4284" cap="flat">
                <a:solidFill>
                  <a:srgbClr val="000000"/>
                </a:solidFill>
                <a:prstDash val="solid"/>
                <a:miter/>
              </a:ln>
            </p:spPr>
            <p:txBody>
              <a:bodyPr rtlCol="0" anchor="ctr"/>
              <a:lstStyle/>
              <a:p>
                <a:endParaRPr lang="en-IN"/>
              </a:p>
            </p:txBody>
          </p:sp>
        </p:grpSp>
        <p:grpSp>
          <p:nvGrpSpPr>
            <p:cNvPr id="162" name="Graphic 4">
              <a:extLst>
                <a:ext uri="{FF2B5EF4-FFF2-40B4-BE49-F238E27FC236}">
                  <a16:creationId xmlns:a16="http://schemas.microsoft.com/office/drawing/2014/main" id="{04C76528-0916-54DC-881A-D846951810AB}"/>
                </a:ext>
              </a:extLst>
            </p:cNvPr>
            <p:cNvGrpSpPr/>
            <p:nvPr/>
          </p:nvGrpSpPr>
          <p:grpSpPr>
            <a:xfrm>
              <a:off x="5417496" y="4125419"/>
              <a:ext cx="220838" cy="344724"/>
              <a:chOff x="1933372" y="5858603"/>
              <a:chExt cx="220838" cy="344724"/>
            </a:xfrm>
          </p:grpSpPr>
          <p:grpSp>
            <p:nvGrpSpPr>
              <p:cNvPr id="180" name="Graphic 4">
                <a:extLst>
                  <a:ext uri="{FF2B5EF4-FFF2-40B4-BE49-F238E27FC236}">
                    <a16:creationId xmlns:a16="http://schemas.microsoft.com/office/drawing/2014/main" id="{4793A01D-A46B-3D31-2D4E-A8289268A672}"/>
                  </a:ext>
                </a:extLst>
              </p:cNvPr>
              <p:cNvGrpSpPr/>
              <p:nvPr/>
            </p:nvGrpSpPr>
            <p:grpSpPr>
              <a:xfrm>
                <a:off x="1933372" y="5858603"/>
                <a:ext cx="220838" cy="344724"/>
                <a:chOff x="1933372" y="5858603"/>
                <a:chExt cx="220838" cy="344724"/>
              </a:xfrm>
            </p:grpSpPr>
            <p:sp>
              <p:nvSpPr>
                <p:cNvPr id="182" name="Freeform: Shape 181">
                  <a:extLst>
                    <a:ext uri="{FF2B5EF4-FFF2-40B4-BE49-F238E27FC236}">
                      <a16:creationId xmlns:a16="http://schemas.microsoft.com/office/drawing/2014/main" id="{81A47F6E-C510-26A8-A459-24E8ED26C9F2}"/>
                    </a:ext>
                  </a:extLst>
                </p:cNvPr>
                <p:cNvSpPr/>
                <p:nvPr/>
              </p:nvSpPr>
              <p:spPr>
                <a:xfrm>
                  <a:off x="1933372" y="5858603"/>
                  <a:ext cx="62013" cy="344724"/>
                </a:xfrm>
                <a:custGeom>
                  <a:avLst/>
                  <a:gdLst>
                    <a:gd name="connsiteX0" fmla="*/ 154 w 62013"/>
                    <a:gd name="connsiteY0" fmla="*/ 1293 h 344724"/>
                    <a:gd name="connsiteX1" fmla="*/ 154 w 62013"/>
                    <a:gd name="connsiteY1" fmla="*/ 128968 h 344724"/>
                    <a:gd name="connsiteX2" fmla="*/ 31161 w 62013"/>
                    <a:gd name="connsiteY2" fmla="*/ 159975 h 344724"/>
                    <a:gd name="connsiteX3" fmla="*/ 31161 w 62013"/>
                    <a:gd name="connsiteY3" fmla="*/ 159975 h 344724"/>
                    <a:gd name="connsiteX4" fmla="*/ 31161 w 62013"/>
                    <a:gd name="connsiteY4" fmla="*/ 159975 h 344724"/>
                    <a:gd name="connsiteX5" fmla="*/ 62168 w 62013"/>
                    <a:gd name="connsiteY5" fmla="*/ 190982 h 344724"/>
                    <a:gd name="connsiteX6" fmla="*/ 62168 w 62013"/>
                    <a:gd name="connsiteY6" fmla="*/ 190982 h 344724"/>
                    <a:gd name="connsiteX7" fmla="*/ 62168 w 62013"/>
                    <a:gd name="connsiteY7" fmla="*/ 346017 h 34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13" h="344724">
                      <a:moveTo>
                        <a:pt x="154" y="1293"/>
                      </a:moveTo>
                      <a:cubicBezTo>
                        <a:pt x="154" y="33910"/>
                        <a:pt x="154" y="66527"/>
                        <a:pt x="154" y="128968"/>
                      </a:cubicBezTo>
                      <a:cubicBezTo>
                        <a:pt x="154" y="146093"/>
                        <a:pt x="14036" y="159975"/>
                        <a:pt x="31161" y="159975"/>
                      </a:cubicBezTo>
                      <a:moveTo>
                        <a:pt x="31161" y="159975"/>
                      </a:moveTo>
                      <a:cubicBezTo>
                        <a:pt x="31161" y="159975"/>
                        <a:pt x="31161" y="159975"/>
                        <a:pt x="31161" y="159975"/>
                      </a:cubicBezTo>
                      <a:cubicBezTo>
                        <a:pt x="48286" y="159975"/>
                        <a:pt x="62168" y="173857"/>
                        <a:pt x="62168" y="190982"/>
                      </a:cubicBezTo>
                      <a:moveTo>
                        <a:pt x="62168" y="190982"/>
                      </a:moveTo>
                      <a:cubicBezTo>
                        <a:pt x="62168" y="240591"/>
                        <a:pt x="62168" y="290201"/>
                        <a:pt x="62168" y="346017"/>
                      </a:cubicBezTo>
                    </a:path>
                  </a:pathLst>
                </a:custGeom>
                <a:noFill/>
                <a:ln w="4284" cap="flat">
                  <a:solidFill>
                    <a:srgbClr val="000000"/>
                  </a:solidFill>
                  <a:prstDash val="solid"/>
                  <a:miter/>
                </a:ln>
              </p:spPr>
              <p:txBody>
                <a:bodyPr rtlCol="0" anchor="ctr"/>
                <a:lstStyle/>
                <a:p>
                  <a:endParaRPr lang="en-IN"/>
                </a:p>
              </p:txBody>
            </p:sp>
            <p:sp>
              <p:nvSpPr>
                <p:cNvPr id="183" name="Freeform: Shape 182">
                  <a:extLst>
                    <a:ext uri="{FF2B5EF4-FFF2-40B4-BE49-F238E27FC236}">
                      <a16:creationId xmlns:a16="http://schemas.microsoft.com/office/drawing/2014/main" id="{6058F3B8-C4F3-2BEA-B33D-AD3EBB6569F2}"/>
                    </a:ext>
                  </a:extLst>
                </p:cNvPr>
                <p:cNvSpPr/>
                <p:nvPr/>
              </p:nvSpPr>
              <p:spPr>
                <a:xfrm>
                  <a:off x="2078446" y="6046470"/>
                  <a:ext cx="75764" cy="69309"/>
                </a:xfrm>
                <a:custGeom>
                  <a:avLst/>
                  <a:gdLst>
                    <a:gd name="connsiteX0" fmla="*/ 154 w 75764"/>
                    <a:gd name="connsiteY0" fmla="*/ 1293 h 69309"/>
                    <a:gd name="connsiteX1" fmla="*/ 75919 w 75764"/>
                    <a:gd name="connsiteY1" fmla="*/ 1293 h 69309"/>
                    <a:gd name="connsiteX2" fmla="*/ 75919 w 75764"/>
                    <a:gd name="connsiteY2" fmla="*/ 70602 h 69309"/>
                    <a:gd name="connsiteX3" fmla="*/ 154 w 75764"/>
                    <a:gd name="connsiteY3" fmla="*/ 70602 h 69309"/>
                  </a:gdLst>
                  <a:ahLst/>
                  <a:cxnLst>
                    <a:cxn ang="0">
                      <a:pos x="connsiteX0" y="connsiteY0"/>
                    </a:cxn>
                    <a:cxn ang="0">
                      <a:pos x="connsiteX1" y="connsiteY1"/>
                    </a:cxn>
                    <a:cxn ang="0">
                      <a:pos x="connsiteX2" y="connsiteY2"/>
                    </a:cxn>
                    <a:cxn ang="0">
                      <a:pos x="connsiteX3" y="connsiteY3"/>
                    </a:cxn>
                  </a:cxnLst>
                  <a:rect l="l" t="t" r="r" b="b"/>
                  <a:pathLst>
                    <a:path w="75764" h="69309">
                      <a:moveTo>
                        <a:pt x="154" y="1293"/>
                      </a:moveTo>
                      <a:lnTo>
                        <a:pt x="75919" y="1293"/>
                      </a:lnTo>
                      <a:lnTo>
                        <a:pt x="75919" y="70602"/>
                      </a:lnTo>
                      <a:lnTo>
                        <a:pt x="154" y="70602"/>
                      </a:lnTo>
                      <a:close/>
                    </a:path>
                  </a:pathLst>
                </a:custGeom>
                <a:solidFill>
                  <a:srgbClr val="FFFFFF"/>
                </a:solidFill>
                <a:ln w="3626" cap="flat">
                  <a:noFill/>
                  <a:prstDash val="solid"/>
                  <a:miter/>
                </a:ln>
              </p:spPr>
              <p:txBody>
                <a:bodyPr rtlCol="0" anchor="ctr"/>
                <a:lstStyle/>
                <a:p>
                  <a:endParaRPr lang="en-IN"/>
                </a:p>
              </p:txBody>
            </p:sp>
          </p:grpSp>
          <p:sp>
            <p:nvSpPr>
              <p:cNvPr id="181" name="Freeform: Shape 180">
                <a:extLst>
                  <a:ext uri="{FF2B5EF4-FFF2-40B4-BE49-F238E27FC236}">
                    <a16:creationId xmlns:a16="http://schemas.microsoft.com/office/drawing/2014/main" id="{144DF59B-70CC-EE14-DDB5-CDC7A238AC21}"/>
                  </a:ext>
                </a:extLst>
              </p:cNvPr>
              <p:cNvSpPr/>
              <p:nvPr/>
            </p:nvSpPr>
            <p:spPr>
              <a:xfrm>
                <a:off x="1973498" y="6165418"/>
                <a:ext cx="43774" cy="37909"/>
              </a:xfrm>
              <a:custGeom>
                <a:avLst/>
                <a:gdLst>
                  <a:gd name="connsiteX0" fmla="*/ 43928 w 43774"/>
                  <a:gd name="connsiteY0" fmla="*/ 1293 h 37909"/>
                  <a:gd name="connsiteX1" fmla="*/ 22041 w 43774"/>
                  <a:gd name="connsiteY1" fmla="*/ 39202 h 37909"/>
                  <a:gd name="connsiteX2" fmla="*/ 154 w 43774"/>
                  <a:gd name="connsiteY2" fmla="*/ 1293 h 37909"/>
                </a:gdLst>
                <a:ahLst/>
                <a:cxnLst>
                  <a:cxn ang="0">
                    <a:pos x="connsiteX0" y="connsiteY0"/>
                  </a:cxn>
                  <a:cxn ang="0">
                    <a:pos x="connsiteX1" y="connsiteY1"/>
                  </a:cxn>
                  <a:cxn ang="0">
                    <a:pos x="connsiteX2" y="connsiteY2"/>
                  </a:cxn>
                </a:cxnLst>
                <a:rect l="l" t="t" r="r" b="b"/>
                <a:pathLst>
                  <a:path w="43774" h="37909">
                    <a:moveTo>
                      <a:pt x="43928" y="1293"/>
                    </a:moveTo>
                    <a:cubicBezTo>
                      <a:pt x="40281" y="7611"/>
                      <a:pt x="29337" y="39202"/>
                      <a:pt x="22041" y="39202"/>
                    </a:cubicBezTo>
                    <a:cubicBezTo>
                      <a:pt x="14745" y="39202"/>
                      <a:pt x="3802" y="7611"/>
                      <a:pt x="154" y="1293"/>
                    </a:cubicBezTo>
                  </a:path>
                </a:pathLst>
              </a:custGeom>
              <a:noFill/>
              <a:ln w="4284" cap="flat">
                <a:solidFill>
                  <a:srgbClr val="000000"/>
                </a:solidFill>
                <a:prstDash val="solid"/>
                <a:miter/>
              </a:ln>
            </p:spPr>
            <p:txBody>
              <a:bodyPr rtlCol="0" anchor="ctr"/>
              <a:lstStyle/>
              <a:p>
                <a:endParaRPr lang="en-IN"/>
              </a:p>
            </p:txBody>
          </p:sp>
        </p:grpSp>
        <p:pic>
          <p:nvPicPr>
            <p:cNvPr id="163" name="Picture 162">
              <a:extLst>
                <a:ext uri="{FF2B5EF4-FFF2-40B4-BE49-F238E27FC236}">
                  <a16:creationId xmlns:a16="http://schemas.microsoft.com/office/drawing/2014/main" id="{50C763A9-34B5-2665-9F4D-E81B000CB4D8}"/>
                </a:ext>
              </a:extLst>
            </p:cNvPr>
            <p:cNvPicPr>
              <a:picLocks noChangeAspect="1"/>
            </p:cNvPicPr>
            <p:nvPr/>
          </p:nvPicPr>
          <p:blipFill>
            <a:blip r:embed="rId19"/>
            <a:stretch>
              <a:fillRect/>
            </a:stretch>
          </p:blipFill>
          <p:spPr>
            <a:xfrm>
              <a:off x="5519216" y="4320581"/>
              <a:ext cx="94003" cy="69309"/>
            </a:xfrm>
            <a:custGeom>
              <a:avLst/>
              <a:gdLst>
                <a:gd name="connsiteX0" fmla="*/ 182 w 94003"/>
                <a:gd name="connsiteY0" fmla="*/ 1346 h 69309"/>
                <a:gd name="connsiteX1" fmla="*/ 94186 w 94003"/>
                <a:gd name="connsiteY1" fmla="*/ 1346 h 69309"/>
                <a:gd name="connsiteX2" fmla="*/ 94186 w 94003"/>
                <a:gd name="connsiteY2" fmla="*/ 70656 h 69309"/>
                <a:gd name="connsiteX3" fmla="*/ 182 w 94003"/>
                <a:gd name="connsiteY3" fmla="*/ 70656 h 69309"/>
              </a:gdLst>
              <a:ahLst/>
              <a:cxnLst>
                <a:cxn ang="0">
                  <a:pos x="connsiteX0" y="connsiteY0"/>
                </a:cxn>
                <a:cxn ang="0">
                  <a:pos x="connsiteX1" y="connsiteY1"/>
                </a:cxn>
                <a:cxn ang="0">
                  <a:pos x="connsiteX2" y="connsiteY2"/>
                </a:cxn>
                <a:cxn ang="0">
                  <a:pos x="connsiteX3" y="connsiteY3"/>
                </a:cxn>
              </a:cxnLst>
              <a:rect l="l" t="t" r="r" b="b"/>
              <a:pathLst>
                <a:path w="94003" h="69309">
                  <a:moveTo>
                    <a:pt x="182" y="1346"/>
                  </a:moveTo>
                  <a:lnTo>
                    <a:pt x="94186" y="1346"/>
                  </a:lnTo>
                  <a:lnTo>
                    <a:pt x="94186" y="70656"/>
                  </a:lnTo>
                  <a:lnTo>
                    <a:pt x="182" y="70656"/>
                  </a:lnTo>
                  <a:close/>
                </a:path>
              </a:pathLst>
            </a:custGeom>
          </p:spPr>
        </p:pic>
        <p:grpSp>
          <p:nvGrpSpPr>
            <p:cNvPr id="164" name="Graphic 4">
              <a:extLst>
                <a:ext uri="{FF2B5EF4-FFF2-40B4-BE49-F238E27FC236}">
                  <a16:creationId xmlns:a16="http://schemas.microsoft.com/office/drawing/2014/main" id="{F99BF11C-BE4B-488A-A35A-10DFF8CC7619}"/>
                </a:ext>
              </a:extLst>
            </p:cNvPr>
            <p:cNvGrpSpPr/>
            <p:nvPr/>
          </p:nvGrpSpPr>
          <p:grpSpPr>
            <a:xfrm>
              <a:off x="2233007" y="2158527"/>
              <a:ext cx="454114" cy="63837"/>
              <a:chOff x="1547207" y="2288431"/>
              <a:chExt cx="454114" cy="63837"/>
            </a:xfrm>
          </p:grpSpPr>
          <p:sp>
            <p:nvSpPr>
              <p:cNvPr id="178" name="Freeform: Shape 177">
                <a:extLst>
                  <a:ext uri="{FF2B5EF4-FFF2-40B4-BE49-F238E27FC236}">
                    <a16:creationId xmlns:a16="http://schemas.microsoft.com/office/drawing/2014/main" id="{D92DF086-AFF3-282B-90EC-9A745F69D095}"/>
                  </a:ext>
                </a:extLst>
              </p:cNvPr>
              <p:cNvSpPr/>
              <p:nvPr/>
            </p:nvSpPr>
            <p:spPr>
              <a:xfrm>
                <a:off x="1547207" y="2288431"/>
                <a:ext cx="454114" cy="63837"/>
              </a:xfrm>
              <a:custGeom>
                <a:avLst/>
                <a:gdLst>
                  <a:gd name="connsiteX0" fmla="*/ 7344 w 454114"/>
                  <a:gd name="connsiteY0" fmla="*/ 314 h 63837"/>
                  <a:gd name="connsiteX1" fmla="*/ 446867 w 454114"/>
                  <a:gd name="connsiteY1" fmla="*/ 314 h 63837"/>
                  <a:gd name="connsiteX2" fmla="*/ 452339 w 454114"/>
                  <a:gd name="connsiteY2" fmla="*/ 2138 h 63837"/>
                  <a:gd name="connsiteX3" fmla="*/ 454163 w 454114"/>
                  <a:gd name="connsiteY3" fmla="*/ 7610 h 63837"/>
                  <a:gd name="connsiteX4" fmla="*/ 454163 w 454114"/>
                  <a:gd name="connsiteY4" fmla="*/ 56856 h 63837"/>
                  <a:gd name="connsiteX5" fmla="*/ 452339 w 454114"/>
                  <a:gd name="connsiteY5" fmla="*/ 62328 h 63837"/>
                  <a:gd name="connsiteX6" fmla="*/ 446867 w 454114"/>
                  <a:gd name="connsiteY6" fmla="*/ 64152 h 63837"/>
                  <a:gd name="connsiteX7" fmla="*/ 7344 w 454114"/>
                  <a:gd name="connsiteY7" fmla="*/ 64152 h 63837"/>
                  <a:gd name="connsiteX8" fmla="*/ 1872 w 454114"/>
                  <a:gd name="connsiteY8" fmla="*/ 62328 h 63837"/>
                  <a:gd name="connsiteX9" fmla="*/ 48 w 454114"/>
                  <a:gd name="connsiteY9" fmla="*/ 56856 h 63837"/>
                  <a:gd name="connsiteX10" fmla="*/ 48 w 454114"/>
                  <a:gd name="connsiteY10" fmla="*/ 7610 h 63837"/>
                  <a:gd name="connsiteX11" fmla="*/ 1872 w 454114"/>
                  <a:gd name="connsiteY11" fmla="*/ 2138 h 63837"/>
                  <a:gd name="connsiteX12" fmla="*/ 7344 w 454114"/>
                  <a:gd name="connsiteY12" fmla="*/ 314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4114" h="63837">
                    <a:moveTo>
                      <a:pt x="7344" y="314"/>
                    </a:moveTo>
                    <a:lnTo>
                      <a:pt x="446867" y="314"/>
                    </a:lnTo>
                    <a:lnTo>
                      <a:pt x="452339" y="2138"/>
                    </a:lnTo>
                    <a:lnTo>
                      <a:pt x="454163" y="7610"/>
                    </a:lnTo>
                    <a:lnTo>
                      <a:pt x="454163" y="56856"/>
                    </a:lnTo>
                    <a:lnTo>
                      <a:pt x="452339" y="62328"/>
                    </a:lnTo>
                    <a:lnTo>
                      <a:pt x="446867" y="64152"/>
                    </a:lnTo>
                    <a:lnTo>
                      <a:pt x="7344" y="64152"/>
                    </a:lnTo>
                    <a:lnTo>
                      <a:pt x="1872" y="62328"/>
                    </a:lnTo>
                    <a:lnTo>
                      <a:pt x="48" y="56856"/>
                    </a:lnTo>
                    <a:lnTo>
                      <a:pt x="48" y="7610"/>
                    </a:lnTo>
                    <a:lnTo>
                      <a:pt x="1872" y="2138"/>
                    </a:lnTo>
                    <a:lnTo>
                      <a:pt x="7344" y="314"/>
                    </a:lnTo>
                  </a:path>
                </a:pathLst>
              </a:custGeom>
              <a:solidFill>
                <a:srgbClr val="FFFFFF"/>
              </a:solidFill>
              <a:ln w="0" cap="flat">
                <a:noFill/>
                <a:prstDash val="solid"/>
                <a:miter/>
              </a:ln>
            </p:spPr>
            <p:txBody>
              <a:bodyPr rtlCol="0" anchor="ctr"/>
              <a:lstStyle/>
              <a:p>
                <a:endParaRPr lang="en-IN"/>
              </a:p>
            </p:txBody>
          </p:sp>
          <p:sp>
            <p:nvSpPr>
              <p:cNvPr id="179" name="Freeform: Shape 178">
                <a:extLst>
                  <a:ext uri="{FF2B5EF4-FFF2-40B4-BE49-F238E27FC236}">
                    <a16:creationId xmlns:a16="http://schemas.microsoft.com/office/drawing/2014/main" id="{01F748FE-B450-8AA2-FD81-7F7F6E5DEC18}"/>
                  </a:ext>
                </a:extLst>
              </p:cNvPr>
              <p:cNvSpPr/>
              <p:nvPr/>
            </p:nvSpPr>
            <p:spPr>
              <a:xfrm>
                <a:off x="1547207" y="2288431"/>
                <a:ext cx="454114" cy="63837"/>
              </a:xfrm>
              <a:custGeom>
                <a:avLst/>
                <a:gdLst>
                  <a:gd name="connsiteX0" fmla="*/ 7344 w 454114"/>
                  <a:gd name="connsiteY0" fmla="*/ 314 h 63837"/>
                  <a:gd name="connsiteX1" fmla="*/ 446867 w 454114"/>
                  <a:gd name="connsiteY1" fmla="*/ 314 h 63837"/>
                  <a:gd name="connsiteX2" fmla="*/ 454163 w 454114"/>
                  <a:gd name="connsiteY2" fmla="*/ 7610 h 63837"/>
                  <a:gd name="connsiteX3" fmla="*/ 454163 w 454114"/>
                  <a:gd name="connsiteY3" fmla="*/ 7610 h 63837"/>
                  <a:gd name="connsiteX4" fmla="*/ 454163 w 454114"/>
                  <a:gd name="connsiteY4" fmla="*/ 56856 h 63837"/>
                  <a:gd name="connsiteX5" fmla="*/ 446867 w 454114"/>
                  <a:gd name="connsiteY5" fmla="*/ 64152 h 63837"/>
                  <a:gd name="connsiteX6" fmla="*/ 446867 w 454114"/>
                  <a:gd name="connsiteY6" fmla="*/ 64152 h 63837"/>
                  <a:gd name="connsiteX7" fmla="*/ 7344 w 454114"/>
                  <a:gd name="connsiteY7" fmla="*/ 64152 h 63837"/>
                  <a:gd name="connsiteX8" fmla="*/ 48 w 454114"/>
                  <a:gd name="connsiteY8" fmla="*/ 56856 h 63837"/>
                  <a:gd name="connsiteX9" fmla="*/ 48 w 454114"/>
                  <a:gd name="connsiteY9" fmla="*/ 56856 h 63837"/>
                  <a:gd name="connsiteX10" fmla="*/ 48 w 454114"/>
                  <a:gd name="connsiteY10" fmla="*/ 7610 h 63837"/>
                  <a:gd name="connsiteX11" fmla="*/ 7344 w 454114"/>
                  <a:gd name="connsiteY11" fmla="*/ 314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114" h="63837">
                    <a:moveTo>
                      <a:pt x="7344" y="314"/>
                    </a:moveTo>
                    <a:cubicBezTo>
                      <a:pt x="136310" y="314"/>
                      <a:pt x="265275" y="314"/>
                      <a:pt x="446867" y="314"/>
                    </a:cubicBezTo>
                    <a:cubicBezTo>
                      <a:pt x="451731" y="314"/>
                      <a:pt x="454163" y="2746"/>
                      <a:pt x="454163" y="7610"/>
                    </a:cubicBezTo>
                    <a:moveTo>
                      <a:pt x="454163" y="7610"/>
                    </a:moveTo>
                    <a:cubicBezTo>
                      <a:pt x="454163" y="26418"/>
                      <a:pt x="454163" y="45226"/>
                      <a:pt x="454163" y="56856"/>
                    </a:cubicBezTo>
                    <a:cubicBezTo>
                      <a:pt x="454163" y="61720"/>
                      <a:pt x="451731" y="64152"/>
                      <a:pt x="446867" y="64152"/>
                    </a:cubicBezTo>
                    <a:moveTo>
                      <a:pt x="446867" y="64152"/>
                    </a:moveTo>
                    <a:cubicBezTo>
                      <a:pt x="358765" y="64152"/>
                      <a:pt x="270662" y="64152"/>
                      <a:pt x="7344" y="64152"/>
                    </a:cubicBezTo>
                    <a:cubicBezTo>
                      <a:pt x="2480" y="64152"/>
                      <a:pt x="48" y="61720"/>
                      <a:pt x="48" y="56856"/>
                    </a:cubicBezTo>
                    <a:moveTo>
                      <a:pt x="48" y="56856"/>
                    </a:moveTo>
                    <a:cubicBezTo>
                      <a:pt x="48" y="46084"/>
                      <a:pt x="48" y="35311"/>
                      <a:pt x="48" y="7610"/>
                    </a:cubicBezTo>
                    <a:cubicBezTo>
                      <a:pt x="48" y="2746"/>
                      <a:pt x="2480" y="314"/>
                      <a:pt x="7344" y="314"/>
                    </a:cubicBezTo>
                  </a:path>
                </a:pathLst>
              </a:custGeom>
              <a:noFill/>
              <a:ln w="1428" cap="flat">
                <a:solidFill>
                  <a:srgbClr val="EA9536"/>
                </a:solidFill>
                <a:prstDash val="solid"/>
                <a:miter/>
              </a:ln>
            </p:spPr>
            <p:txBody>
              <a:bodyPr rtlCol="0" anchor="ctr"/>
              <a:lstStyle/>
              <a:p>
                <a:endParaRPr lang="en-IN"/>
              </a:p>
            </p:txBody>
          </p:sp>
        </p:grpSp>
        <p:pic>
          <p:nvPicPr>
            <p:cNvPr id="165" name="Picture 164">
              <a:extLst>
                <a:ext uri="{FF2B5EF4-FFF2-40B4-BE49-F238E27FC236}">
                  <a16:creationId xmlns:a16="http://schemas.microsoft.com/office/drawing/2014/main" id="{15D809EF-B980-CFB7-58B3-C2311E7A7D3A}"/>
                </a:ext>
              </a:extLst>
            </p:cNvPr>
            <p:cNvPicPr>
              <a:picLocks noChangeAspect="1"/>
            </p:cNvPicPr>
            <p:nvPr/>
          </p:nvPicPr>
          <p:blipFill>
            <a:blip r:embed="rId20"/>
            <a:stretch>
              <a:fillRect/>
            </a:stretch>
          </p:blipFill>
          <p:spPr>
            <a:xfrm>
              <a:off x="2305964" y="2171295"/>
              <a:ext cx="344678" cy="51070"/>
            </a:xfrm>
            <a:custGeom>
              <a:avLst/>
              <a:gdLst>
                <a:gd name="connsiteX0" fmla="*/ 68 w 344678"/>
                <a:gd name="connsiteY0" fmla="*/ 318 h 51070"/>
                <a:gd name="connsiteX1" fmla="*/ 344746 w 344678"/>
                <a:gd name="connsiteY1" fmla="*/ 318 h 51070"/>
                <a:gd name="connsiteX2" fmla="*/ 344746 w 344678"/>
                <a:gd name="connsiteY2" fmla="*/ 51388 h 51070"/>
                <a:gd name="connsiteX3" fmla="*/ 68 w 344678"/>
                <a:gd name="connsiteY3" fmla="*/ 51388 h 51070"/>
              </a:gdLst>
              <a:ahLst/>
              <a:cxnLst>
                <a:cxn ang="0">
                  <a:pos x="connsiteX0" y="connsiteY0"/>
                </a:cxn>
                <a:cxn ang="0">
                  <a:pos x="connsiteX1" y="connsiteY1"/>
                </a:cxn>
                <a:cxn ang="0">
                  <a:pos x="connsiteX2" y="connsiteY2"/>
                </a:cxn>
                <a:cxn ang="0">
                  <a:pos x="connsiteX3" y="connsiteY3"/>
                </a:cxn>
              </a:cxnLst>
              <a:rect l="l" t="t" r="r" b="b"/>
              <a:pathLst>
                <a:path w="344678" h="51070">
                  <a:moveTo>
                    <a:pt x="68" y="318"/>
                  </a:moveTo>
                  <a:lnTo>
                    <a:pt x="344746" y="318"/>
                  </a:lnTo>
                  <a:lnTo>
                    <a:pt x="344746" y="51388"/>
                  </a:lnTo>
                  <a:lnTo>
                    <a:pt x="68" y="51388"/>
                  </a:lnTo>
                  <a:close/>
                </a:path>
              </a:pathLst>
            </a:custGeom>
          </p:spPr>
        </p:pic>
        <p:grpSp>
          <p:nvGrpSpPr>
            <p:cNvPr id="166" name="Graphic 4">
              <a:extLst>
                <a:ext uri="{FF2B5EF4-FFF2-40B4-BE49-F238E27FC236}">
                  <a16:creationId xmlns:a16="http://schemas.microsoft.com/office/drawing/2014/main" id="{7B8A5A03-C9CB-3AD4-94F3-8BE51A838EA8}"/>
                </a:ext>
              </a:extLst>
            </p:cNvPr>
            <p:cNvGrpSpPr/>
            <p:nvPr/>
          </p:nvGrpSpPr>
          <p:grpSpPr>
            <a:xfrm>
              <a:off x="2251246" y="2172207"/>
              <a:ext cx="36478" cy="45598"/>
              <a:chOff x="1565446" y="2302111"/>
              <a:chExt cx="36478" cy="45598"/>
            </a:xfrm>
            <a:solidFill>
              <a:srgbClr val="000000"/>
            </a:solidFill>
          </p:grpSpPr>
          <p:sp>
            <p:nvSpPr>
              <p:cNvPr id="176" name="Freeform: Shape 175">
                <a:extLst>
                  <a:ext uri="{FF2B5EF4-FFF2-40B4-BE49-F238E27FC236}">
                    <a16:creationId xmlns:a16="http://schemas.microsoft.com/office/drawing/2014/main" id="{01FC80DD-9505-F936-9724-AE8315AA2867}"/>
                  </a:ext>
                </a:extLst>
              </p:cNvPr>
              <p:cNvSpPr/>
              <p:nvPr/>
            </p:nvSpPr>
            <p:spPr>
              <a:xfrm>
                <a:off x="1565446" y="2306671"/>
                <a:ext cx="36478" cy="41038"/>
              </a:xfrm>
              <a:custGeom>
                <a:avLst/>
                <a:gdLst>
                  <a:gd name="connsiteX0" fmla="*/ 27405 w 36478"/>
                  <a:gd name="connsiteY0" fmla="*/ 312 h 41038"/>
                  <a:gd name="connsiteX1" fmla="*/ 31965 w 36478"/>
                  <a:gd name="connsiteY1" fmla="*/ 312 h 41038"/>
                  <a:gd name="connsiteX2" fmla="*/ 36525 w 36478"/>
                  <a:gd name="connsiteY2" fmla="*/ 4871 h 41038"/>
                  <a:gd name="connsiteX3" fmla="*/ 36525 w 36478"/>
                  <a:gd name="connsiteY3" fmla="*/ 36790 h 41038"/>
                  <a:gd name="connsiteX4" fmla="*/ 31965 w 36478"/>
                  <a:gd name="connsiteY4" fmla="*/ 41350 h 41038"/>
                  <a:gd name="connsiteX5" fmla="*/ 4606 w 36478"/>
                  <a:gd name="connsiteY5" fmla="*/ 41350 h 41038"/>
                  <a:gd name="connsiteX6" fmla="*/ 46 w 36478"/>
                  <a:gd name="connsiteY6" fmla="*/ 36790 h 41038"/>
                  <a:gd name="connsiteX7" fmla="*/ 46 w 36478"/>
                  <a:gd name="connsiteY7" fmla="*/ 4871 h 41038"/>
                  <a:gd name="connsiteX8" fmla="*/ 4606 w 36478"/>
                  <a:gd name="connsiteY8" fmla="*/ 312 h 41038"/>
                  <a:gd name="connsiteX9" fmla="*/ 9166 w 36478"/>
                  <a:gd name="connsiteY9" fmla="*/ 312 h 4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78" h="41038">
                    <a:moveTo>
                      <a:pt x="27405" y="312"/>
                    </a:moveTo>
                    <a:lnTo>
                      <a:pt x="31965" y="312"/>
                    </a:lnTo>
                    <a:cubicBezTo>
                      <a:pt x="34483" y="312"/>
                      <a:pt x="36525" y="2353"/>
                      <a:pt x="36525" y="4871"/>
                    </a:cubicBezTo>
                    <a:lnTo>
                      <a:pt x="36525" y="36790"/>
                    </a:lnTo>
                    <a:cubicBezTo>
                      <a:pt x="36525" y="39309"/>
                      <a:pt x="34483" y="41350"/>
                      <a:pt x="31965" y="41350"/>
                    </a:cubicBezTo>
                    <a:lnTo>
                      <a:pt x="4606" y="41350"/>
                    </a:lnTo>
                    <a:cubicBezTo>
                      <a:pt x="2088" y="41350"/>
                      <a:pt x="46" y="39309"/>
                      <a:pt x="46" y="36790"/>
                    </a:cubicBezTo>
                    <a:lnTo>
                      <a:pt x="46" y="4871"/>
                    </a:lnTo>
                    <a:cubicBezTo>
                      <a:pt x="46" y="2353"/>
                      <a:pt x="2088" y="312"/>
                      <a:pt x="4606" y="312"/>
                    </a:cubicBezTo>
                    <a:lnTo>
                      <a:pt x="9166" y="312"/>
                    </a:lnTo>
                  </a:path>
                </a:pathLst>
              </a:custGeom>
              <a:solidFill>
                <a:srgbClr val="000000"/>
              </a:solidFill>
              <a:ln w="5289" cap="rnd">
                <a:solidFill>
                  <a:srgbClr val="171717"/>
                </a:solidFill>
                <a:prstDash val="solid"/>
                <a:round/>
              </a:ln>
            </p:spPr>
            <p:txBody>
              <a:bodyPr rtlCol="0" anchor="ctr"/>
              <a:lstStyle/>
              <a:p>
                <a:endParaRPr lang="en-IN"/>
              </a:p>
            </p:txBody>
          </p:sp>
          <p:sp>
            <p:nvSpPr>
              <p:cNvPr id="177" name="Freeform: Shape 176">
                <a:extLst>
                  <a:ext uri="{FF2B5EF4-FFF2-40B4-BE49-F238E27FC236}">
                    <a16:creationId xmlns:a16="http://schemas.microsoft.com/office/drawing/2014/main" id="{D0878298-4865-30E4-E8C2-0D684F374106}"/>
                  </a:ext>
                </a:extLst>
              </p:cNvPr>
              <p:cNvSpPr/>
              <p:nvPr/>
            </p:nvSpPr>
            <p:spPr>
              <a:xfrm>
                <a:off x="1574566" y="2302111"/>
                <a:ext cx="18239" cy="9119"/>
              </a:xfrm>
              <a:custGeom>
                <a:avLst/>
                <a:gdLst>
                  <a:gd name="connsiteX0" fmla="*/ 16006 w 18239"/>
                  <a:gd name="connsiteY0" fmla="*/ 315 h 9119"/>
                  <a:gd name="connsiteX1" fmla="*/ 18286 w 18239"/>
                  <a:gd name="connsiteY1" fmla="*/ 2595 h 9119"/>
                  <a:gd name="connsiteX2" fmla="*/ 18286 w 18239"/>
                  <a:gd name="connsiteY2" fmla="*/ 7155 h 9119"/>
                  <a:gd name="connsiteX3" fmla="*/ 16006 w 18239"/>
                  <a:gd name="connsiteY3" fmla="*/ 9435 h 9119"/>
                  <a:gd name="connsiteX4" fmla="*/ 2326 w 18239"/>
                  <a:gd name="connsiteY4" fmla="*/ 9435 h 9119"/>
                  <a:gd name="connsiteX5" fmla="*/ 46 w 18239"/>
                  <a:gd name="connsiteY5" fmla="*/ 7155 h 9119"/>
                  <a:gd name="connsiteX6" fmla="*/ 46 w 18239"/>
                  <a:gd name="connsiteY6" fmla="*/ 2595 h 9119"/>
                  <a:gd name="connsiteX7" fmla="*/ 2326 w 18239"/>
                  <a:gd name="connsiteY7" fmla="*/ 315 h 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39" h="9119">
                    <a:moveTo>
                      <a:pt x="16006" y="315"/>
                    </a:moveTo>
                    <a:cubicBezTo>
                      <a:pt x="17265" y="315"/>
                      <a:pt x="18286" y="1336"/>
                      <a:pt x="18286" y="2595"/>
                    </a:cubicBezTo>
                    <a:lnTo>
                      <a:pt x="18286" y="7155"/>
                    </a:lnTo>
                    <a:cubicBezTo>
                      <a:pt x="18286" y="8414"/>
                      <a:pt x="17265" y="9435"/>
                      <a:pt x="16006" y="9435"/>
                    </a:cubicBezTo>
                    <a:lnTo>
                      <a:pt x="2326" y="9435"/>
                    </a:lnTo>
                    <a:cubicBezTo>
                      <a:pt x="1067" y="9435"/>
                      <a:pt x="46" y="8414"/>
                      <a:pt x="46" y="7155"/>
                    </a:cubicBezTo>
                    <a:lnTo>
                      <a:pt x="46" y="2595"/>
                    </a:lnTo>
                    <a:cubicBezTo>
                      <a:pt x="46" y="1336"/>
                      <a:pt x="1067" y="315"/>
                      <a:pt x="2326" y="315"/>
                    </a:cubicBezTo>
                    <a:close/>
                  </a:path>
                </a:pathLst>
              </a:custGeom>
              <a:solidFill>
                <a:srgbClr val="000000"/>
              </a:solidFill>
              <a:ln w="5289" cap="rnd">
                <a:solidFill>
                  <a:srgbClr val="171717"/>
                </a:solidFill>
                <a:prstDash val="solid"/>
                <a:round/>
              </a:ln>
            </p:spPr>
            <p:txBody>
              <a:bodyPr rtlCol="0" anchor="ctr"/>
              <a:lstStyle/>
              <a:p>
                <a:endParaRPr lang="en-IN"/>
              </a:p>
            </p:txBody>
          </p:sp>
        </p:grpSp>
        <p:grpSp>
          <p:nvGrpSpPr>
            <p:cNvPr id="167" name="Graphic 4">
              <a:extLst>
                <a:ext uri="{FF2B5EF4-FFF2-40B4-BE49-F238E27FC236}">
                  <a16:creationId xmlns:a16="http://schemas.microsoft.com/office/drawing/2014/main" id="{2296EF91-8840-A288-EDE8-F88319534059}"/>
                </a:ext>
              </a:extLst>
            </p:cNvPr>
            <p:cNvGrpSpPr/>
            <p:nvPr/>
          </p:nvGrpSpPr>
          <p:grpSpPr>
            <a:xfrm>
              <a:off x="5063652" y="2521086"/>
              <a:ext cx="523971" cy="63837"/>
              <a:chOff x="1579528" y="4254270"/>
              <a:chExt cx="523971" cy="63837"/>
            </a:xfrm>
          </p:grpSpPr>
          <p:sp>
            <p:nvSpPr>
              <p:cNvPr id="174" name="Freeform: Shape 173">
                <a:extLst>
                  <a:ext uri="{FF2B5EF4-FFF2-40B4-BE49-F238E27FC236}">
                    <a16:creationId xmlns:a16="http://schemas.microsoft.com/office/drawing/2014/main" id="{EC56CE99-7D68-1B3B-29CA-E2B844BD6355}"/>
                  </a:ext>
                </a:extLst>
              </p:cNvPr>
              <p:cNvSpPr/>
              <p:nvPr/>
            </p:nvSpPr>
            <p:spPr>
              <a:xfrm>
                <a:off x="1579528" y="4254270"/>
                <a:ext cx="523971" cy="63837"/>
              </a:xfrm>
              <a:custGeom>
                <a:avLst/>
                <a:gdLst>
                  <a:gd name="connsiteX0" fmla="*/ 7353 w 523971"/>
                  <a:gd name="connsiteY0" fmla="*/ 853 h 63837"/>
                  <a:gd name="connsiteX1" fmla="*/ 516733 w 523971"/>
                  <a:gd name="connsiteY1" fmla="*/ 853 h 63837"/>
                  <a:gd name="connsiteX2" fmla="*/ 522204 w 523971"/>
                  <a:gd name="connsiteY2" fmla="*/ 2677 h 63837"/>
                  <a:gd name="connsiteX3" fmla="*/ 524028 w 523971"/>
                  <a:gd name="connsiteY3" fmla="*/ 8149 h 63837"/>
                  <a:gd name="connsiteX4" fmla="*/ 524028 w 523971"/>
                  <a:gd name="connsiteY4" fmla="*/ 57395 h 63837"/>
                  <a:gd name="connsiteX5" fmla="*/ 522204 w 523971"/>
                  <a:gd name="connsiteY5" fmla="*/ 62867 h 63837"/>
                  <a:gd name="connsiteX6" fmla="*/ 516733 w 523971"/>
                  <a:gd name="connsiteY6" fmla="*/ 64691 h 63837"/>
                  <a:gd name="connsiteX7" fmla="*/ 7353 w 523971"/>
                  <a:gd name="connsiteY7" fmla="*/ 64691 h 63837"/>
                  <a:gd name="connsiteX8" fmla="*/ 1881 w 523971"/>
                  <a:gd name="connsiteY8" fmla="*/ 62867 h 63837"/>
                  <a:gd name="connsiteX9" fmla="*/ 57 w 523971"/>
                  <a:gd name="connsiteY9" fmla="*/ 57395 h 63837"/>
                  <a:gd name="connsiteX10" fmla="*/ 57 w 523971"/>
                  <a:gd name="connsiteY10" fmla="*/ 8149 h 63837"/>
                  <a:gd name="connsiteX11" fmla="*/ 1881 w 523971"/>
                  <a:gd name="connsiteY11" fmla="*/ 2677 h 63837"/>
                  <a:gd name="connsiteX12" fmla="*/ 7353 w 523971"/>
                  <a:gd name="connsiteY12" fmla="*/ 853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971" h="63837">
                    <a:moveTo>
                      <a:pt x="7353" y="853"/>
                    </a:moveTo>
                    <a:lnTo>
                      <a:pt x="516733" y="853"/>
                    </a:lnTo>
                    <a:lnTo>
                      <a:pt x="522204" y="2677"/>
                    </a:lnTo>
                    <a:lnTo>
                      <a:pt x="524028" y="8149"/>
                    </a:lnTo>
                    <a:lnTo>
                      <a:pt x="524028" y="57395"/>
                    </a:lnTo>
                    <a:lnTo>
                      <a:pt x="522204" y="62867"/>
                    </a:lnTo>
                    <a:lnTo>
                      <a:pt x="516733" y="64691"/>
                    </a:lnTo>
                    <a:lnTo>
                      <a:pt x="7353" y="64691"/>
                    </a:lnTo>
                    <a:lnTo>
                      <a:pt x="1881" y="62867"/>
                    </a:lnTo>
                    <a:lnTo>
                      <a:pt x="57" y="57395"/>
                    </a:lnTo>
                    <a:lnTo>
                      <a:pt x="57" y="8149"/>
                    </a:lnTo>
                    <a:lnTo>
                      <a:pt x="1881" y="2677"/>
                    </a:lnTo>
                    <a:lnTo>
                      <a:pt x="7353" y="853"/>
                    </a:lnTo>
                  </a:path>
                </a:pathLst>
              </a:custGeom>
              <a:solidFill>
                <a:srgbClr val="FFFFFF"/>
              </a:solidFill>
              <a:ln w="0" cap="flat">
                <a:noFill/>
                <a:prstDash val="solid"/>
                <a:miter/>
              </a:ln>
            </p:spPr>
            <p:txBody>
              <a:bodyPr rtlCol="0" anchor="ctr"/>
              <a:lstStyle/>
              <a:p>
                <a:endParaRPr lang="en-IN"/>
              </a:p>
            </p:txBody>
          </p:sp>
          <p:sp>
            <p:nvSpPr>
              <p:cNvPr id="175" name="Freeform: Shape 174">
                <a:extLst>
                  <a:ext uri="{FF2B5EF4-FFF2-40B4-BE49-F238E27FC236}">
                    <a16:creationId xmlns:a16="http://schemas.microsoft.com/office/drawing/2014/main" id="{C8CB48D5-4179-83FC-2497-FF98E962B055}"/>
                  </a:ext>
                </a:extLst>
              </p:cNvPr>
              <p:cNvSpPr/>
              <p:nvPr/>
            </p:nvSpPr>
            <p:spPr>
              <a:xfrm>
                <a:off x="1579528" y="4254270"/>
                <a:ext cx="523971" cy="63837"/>
              </a:xfrm>
              <a:custGeom>
                <a:avLst/>
                <a:gdLst>
                  <a:gd name="connsiteX0" fmla="*/ 7353 w 523971"/>
                  <a:gd name="connsiteY0" fmla="*/ 853 h 63837"/>
                  <a:gd name="connsiteX1" fmla="*/ 516733 w 523971"/>
                  <a:gd name="connsiteY1" fmla="*/ 853 h 63837"/>
                  <a:gd name="connsiteX2" fmla="*/ 524028 w 523971"/>
                  <a:gd name="connsiteY2" fmla="*/ 8149 h 63837"/>
                  <a:gd name="connsiteX3" fmla="*/ 524028 w 523971"/>
                  <a:gd name="connsiteY3" fmla="*/ 8149 h 63837"/>
                  <a:gd name="connsiteX4" fmla="*/ 524028 w 523971"/>
                  <a:gd name="connsiteY4" fmla="*/ 57395 h 63837"/>
                  <a:gd name="connsiteX5" fmla="*/ 516733 w 523971"/>
                  <a:gd name="connsiteY5" fmla="*/ 64691 h 63837"/>
                  <a:gd name="connsiteX6" fmla="*/ 516733 w 523971"/>
                  <a:gd name="connsiteY6" fmla="*/ 64691 h 63837"/>
                  <a:gd name="connsiteX7" fmla="*/ 7353 w 523971"/>
                  <a:gd name="connsiteY7" fmla="*/ 64691 h 63837"/>
                  <a:gd name="connsiteX8" fmla="*/ 57 w 523971"/>
                  <a:gd name="connsiteY8" fmla="*/ 57395 h 63837"/>
                  <a:gd name="connsiteX9" fmla="*/ 57 w 523971"/>
                  <a:gd name="connsiteY9" fmla="*/ 57395 h 63837"/>
                  <a:gd name="connsiteX10" fmla="*/ 57 w 523971"/>
                  <a:gd name="connsiteY10" fmla="*/ 8149 h 63837"/>
                  <a:gd name="connsiteX11" fmla="*/ 7353 w 523971"/>
                  <a:gd name="connsiteY11" fmla="*/ 853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971" h="63837">
                    <a:moveTo>
                      <a:pt x="7353" y="853"/>
                    </a:moveTo>
                    <a:cubicBezTo>
                      <a:pt x="199955" y="853"/>
                      <a:pt x="392557" y="853"/>
                      <a:pt x="516733" y="853"/>
                    </a:cubicBezTo>
                    <a:cubicBezTo>
                      <a:pt x="521596" y="853"/>
                      <a:pt x="524028" y="3285"/>
                      <a:pt x="524028" y="8149"/>
                    </a:cubicBezTo>
                    <a:moveTo>
                      <a:pt x="524028" y="8149"/>
                    </a:moveTo>
                    <a:cubicBezTo>
                      <a:pt x="524028" y="27243"/>
                      <a:pt x="524028" y="46337"/>
                      <a:pt x="524028" y="57395"/>
                    </a:cubicBezTo>
                    <a:cubicBezTo>
                      <a:pt x="524028" y="62259"/>
                      <a:pt x="521596" y="64691"/>
                      <a:pt x="516733" y="64691"/>
                    </a:cubicBezTo>
                    <a:moveTo>
                      <a:pt x="516733" y="64691"/>
                    </a:moveTo>
                    <a:cubicBezTo>
                      <a:pt x="413976" y="64691"/>
                      <a:pt x="311220" y="64691"/>
                      <a:pt x="7353" y="64691"/>
                    </a:cubicBezTo>
                    <a:cubicBezTo>
                      <a:pt x="2489" y="64691"/>
                      <a:pt x="57" y="62259"/>
                      <a:pt x="57" y="57395"/>
                    </a:cubicBezTo>
                    <a:moveTo>
                      <a:pt x="57" y="57395"/>
                    </a:moveTo>
                    <a:cubicBezTo>
                      <a:pt x="57" y="40380"/>
                      <a:pt x="57" y="23365"/>
                      <a:pt x="57" y="8149"/>
                    </a:cubicBezTo>
                    <a:cubicBezTo>
                      <a:pt x="57" y="3285"/>
                      <a:pt x="2489" y="853"/>
                      <a:pt x="7353" y="853"/>
                    </a:cubicBezTo>
                  </a:path>
                </a:pathLst>
              </a:custGeom>
              <a:noFill/>
              <a:ln w="1428" cap="flat">
                <a:solidFill>
                  <a:srgbClr val="EA9536"/>
                </a:solidFill>
                <a:prstDash val="solid"/>
                <a:miter/>
              </a:ln>
            </p:spPr>
            <p:txBody>
              <a:bodyPr rtlCol="0" anchor="ctr"/>
              <a:lstStyle/>
              <a:p>
                <a:endParaRPr lang="en-IN"/>
              </a:p>
            </p:txBody>
          </p:sp>
        </p:grpSp>
        <p:pic>
          <p:nvPicPr>
            <p:cNvPr id="168" name="Picture 167">
              <a:extLst>
                <a:ext uri="{FF2B5EF4-FFF2-40B4-BE49-F238E27FC236}">
                  <a16:creationId xmlns:a16="http://schemas.microsoft.com/office/drawing/2014/main" id="{91E0ED2B-8886-EBD3-48D3-BA0183DD6ADB}"/>
                </a:ext>
              </a:extLst>
            </p:cNvPr>
            <p:cNvPicPr>
              <a:picLocks noChangeAspect="1"/>
            </p:cNvPicPr>
            <p:nvPr/>
          </p:nvPicPr>
          <p:blipFill>
            <a:blip r:embed="rId21"/>
            <a:stretch>
              <a:fillRect/>
            </a:stretch>
          </p:blipFill>
          <p:spPr>
            <a:xfrm>
              <a:off x="5136610" y="2533853"/>
              <a:ext cx="414535" cy="51070"/>
            </a:xfrm>
            <a:custGeom>
              <a:avLst/>
              <a:gdLst>
                <a:gd name="connsiteX0" fmla="*/ 77 w 414535"/>
                <a:gd name="connsiteY0" fmla="*/ 856 h 51070"/>
                <a:gd name="connsiteX1" fmla="*/ 414612 w 414535"/>
                <a:gd name="connsiteY1" fmla="*/ 856 h 51070"/>
                <a:gd name="connsiteX2" fmla="*/ 414612 w 414535"/>
                <a:gd name="connsiteY2" fmla="*/ 51927 h 51070"/>
                <a:gd name="connsiteX3" fmla="*/ 77 w 414535"/>
                <a:gd name="connsiteY3" fmla="*/ 51927 h 51070"/>
              </a:gdLst>
              <a:ahLst/>
              <a:cxnLst>
                <a:cxn ang="0">
                  <a:pos x="connsiteX0" y="connsiteY0"/>
                </a:cxn>
                <a:cxn ang="0">
                  <a:pos x="connsiteX1" y="connsiteY1"/>
                </a:cxn>
                <a:cxn ang="0">
                  <a:pos x="connsiteX2" y="connsiteY2"/>
                </a:cxn>
                <a:cxn ang="0">
                  <a:pos x="connsiteX3" y="connsiteY3"/>
                </a:cxn>
              </a:cxnLst>
              <a:rect l="l" t="t" r="r" b="b"/>
              <a:pathLst>
                <a:path w="414535" h="51070">
                  <a:moveTo>
                    <a:pt x="77" y="856"/>
                  </a:moveTo>
                  <a:lnTo>
                    <a:pt x="414612" y="856"/>
                  </a:lnTo>
                  <a:lnTo>
                    <a:pt x="414612" y="51927"/>
                  </a:lnTo>
                  <a:lnTo>
                    <a:pt x="77" y="51927"/>
                  </a:lnTo>
                  <a:close/>
                </a:path>
              </a:pathLst>
            </a:custGeom>
          </p:spPr>
        </p:pic>
        <p:grpSp>
          <p:nvGrpSpPr>
            <p:cNvPr id="169" name="Graphic 4">
              <a:extLst>
                <a:ext uri="{FF2B5EF4-FFF2-40B4-BE49-F238E27FC236}">
                  <a16:creationId xmlns:a16="http://schemas.microsoft.com/office/drawing/2014/main" id="{0B495C50-13FA-0A49-F37C-8FF124273E66}"/>
                </a:ext>
              </a:extLst>
            </p:cNvPr>
            <p:cNvGrpSpPr/>
            <p:nvPr/>
          </p:nvGrpSpPr>
          <p:grpSpPr>
            <a:xfrm>
              <a:off x="5079612" y="2534765"/>
              <a:ext cx="41038" cy="45598"/>
              <a:chOff x="1595488" y="4267949"/>
              <a:chExt cx="41038" cy="45598"/>
            </a:xfrm>
            <a:solidFill>
              <a:srgbClr val="000000"/>
            </a:solidFill>
          </p:grpSpPr>
          <p:sp>
            <p:nvSpPr>
              <p:cNvPr id="172" name="Freeform: Shape 171">
                <a:extLst>
                  <a:ext uri="{FF2B5EF4-FFF2-40B4-BE49-F238E27FC236}">
                    <a16:creationId xmlns:a16="http://schemas.microsoft.com/office/drawing/2014/main" id="{636D4C4E-6DB9-71EA-CAE2-D914BDD186EB}"/>
                  </a:ext>
                </a:extLst>
              </p:cNvPr>
              <p:cNvSpPr/>
              <p:nvPr/>
            </p:nvSpPr>
            <p:spPr>
              <a:xfrm>
                <a:off x="1595488" y="4267949"/>
                <a:ext cx="41038" cy="45598"/>
              </a:xfrm>
              <a:custGeom>
                <a:avLst/>
                <a:gdLst>
                  <a:gd name="connsiteX0" fmla="*/ 55 w 41038"/>
                  <a:gd name="connsiteY0" fmla="*/ 16810 h 45598"/>
                  <a:gd name="connsiteX1" fmla="*/ 20574 w 41038"/>
                  <a:gd name="connsiteY1" fmla="*/ 851 h 45598"/>
                  <a:gd name="connsiteX2" fmla="*/ 41094 w 41038"/>
                  <a:gd name="connsiteY2" fmla="*/ 16810 h 45598"/>
                  <a:gd name="connsiteX3" fmla="*/ 41094 w 41038"/>
                  <a:gd name="connsiteY3" fmla="*/ 41889 h 45598"/>
                  <a:gd name="connsiteX4" fmla="*/ 36534 w 41038"/>
                  <a:gd name="connsiteY4" fmla="*/ 46449 h 45598"/>
                  <a:gd name="connsiteX5" fmla="*/ 4615 w 41038"/>
                  <a:gd name="connsiteY5" fmla="*/ 46449 h 45598"/>
                  <a:gd name="connsiteX6" fmla="*/ 55 w 41038"/>
                  <a:gd name="connsiteY6" fmla="*/ 41889 h 4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038" h="45598">
                    <a:moveTo>
                      <a:pt x="55" y="16810"/>
                    </a:moveTo>
                    <a:lnTo>
                      <a:pt x="20574" y="851"/>
                    </a:lnTo>
                    <a:lnTo>
                      <a:pt x="41094" y="16810"/>
                    </a:lnTo>
                    <a:lnTo>
                      <a:pt x="41094" y="41889"/>
                    </a:lnTo>
                    <a:cubicBezTo>
                      <a:pt x="41094" y="44408"/>
                      <a:pt x="39052" y="46449"/>
                      <a:pt x="36534" y="46449"/>
                    </a:cubicBezTo>
                    <a:lnTo>
                      <a:pt x="4615" y="46449"/>
                    </a:lnTo>
                    <a:cubicBezTo>
                      <a:pt x="2097" y="46449"/>
                      <a:pt x="55" y="44408"/>
                      <a:pt x="55" y="41889"/>
                    </a:cubicBezTo>
                    <a:close/>
                  </a:path>
                </a:pathLst>
              </a:custGeom>
              <a:solidFill>
                <a:srgbClr val="000000"/>
              </a:solidFill>
              <a:ln w="5289" cap="rnd">
                <a:solidFill>
                  <a:srgbClr val="171717"/>
                </a:solidFill>
                <a:prstDash val="solid"/>
                <a:round/>
              </a:ln>
            </p:spPr>
            <p:txBody>
              <a:bodyPr rtlCol="0" anchor="ctr"/>
              <a:lstStyle/>
              <a:p>
                <a:endParaRPr lang="en-IN"/>
              </a:p>
            </p:txBody>
          </p:sp>
          <p:sp>
            <p:nvSpPr>
              <p:cNvPr id="173" name="Freeform: Shape 172">
                <a:extLst>
                  <a:ext uri="{FF2B5EF4-FFF2-40B4-BE49-F238E27FC236}">
                    <a16:creationId xmlns:a16="http://schemas.microsoft.com/office/drawing/2014/main" id="{795B3744-7828-59EF-B847-EBF1B6271DA7}"/>
                  </a:ext>
                </a:extLst>
              </p:cNvPr>
              <p:cNvSpPr/>
              <p:nvPr/>
            </p:nvSpPr>
            <p:spPr>
              <a:xfrm>
                <a:off x="1609167" y="4290749"/>
                <a:ext cx="13679" cy="22799"/>
              </a:xfrm>
              <a:custGeom>
                <a:avLst/>
                <a:gdLst>
                  <a:gd name="connsiteX0" fmla="*/ 55 w 13679"/>
                  <a:gd name="connsiteY0" fmla="*/ 23648 h 22799"/>
                  <a:gd name="connsiteX1" fmla="*/ 55 w 13679"/>
                  <a:gd name="connsiteY1" fmla="*/ 849 h 22799"/>
                  <a:gd name="connsiteX2" fmla="*/ 13735 w 13679"/>
                  <a:gd name="connsiteY2" fmla="*/ 849 h 22799"/>
                  <a:gd name="connsiteX3" fmla="*/ 13735 w 13679"/>
                  <a:gd name="connsiteY3" fmla="*/ 23648 h 22799"/>
                </a:gdLst>
                <a:ahLst/>
                <a:cxnLst>
                  <a:cxn ang="0">
                    <a:pos x="connsiteX0" y="connsiteY0"/>
                  </a:cxn>
                  <a:cxn ang="0">
                    <a:pos x="connsiteX1" y="connsiteY1"/>
                  </a:cxn>
                  <a:cxn ang="0">
                    <a:pos x="connsiteX2" y="connsiteY2"/>
                  </a:cxn>
                  <a:cxn ang="0">
                    <a:pos x="connsiteX3" y="connsiteY3"/>
                  </a:cxn>
                </a:cxnLst>
                <a:rect l="l" t="t" r="r" b="b"/>
                <a:pathLst>
                  <a:path w="13679" h="22799">
                    <a:moveTo>
                      <a:pt x="55" y="23648"/>
                    </a:moveTo>
                    <a:lnTo>
                      <a:pt x="55" y="849"/>
                    </a:lnTo>
                    <a:lnTo>
                      <a:pt x="13735" y="849"/>
                    </a:lnTo>
                    <a:lnTo>
                      <a:pt x="13735" y="23648"/>
                    </a:lnTo>
                  </a:path>
                </a:pathLst>
              </a:custGeom>
              <a:solidFill>
                <a:srgbClr val="000000"/>
              </a:solidFill>
              <a:ln w="5289" cap="rnd">
                <a:solidFill>
                  <a:srgbClr val="171717"/>
                </a:solidFill>
                <a:prstDash val="solid"/>
                <a:round/>
              </a:ln>
            </p:spPr>
            <p:txBody>
              <a:bodyPr rtlCol="0" anchor="ctr"/>
              <a:lstStyle/>
              <a:p>
                <a:endParaRPr lang="en-IN"/>
              </a:p>
            </p:txBody>
          </p:sp>
        </p:grpSp>
        <p:cxnSp>
          <p:nvCxnSpPr>
            <p:cNvPr id="170" name="Connector: Elbow 169">
              <a:extLst>
                <a:ext uri="{FF2B5EF4-FFF2-40B4-BE49-F238E27FC236}">
                  <a16:creationId xmlns:a16="http://schemas.microsoft.com/office/drawing/2014/main" id="{1EA9A8AE-8AD5-8A80-54F1-1BF1A06C6370}"/>
                </a:ext>
              </a:extLst>
            </p:cNvPr>
            <p:cNvCxnSpPr>
              <a:cxnSpLocks/>
              <a:stCxn id="209" idx="1"/>
              <a:endCxn id="272" idx="10"/>
            </p:cNvCxnSpPr>
            <p:nvPr/>
          </p:nvCxnSpPr>
          <p:spPr>
            <a:xfrm flipV="1">
              <a:off x="2535402" y="2505507"/>
              <a:ext cx="2473574" cy="1825755"/>
            </a:xfrm>
            <a:prstGeom prst="bentConnector5">
              <a:avLst>
                <a:gd name="adj1" fmla="val 78553"/>
                <a:gd name="adj2" fmla="val 114964"/>
                <a:gd name="adj3" fmla="val 109242"/>
              </a:avLst>
            </a:prstGeom>
            <a:ln w="6350">
              <a:tailEnd type="triangle"/>
            </a:ln>
          </p:spPr>
          <p:style>
            <a:lnRef idx="1">
              <a:schemeClr val="dk1"/>
            </a:lnRef>
            <a:fillRef idx="0">
              <a:schemeClr val="dk1"/>
            </a:fillRef>
            <a:effectRef idx="0">
              <a:schemeClr val="dk1"/>
            </a:effectRef>
            <a:fontRef idx="minor">
              <a:schemeClr val="tx1"/>
            </a:fontRef>
          </p:style>
        </p:cxnSp>
        <p:cxnSp>
          <p:nvCxnSpPr>
            <p:cNvPr id="171" name="Connector: Elbow 170">
              <a:extLst>
                <a:ext uri="{FF2B5EF4-FFF2-40B4-BE49-F238E27FC236}">
                  <a16:creationId xmlns:a16="http://schemas.microsoft.com/office/drawing/2014/main" id="{CBF7A1F7-996C-6ACF-B0A2-4A1A7B007800}"/>
                </a:ext>
              </a:extLst>
            </p:cNvPr>
            <p:cNvCxnSpPr>
              <a:cxnSpLocks/>
              <a:stCxn id="274" idx="2"/>
              <a:endCxn id="135" idx="1"/>
            </p:cNvCxnSpPr>
            <p:nvPr/>
          </p:nvCxnSpPr>
          <p:spPr>
            <a:xfrm>
              <a:off x="3470289" y="2142410"/>
              <a:ext cx="2604026" cy="2854559"/>
            </a:xfrm>
            <a:prstGeom prst="bentConnector3">
              <a:avLst>
                <a:gd name="adj1" fmla="val 118218"/>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36454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89F42-9C51-6390-3A87-76568F15BA91}"/>
            </a:ext>
          </a:extLst>
        </p:cNvPr>
        <p:cNvGrpSpPr/>
        <p:nvPr/>
      </p:nvGrpSpPr>
      <p:grpSpPr>
        <a:xfrm>
          <a:off x="0" y="0"/>
          <a:ext cx="0" cy="0"/>
          <a:chOff x="0" y="0"/>
          <a:chExt cx="0" cy="0"/>
        </a:xfrm>
      </p:grpSpPr>
      <p:grpSp>
        <p:nvGrpSpPr>
          <p:cNvPr id="782" name="Group 781">
            <a:extLst>
              <a:ext uri="{FF2B5EF4-FFF2-40B4-BE49-F238E27FC236}">
                <a16:creationId xmlns:a16="http://schemas.microsoft.com/office/drawing/2014/main" id="{857012EA-B265-C44D-2BAA-E468C67999DC}"/>
              </a:ext>
            </a:extLst>
          </p:cNvPr>
          <p:cNvGrpSpPr/>
          <p:nvPr/>
        </p:nvGrpSpPr>
        <p:grpSpPr>
          <a:xfrm>
            <a:off x="2178289" y="1219200"/>
            <a:ext cx="3917711" cy="5012501"/>
            <a:chOff x="2178289" y="1219200"/>
            <a:chExt cx="3917711" cy="5012501"/>
          </a:xfrm>
        </p:grpSpPr>
        <p:grpSp>
          <p:nvGrpSpPr>
            <p:cNvPr id="390" name="Graphic 4">
              <a:extLst>
                <a:ext uri="{FF2B5EF4-FFF2-40B4-BE49-F238E27FC236}">
                  <a16:creationId xmlns:a16="http://schemas.microsoft.com/office/drawing/2014/main" id="{6C092B4E-1385-22E4-9F23-F0C1EC179340}"/>
                </a:ext>
              </a:extLst>
            </p:cNvPr>
            <p:cNvGrpSpPr/>
            <p:nvPr/>
          </p:nvGrpSpPr>
          <p:grpSpPr>
            <a:xfrm>
              <a:off x="2178289" y="2098338"/>
              <a:ext cx="1291966" cy="1911120"/>
              <a:chOff x="1492489" y="2228242"/>
              <a:chExt cx="1291966" cy="1911120"/>
            </a:xfrm>
          </p:grpSpPr>
          <p:sp>
            <p:nvSpPr>
              <p:cNvPr id="391" name="Freeform: Shape 390">
                <a:extLst>
                  <a:ext uri="{FF2B5EF4-FFF2-40B4-BE49-F238E27FC236}">
                    <a16:creationId xmlns:a16="http://schemas.microsoft.com/office/drawing/2014/main" id="{C1DA27E1-757C-5DF5-FBA7-073BF4B98365}"/>
                  </a:ext>
                </a:extLst>
              </p:cNvPr>
              <p:cNvSpPr/>
              <p:nvPr/>
            </p:nvSpPr>
            <p:spPr>
              <a:xfrm>
                <a:off x="1492489" y="2228242"/>
                <a:ext cx="1291966" cy="1911120"/>
              </a:xfrm>
              <a:custGeom>
                <a:avLst/>
                <a:gdLst>
                  <a:gd name="connsiteX0" fmla="*/ 43808 w 1291966"/>
                  <a:gd name="connsiteY0" fmla="*/ 298 h 1911120"/>
                  <a:gd name="connsiteX1" fmla="*/ 1248225 w 1291966"/>
                  <a:gd name="connsiteY1" fmla="*/ 298 h 1911120"/>
                  <a:gd name="connsiteX2" fmla="*/ 1267377 w 1291966"/>
                  <a:gd name="connsiteY2" fmla="*/ 3033 h 1911120"/>
                  <a:gd name="connsiteX3" fmla="*/ 1274900 w 1291966"/>
                  <a:gd name="connsiteY3" fmla="*/ 6453 h 1911120"/>
                  <a:gd name="connsiteX4" fmla="*/ 1285844 w 1291966"/>
                  <a:gd name="connsiteY4" fmla="*/ 17397 h 1911120"/>
                  <a:gd name="connsiteX5" fmla="*/ 1292000 w 1291966"/>
                  <a:gd name="connsiteY5" fmla="*/ 44072 h 1911120"/>
                  <a:gd name="connsiteX6" fmla="*/ 1292000 w 1291966"/>
                  <a:gd name="connsiteY6" fmla="*/ 1867643 h 1911120"/>
                  <a:gd name="connsiteX7" fmla="*/ 1289264 w 1291966"/>
                  <a:gd name="connsiteY7" fmla="*/ 1886795 h 1911120"/>
                  <a:gd name="connsiteX8" fmla="*/ 1285844 w 1291966"/>
                  <a:gd name="connsiteY8" fmla="*/ 1894319 h 1911120"/>
                  <a:gd name="connsiteX9" fmla="*/ 1274900 w 1291966"/>
                  <a:gd name="connsiteY9" fmla="*/ 1905262 h 1911120"/>
                  <a:gd name="connsiteX10" fmla="*/ 1248225 w 1291966"/>
                  <a:gd name="connsiteY10" fmla="*/ 1911418 h 1911120"/>
                  <a:gd name="connsiteX11" fmla="*/ 43808 w 1291966"/>
                  <a:gd name="connsiteY11" fmla="*/ 1911418 h 1911120"/>
                  <a:gd name="connsiteX12" fmla="*/ 24656 w 1291966"/>
                  <a:gd name="connsiteY12" fmla="*/ 1908682 h 1911120"/>
                  <a:gd name="connsiteX13" fmla="*/ 17133 w 1291966"/>
                  <a:gd name="connsiteY13" fmla="*/ 1905262 h 1911120"/>
                  <a:gd name="connsiteX14" fmla="*/ 6189 w 1291966"/>
                  <a:gd name="connsiteY14" fmla="*/ 1894319 h 1911120"/>
                  <a:gd name="connsiteX15" fmla="*/ 33 w 1291966"/>
                  <a:gd name="connsiteY15" fmla="*/ 1867643 h 1911120"/>
                  <a:gd name="connsiteX16" fmla="*/ 33 w 1291966"/>
                  <a:gd name="connsiteY16" fmla="*/ 44072 h 1911120"/>
                  <a:gd name="connsiteX17" fmla="*/ 2769 w 1291966"/>
                  <a:gd name="connsiteY17" fmla="*/ 24921 h 1911120"/>
                  <a:gd name="connsiteX18" fmla="*/ 10977 w 1291966"/>
                  <a:gd name="connsiteY18" fmla="*/ 11241 h 1911120"/>
                  <a:gd name="connsiteX19" fmla="*/ 24656 w 1291966"/>
                  <a:gd name="connsiteY19" fmla="*/ 3033 h 1911120"/>
                  <a:gd name="connsiteX20" fmla="*/ 43808 w 1291966"/>
                  <a:gd name="connsiteY20" fmla="*/ 298 h 191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91966" h="1911120">
                    <a:moveTo>
                      <a:pt x="43808" y="298"/>
                    </a:moveTo>
                    <a:lnTo>
                      <a:pt x="1248225" y="298"/>
                    </a:lnTo>
                    <a:lnTo>
                      <a:pt x="1267377" y="3033"/>
                    </a:lnTo>
                    <a:lnTo>
                      <a:pt x="1274900" y="6453"/>
                    </a:lnTo>
                    <a:lnTo>
                      <a:pt x="1285844" y="17397"/>
                    </a:lnTo>
                    <a:lnTo>
                      <a:pt x="1292000" y="44072"/>
                    </a:lnTo>
                    <a:lnTo>
                      <a:pt x="1292000" y="1867643"/>
                    </a:lnTo>
                    <a:lnTo>
                      <a:pt x="1289264" y="1886795"/>
                    </a:lnTo>
                    <a:lnTo>
                      <a:pt x="1285844" y="1894319"/>
                    </a:lnTo>
                    <a:lnTo>
                      <a:pt x="1274900" y="1905262"/>
                    </a:lnTo>
                    <a:lnTo>
                      <a:pt x="1248225" y="1911418"/>
                    </a:lnTo>
                    <a:lnTo>
                      <a:pt x="43808" y="1911418"/>
                    </a:lnTo>
                    <a:lnTo>
                      <a:pt x="24656" y="1908682"/>
                    </a:lnTo>
                    <a:lnTo>
                      <a:pt x="17133" y="1905262"/>
                    </a:lnTo>
                    <a:lnTo>
                      <a:pt x="6189" y="1894319"/>
                    </a:lnTo>
                    <a:lnTo>
                      <a:pt x="33" y="1867643"/>
                    </a:lnTo>
                    <a:lnTo>
                      <a:pt x="33" y="44072"/>
                    </a:lnTo>
                    <a:lnTo>
                      <a:pt x="2769" y="24921"/>
                    </a:lnTo>
                    <a:lnTo>
                      <a:pt x="10977" y="11241"/>
                    </a:lnTo>
                    <a:lnTo>
                      <a:pt x="24656" y="3033"/>
                    </a:lnTo>
                    <a:lnTo>
                      <a:pt x="43808" y="298"/>
                    </a:lnTo>
                  </a:path>
                </a:pathLst>
              </a:custGeom>
              <a:solidFill>
                <a:srgbClr val="FFF9F2"/>
              </a:solidFill>
              <a:ln w="0" cap="flat">
                <a:noFill/>
                <a:prstDash val="solid"/>
                <a:miter/>
              </a:ln>
            </p:spPr>
            <p:txBody>
              <a:bodyPr rtlCol="0" anchor="ctr"/>
              <a:lstStyle/>
              <a:p>
                <a:endParaRPr lang="en-IN"/>
              </a:p>
            </p:txBody>
          </p:sp>
          <p:sp>
            <p:nvSpPr>
              <p:cNvPr id="392" name="Freeform: Shape 391">
                <a:extLst>
                  <a:ext uri="{FF2B5EF4-FFF2-40B4-BE49-F238E27FC236}">
                    <a16:creationId xmlns:a16="http://schemas.microsoft.com/office/drawing/2014/main" id="{1EF76CEB-03E0-397A-95D2-DFB6C3E0808E}"/>
                  </a:ext>
                </a:extLst>
              </p:cNvPr>
              <p:cNvSpPr/>
              <p:nvPr/>
            </p:nvSpPr>
            <p:spPr>
              <a:xfrm>
                <a:off x="1492489" y="2228242"/>
                <a:ext cx="1291966" cy="1911120"/>
              </a:xfrm>
              <a:custGeom>
                <a:avLst/>
                <a:gdLst>
                  <a:gd name="connsiteX0" fmla="*/ 43808 w 1291966"/>
                  <a:gd name="connsiteY0" fmla="*/ 298 h 1911120"/>
                  <a:gd name="connsiteX1" fmla="*/ 1248225 w 1291966"/>
                  <a:gd name="connsiteY1" fmla="*/ 298 h 1911120"/>
                  <a:gd name="connsiteX2" fmla="*/ 1292000 w 1291966"/>
                  <a:gd name="connsiteY2" fmla="*/ 44072 h 1911120"/>
                  <a:gd name="connsiteX3" fmla="*/ 1292000 w 1291966"/>
                  <a:gd name="connsiteY3" fmla="*/ 44072 h 1911120"/>
                  <a:gd name="connsiteX4" fmla="*/ 1292000 w 1291966"/>
                  <a:gd name="connsiteY4" fmla="*/ 1867643 h 1911120"/>
                  <a:gd name="connsiteX5" fmla="*/ 1248225 w 1291966"/>
                  <a:gd name="connsiteY5" fmla="*/ 1911418 h 1911120"/>
                  <a:gd name="connsiteX6" fmla="*/ 1248225 w 1291966"/>
                  <a:gd name="connsiteY6" fmla="*/ 1911418 h 1911120"/>
                  <a:gd name="connsiteX7" fmla="*/ 43808 w 1291966"/>
                  <a:gd name="connsiteY7" fmla="*/ 1911418 h 1911120"/>
                  <a:gd name="connsiteX8" fmla="*/ 33 w 1291966"/>
                  <a:gd name="connsiteY8" fmla="*/ 1867643 h 1911120"/>
                  <a:gd name="connsiteX9" fmla="*/ 33 w 1291966"/>
                  <a:gd name="connsiteY9" fmla="*/ 1867643 h 1911120"/>
                  <a:gd name="connsiteX10" fmla="*/ 33 w 1291966"/>
                  <a:gd name="connsiteY10" fmla="*/ 44072 h 1911120"/>
                  <a:gd name="connsiteX11" fmla="*/ 43808 w 1291966"/>
                  <a:gd name="connsiteY11" fmla="*/ 298 h 191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1966" h="1911120">
                    <a:moveTo>
                      <a:pt x="43808" y="298"/>
                    </a:moveTo>
                    <a:cubicBezTo>
                      <a:pt x="386219" y="298"/>
                      <a:pt x="728631" y="298"/>
                      <a:pt x="1248225" y="298"/>
                    </a:cubicBezTo>
                    <a:cubicBezTo>
                      <a:pt x="1277408" y="298"/>
                      <a:pt x="1292000" y="14889"/>
                      <a:pt x="1292000" y="44072"/>
                    </a:cubicBezTo>
                    <a:moveTo>
                      <a:pt x="1292000" y="44072"/>
                    </a:moveTo>
                    <a:cubicBezTo>
                      <a:pt x="1292000" y="410296"/>
                      <a:pt x="1292000" y="776521"/>
                      <a:pt x="1292000" y="1867643"/>
                    </a:cubicBezTo>
                    <a:cubicBezTo>
                      <a:pt x="1292000" y="1896826"/>
                      <a:pt x="1277408" y="1911418"/>
                      <a:pt x="1248225" y="1911418"/>
                    </a:cubicBezTo>
                    <a:moveTo>
                      <a:pt x="1248225" y="1911418"/>
                    </a:moveTo>
                    <a:cubicBezTo>
                      <a:pt x="936820" y="1911418"/>
                      <a:pt x="625414" y="1911418"/>
                      <a:pt x="43808" y="1911418"/>
                    </a:cubicBezTo>
                    <a:cubicBezTo>
                      <a:pt x="14625" y="1911418"/>
                      <a:pt x="33" y="1896826"/>
                      <a:pt x="33" y="1867643"/>
                    </a:cubicBezTo>
                    <a:moveTo>
                      <a:pt x="33" y="1867643"/>
                    </a:moveTo>
                    <a:cubicBezTo>
                      <a:pt x="33" y="1449955"/>
                      <a:pt x="33" y="1032267"/>
                      <a:pt x="33" y="44072"/>
                    </a:cubicBezTo>
                    <a:cubicBezTo>
                      <a:pt x="33" y="14889"/>
                      <a:pt x="14625" y="298"/>
                      <a:pt x="43808" y="298"/>
                    </a:cubicBezTo>
                  </a:path>
                </a:pathLst>
              </a:custGeom>
              <a:noFill/>
              <a:ln w="4760" cap="flat">
                <a:solidFill>
                  <a:srgbClr val="EA9536"/>
                </a:solidFill>
                <a:prstDash val="solid"/>
                <a:miter/>
              </a:ln>
            </p:spPr>
            <p:txBody>
              <a:bodyPr rtlCol="0" anchor="ctr"/>
              <a:lstStyle/>
              <a:p>
                <a:endParaRPr lang="en-IN"/>
              </a:p>
            </p:txBody>
          </p:sp>
        </p:grpSp>
        <p:grpSp>
          <p:nvGrpSpPr>
            <p:cNvPr id="393" name="Graphic 4">
              <a:extLst>
                <a:ext uri="{FF2B5EF4-FFF2-40B4-BE49-F238E27FC236}">
                  <a16:creationId xmlns:a16="http://schemas.microsoft.com/office/drawing/2014/main" id="{57CF326A-AFB6-F326-D3EC-8A05036D7E9F}"/>
                </a:ext>
              </a:extLst>
            </p:cNvPr>
            <p:cNvGrpSpPr/>
            <p:nvPr/>
          </p:nvGrpSpPr>
          <p:grpSpPr>
            <a:xfrm>
              <a:off x="5008934" y="2460896"/>
              <a:ext cx="795236" cy="2381331"/>
              <a:chOff x="1524810" y="4194080"/>
              <a:chExt cx="795236" cy="2381331"/>
            </a:xfrm>
          </p:grpSpPr>
          <p:sp>
            <p:nvSpPr>
              <p:cNvPr id="394" name="Freeform: Shape 393">
                <a:extLst>
                  <a:ext uri="{FF2B5EF4-FFF2-40B4-BE49-F238E27FC236}">
                    <a16:creationId xmlns:a16="http://schemas.microsoft.com/office/drawing/2014/main" id="{81D29C4E-E745-5803-1E21-C5411BC296D7}"/>
                  </a:ext>
                </a:extLst>
              </p:cNvPr>
              <p:cNvSpPr/>
              <p:nvPr/>
            </p:nvSpPr>
            <p:spPr>
              <a:xfrm>
                <a:off x="1524810" y="4194080"/>
                <a:ext cx="795236" cy="2381331"/>
              </a:xfrm>
              <a:custGeom>
                <a:avLst/>
                <a:gdLst>
                  <a:gd name="connsiteX0" fmla="*/ 43816 w 795236"/>
                  <a:gd name="connsiteY0" fmla="*/ 836 h 2381331"/>
                  <a:gd name="connsiteX1" fmla="*/ 751504 w 795236"/>
                  <a:gd name="connsiteY1" fmla="*/ 836 h 2381331"/>
                  <a:gd name="connsiteX2" fmla="*/ 778179 w 795236"/>
                  <a:gd name="connsiteY2" fmla="*/ 6992 h 2381331"/>
                  <a:gd name="connsiteX3" fmla="*/ 789122 w 795236"/>
                  <a:gd name="connsiteY3" fmla="*/ 17936 h 2381331"/>
                  <a:gd name="connsiteX4" fmla="*/ 792542 w 795236"/>
                  <a:gd name="connsiteY4" fmla="*/ 25460 h 2381331"/>
                  <a:gd name="connsiteX5" fmla="*/ 795278 w 795236"/>
                  <a:gd name="connsiteY5" fmla="*/ 44611 h 2381331"/>
                  <a:gd name="connsiteX6" fmla="*/ 795278 w 795236"/>
                  <a:gd name="connsiteY6" fmla="*/ 2338393 h 2381331"/>
                  <a:gd name="connsiteX7" fmla="*/ 789122 w 795236"/>
                  <a:gd name="connsiteY7" fmla="*/ 2365068 h 2381331"/>
                  <a:gd name="connsiteX8" fmla="*/ 784335 w 795236"/>
                  <a:gd name="connsiteY8" fmla="*/ 2371224 h 2381331"/>
                  <a:gd name="connsiteX9" fmla="*/ 770655 w 795236"/>
                  <a:gd name="connsiteY9" fmla="*/ 2379432 h 2381331"/>
                  <a:gd name="connsiteX10" fmla="*/ 751504 w 795236"/>
                  <a:gd name="connsiteY10" fmla="*/ 2382168 h 2381331"/>
                  <a:gd name="connsiteX11" fmla="*/ 43816 w 795236"/>
                  <a:gd name="connsiteY11" fmla="*/ 2382168 h 2381331"/>
                  <a:gd name="connsiteX12" fmla="*/ 17141 w 795236"/>
                  <a:gd name="connsiteY12" fmla="*/ 2376012 h 2381331"/>
                  <a:gd name="connsiteX13" fmla="*/ 10986 w 795236"/>
                  <a:gd name="connsiteY13" fmla="*/ 2371224 h 2381331"/>
                  <a:gd name="connsiteX14" fmla="*/ 2778 w 795236"/>
                  <a:gd name="connsiteY14" fmla="*/ 2357544 h 2381331"/>
                  <a:gd name="connsiteX15" fmla="*/ 42 w 795236"/>
                  <a:gd name="connsiteY15" fmla="*/ 2338393 h 2381331"/>
                  <a:gd name="connsiteX16" fmla="*/ 42 w 795236"/>
                  <a:gd name="connsiteY16" fmla="*/ 44611 h 2381331"/>
                  <a:gd name="connsiteX17" fmla="*/ 2778 w 795236"/>
                  <a:gd name="connsiteY17" fmla="*/ 25460 h 2381331"/>
                  <a:gd name="connsiteX18" fmla="*/ 10986 w 795236"/>
                  <a:gd name="connsiteY18" fmla="*/ 11780 h 2381331"/>
                  <a:gd name="connsiteX19" fmla="*/ 24665 w 795236"/>
                  <a:gd name="connsiteY19" fmla="*/ 3572 h 2381331"/>
                  <a:gd name="connsiteX20" fmla="*/ 43816 w 795236"/>
                  <a:gd name="connsiteY20" fmla="*/ 836 h 238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5236" h="2381331">
                    <a:moveTo>
                      <a:pt x="43816" y="836"/>
                    </a:moveTo>
                    <a:lnTo>
                      <a:pt x="751504" y="836"/>
                    </a:lnTo>
                    <a:lnTo>
                      <a:pt x="778179" y="6992"/>
                    </a:lnTo>
                    <a:lnTo>
                      <a:pt x="789122" y="17936"/>
                    </a:lnTo>
                    <a:lnTo>
                      <a:pt x="792542" y="25460"/>
                    </a:lnTo>
                    <a:lnTo>
                      <a:pt x="795278" y="44611"/>
                    </a:lnTo>
                    <a:lnTo>
                      <a:pt x="795278" y="2338393"/>
                    </a:lnTo>
                    <a:lnTo>
                      <a:pt x="789122" y="2365068"/>
                    </a:lnTo>
                    <a:lnTo>
                      <a:pt x="784335" y="2371224"/>
                    </a:lnTo>
                    <a:lnTo>
                      <a:pt x="770655" y="2379432"/>
                    </a:lnTo>
                    <a:lnTo>
                      <a:pt x="751504" y="2382168"/>
                    </a:lnTo>
                    <a:lnTo>
                      <a:pt x="43816" y="2382168"/>
                    </a:lnTo>
                    <a:lnTo>
                      <a:pt x="17141" y="2376012"/>
                    </a:lnTo>
                    <a:lnTo>
                      <a:pt x="10986" y="2371224"/>
                    </a:lnTo>
                    <a:lnTo>
                      <a:pt x="2778" y="2357544"/>
                    </a:lnTo>
                    <a:lnTo>
                      <a:pt x="42" y="2338393"/>
                    </a:lnTo>
                    <a:lnTo>
                      <a:pt x="42" y="44611"/>
                    </a:lnTo>
                    <a:lnTo>
                      <a:pt x="2778" y="25460"/>
                    </a:lnTo>
                    <a:lnTo>
                      <a:pt x="10986" y="11780"/>
                    </a:lnTo>
                    <a:lnTo>
                      <a:pt x="24665" y="3572"/>
                    </a:lnTo>
                    <a:lnTo>
                      <a:pt x="43816" y="836"/>
                    </a:lnTo>
                  </a:path>
                </a:pathLst>
              </a:custGeom>
              <a:solidFill>
                <a:srgbClr val="FFF9F2"/>
              </a:solidFill>
              <a:ln w="0" cap="flat">
                <a:noFill/>
                <a:prstDash val="solid"/>
                <a:miter/>
              </a:ln>
            </p:spPr>
            <p:txBody>
              <a:bodyPr rtlCol="0" anchor="ctr"/>
              <a:lstStyle/>
              <a:p>
                <a:endParaRPr lang="en-IN"/>
              </a:p>
            </p:txBody>
          </p:sp>
          <p:sp>
            <p:nvSpPr>
              <p:cNvPr id="395" name="Freeform: Shape 394">
                <a:extLst>
                  <a:ext uri="{FF2B5EF4-FFF2-40B4-BE49-F238E27FC236}">
                    <a16:creationId xmlns:a16="http://schemas.microsoft.com/office/drawing/2014/main" id="{B09913E3-F0CC-AA9E-F336-C152467AFD63}"/>
                  </a:ext>
                </a:extLst>
              </p:cNvPr>
              <p:cNvSpPr/>
              <p:nvPr/>
            </p:nvSpPr>
            <p:spPr>
              <a:xfrm>
                <a:off x="1524810" y="4194080"/>
                <a:ext cx="795236" cy="2381331"/>
              </a:xfrm>
              <a:custGeom>
                <a:avLst/>
                <a:gdLst>
                  <a:gd name="connsiteX0" fmla="*/ 43816 w 795236"/>
                  <a:gd name="connsiteY0" fmla="*/ 836 h 2381331"/>
                  <a:gd name="connsiteX1" fmla="*/ 751504 w 795236"/>
                  <a:gd name="connsiteY1" fmla="*/ 836 h 2381331"/>
                  <a:gd name="connsiteX2" fmla="*/ 795278 w 795236"/>
                  <a:gd name="connsiteY2" fmla="*/ 44611 h 2381331"/>
                  <a:gd name="connsiteX3" fmla="*/ 795278 w 795236"/>
                  <a:gd name="connsiteY3" fmla="*/ 44611 h 2381331"/>
                  <a:gd name="connsiteX4" fmla="*/ 795278 w 795236"/>
                  <a:gd name="connsiteY4" fmla="*/ 2338393 h 2381331"/>
                  <a:gd name="connsiteX5" fmla="*/ 751504 w 795236"/>
                  <a:gd name="connsiteY5" fmla="*/ 2382168 h 2381331"/>
                  <a:gd name="connsiteX6" fmla="*/ 751504 w 795236"/>
                  <a:gd name="connsiteY6" fmla="*/ 2382168 h 2381331"/>
                  <a:gd name="connsiteX7" fmla="*/ 43816 w 795236"/>
                  <a:gd name="connsiteY7" fmla="*/ 2382168 h 2381331"/>
                  <a:gd name="connsiteX8" fmla="*/ 42 w 795236"/>
                  <a:gd name="connsiteY8" fmla="*/ 2338393 h 2381331"/>
                  <a:gd name="connsiteX9" fmla="*/ 42 w 795236"/>
                  <a:gd name="connsiteY9" fmla="*/ 2338393 h 2381331"/>
                  <a:gd name="connsiteX10" fmla="*/ 42 w 795236"/>
                  <a:gd name="connsiteY10" fmla="*/ 44611 h 2381331"/>
                  <a:gd name="connsiteX11" fmla="*/ 43816 w 795236"/>
                  <a:gd name="connsiteY11" fmla="*/ 836 h 238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5236" h="2381331">
                    <a:moveTo>
                      <a:pt x="43816" y="836"/>
                    </a:moveTo>
                    <a:cubicBezTo>
                      <a:pt x="244146" y="836"/>
                      <a:pt x="444476" y="836"/>
                      <a:pt x="751504" y="836"/>
                    </a:cubicBezTo>
                    <a:cubicBezTo>
                      <a:pt x="780687" y="836"/>
                      <a:pt x="795278" y="15428"/>
                      <a:pt x="795278" y="44611"/>
                    </a:cubicBezTo>
                    <a:moveTo>
                      <a:pt x="795278" y="44611"/>
                    </a:moveTo>
                    <a:cubicBezTo>
                      <a:pt x="795278" y="941949"/>
                      <a:pt x="795278" y="1839286"/>
                      <a:pt x="795278" y="2338393"/>
                    </a:cubicBezTo>
                    <a:cubicBezTo>
                      <a:pt x="795278" y="2367576"/>
                      <a:pt x="780687" y="2382168"/>
                      <a:pt x="751504" y="2382168"/>
                    </a:cubicBezTo>
                    <a:moveTo>
                      <a:pt x="751504" y="2382168"/>
                    </a:moveTo>
                    <a:cubicBezTo>
                      <a:pt x="552710" y="2382168"/>
                      <a:pt x="353917" y="2382168"/>
                      <a:pt x="43816" y="2382168"/>
                    </a:cubicBezTo>
                    <a:cubicBezTo>
                      <a:pt x="14633" y="2382168"/>
                      <a:pt x="42" y="2367576"/>
                      <a:pt x="42" y="2338393"/>
                    </a:cubicBezTo>
                    <a:moveTo>
                      <a:pt x="42" y="2338393"/>
                    </a:moveTo>
                    <a:cubicBezTo>
                      <a:pt x="42" y="1579045"/>
                      <a:pt x="42" y="819698"/>
                      <a:pt x="42" y="44611"/>
                    </a:cubicBezTo>
                    <a:cubicBezTo>
                      <a:pt x="42" y="15428"/>
                      <a:pt x="14633" y="836"/>
                      <a:pt x="43816" y="836"/>
                    </a:cubicBezTo>
                  </a:path>
                </a:pathLst>
              </a:custGeom>
              <a:noFill/>
              <a:ln w="4760" cap="flat">
                <a:solidFill>
                  <a:srgbClr val="EA9536"/>
                </a:solidFill>
                <a:prstDash val="solid"/>
                <a:miter/>
              </a:ln>
            </p:spPr>
            <p:txBody>
              <a:bodyPr rtlCol="0" anchor="ctr"/>
              <a:lstStyle/>
              <a:p>
                <a:endParaRPr lang="en-IN"/>
              </a:p>
            </p:txBody>
          </p:sp>
        </p:grpSp>
        <p:sp>
          <p:nvSpPr>
            <p:cNvPr id="396" name="Freeform: Shape 395">
              <a:extLst>
                <a:ext uri="{FF2B5EF4-FFF2-40B4-BE49-F238E27FC236}">
                  <a16:creationId xmlns:a16="http://schemas.microsoft.com/office/drawing/2014/main" id="{EB354509-6A48-4B5B-F734-79FD366A6F27}"/>
                </a:ext>
              </a:extLst>
            </p:cNvPr>
            <p:cNvSpPr/>
            <p:nvPr/>
          </p:nvSpPr>
          <p:spPr>
            <a:xfrm>
              <a:off x="2580869" y="2364632"/>
              <a:ext cx="503406" cy="312987"/>
            </a:xfrm>
            <a:custGeom>
              <a:avLst/>
              <a:gdLst>
                <a:gd name="connsiteX0" fmla="*/ 22031 w 503406"/>
                <a:gd name="connsiteY0" fmla="*/ 371 h 312987"/>
                <a:gd name="connsiteX1" fmla="*/ 481663 w 503406"/>
                <a:gd name="connsiteY1" fmla="*/ 371 h 312987"/>
                <a:gd name="connsiteX2" fmla="*/ 503550 w 503406"/>
                <a:gd name="connsiteY2" fmla="*/ 22258 h 312987"/>
                <a:gd name="connsiteX3" fmla="*/ 503550 w 503406"/>
                <a:gd name="connsiteY3" fmla="*/ 22258 h 312987"/>
                <a:gd name="connsiteX4" fmla="*/ 503550 w 503406"/>
                <a:gd name="connsiteY4" fmla="*/ 291471 h 312987"/>
                <a:gd name="connsiteX5" fmla="*/ 481663 w 503406"/>
                <a:gd name="connsiteY5" fmla="*/ 313358 h 312987"/>
                <a:gd name="connsiteX6" fmla="*/ 481663 w 503406"/>
                <a:gd name="connsiteY6" fmla="*/ 313358 h 312987"/>
                <a:gd name="connsiteX7" fmla="*/ 22031 w 503406"/>
                <a:gd name="connsiteY7" fmla="*/ 313358 h 312987"/>
                <a:gd name="connsiteX8" fmla="*/ 144 w 503406"/>
                <a:gd name="connsiteY8" fmla="*/ 291471 h 312987"/>
                <a:gd name="connsiteX9" fmla="*/ 144 w 503406"/>
                <a:gd name="connsiteY9" fmla="*/ 291471 h 312987"/>
                <a:gd name="connsiteX10" fmla="*/ 144 w 503406"/>
                <a:gd name="connsiteY10" fmla="*/ 22258 h 312987"/>
                <a:gd name="connsiteX11" fmla="*/ 22031 w 503406"/>
                <a:gd name="connsiteY11" fmla="*/ 371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2031" y="371"/>
                  </a:moveTo>
                  <a:cubicBezTo>
                    <a:pt x="174725" y="371"/>
                    <a:pt x="327420" y="371"/>
                    <a:pt x="481663" y="371"/>
                  </a:cubicBezTo>
                  <a:cubicBezTo>
                    <a:pt x="496254" y="371"/>
                    <a:pt x="503550" y="7666"/>
                    <a:pt x="503550" y="22258"/>
                  </a:cubicBezTo>
                  <a:moveTo>
                    <a:pt x="503550" y="22258"/>
                  </a:moveTo>
                  <a:cubicBezTo>
                    <a:pt x="503550" y="97269"/>
                    <a:pt x="503550" y="172281"/>
                    <a:pt x="503550" y="291471"/>
                  </a:cubicBezTo>
                  <a:cubicBezTo>
                    <a:pt x="503550" y="306062"/>
                    <a:pt x="496254" y="313358"/>
                    <a:pt x="481663" y="313358"/>
                  </a:cubicBezTo>
                  <a:moveTo>
                    <a:pt x="481663" y="313358"/>
                  </a:moveTo>
                  <a:cubicBezTo>
                    <a:pt x="301584" y="313358"/>
                    <a:pt x="121504" y="313358"/>
                    <a:pt x="22031" y="313358"/>
                  </a:cubicBezTo>
                  <a:cubicBezTo>
                    <a:pt x="7439" y="313358"/>
                    <a:pt x="144" y="306062"/>
                    <a:pt x="144" y="291471"/>
                  </a:cubicBezTo>
                  <a:moveTo>
                    <a:pt x="144" y="291471"/>
                  </a:moveTo>
                  <a:cubicBezTo>
                    <a:pt x="144" y="198492"/>
                    <a:pt x="144" y="105514"/>
                    <a:pt x="144" y="22258"/>
                  </a:cubicBezTo>
                  <a:cubicBezTo>
                    <a:pt x="144" y="7666"/>
                    <a:pt x="7439" y="371"/>
                    <a:pt x="22031" y="371"/>
                  </a:cubicBezTo>
                </a:path>
              </a:pathLst>
            </a:custGeom>
            <a:noFill/>
            <a:ln w="4284" cap="flat">
              <a:solidFill>
                <a:srgbClr val="171717"/>
              </a:solidFill>
              <a:prstDash val="solid"/>
              <a:miter/>
            </a:ln>
          </p:spPr>
          <p:txBody>
            <a:bodyPr rtlCol="0" anchor="ctr"/>
            <a:lstStyle/>
            <a:p>
              <a:endParaRPr lang="en-IN"/>
            </a:p>
          </p:txBody>
        </p:sp>
        <p:pic>
          <p:nvPicPr>
            <p:cNvPr id="397" name="Picture 396">
              <a:extLst>
                <a:ext uri="{FF2B5EF4-FFF2-40B4-BE49-F238E27FC236}">
                  <a16:creationId xmlns:a16="http://schemas.microsoft.com/office/drawing/2014/main" id="{ABD4C298-8B67-0611-6E58-D27A2823C9C2}"/>
                </a:ext>
              </a:extLst>
            </p:cNvPr>
            <p:cNvPicPr>
              <a:picLocks noChangeAspect="1"/>
            </p:cNvPicPr>
            <p:nvPr/>
          </p:nvPicPr>
          <p:blipFill>
            <a:blip r:embed="rId2"/>
            <a:stretch>
              <a:fillRect/>
            </a:stretch>
          </p:blipFill>
          <p:spPr>
            <a:xfrm>
              <a:off x="2720172" y="2426281"/>
              <a:ext cx="224800" cy="196985"/>
            </a:xfrm>
            <a:custGeom>
              <a:avLst/>
              <a:gdLst>
                <a:gd name="connsiteX0" fmla="*/ 182 w 224800"/>
                <a:gd name="connsiteY0" fmla="*/ 387 h 196985"/>
                <a:gd name="connsiteX1" fmla="*/ 224982 w 224800"/>
                <a:gd name="connsiteY1" fmla="*/ 387 h 196985"/>
                <a:gd name="connsiteX2" fmla="*/ 224982 w 224800"/>
                <a:gd name="connsiteY2" fmla="*/ 197373 h 196985"/>
                <a:gd name="connsiteX3" fmla="*/ 182 w 224800"/>
                <a:gd name="connsiteY3" fmla="*/ 197373 h 196985"/>
              </a:gdLst>
              <a:ahLst/>
              <a:cxnLst>
                <a:cxn ang="0">
                  <a:pos x="connsiteX0" y="connsiteY0"/>
                </a:cxn>
                <a:cxn ang="0">
                  <a:pos x="connsiteX1" y="connsiteY1"/>
                </a:cxn>
                <a:cxn ang="0">
                  <a:pos x="connsiteX2" y="connsiteY2"/>
                </a:cxn>
                <a:cxn ang="0">
                  <a:pos x="connsiteX3" y="connsiteY3"/>
                </a:cxn>
              </a:cxnLst>
              <a:rect l="l" t="t" r="r" b="b"/>
              <a:pathLst>
                <a:path w="224800" h="196985">
                  <a:moveTo>
                    <a:pt x="182" y="387"/>
                  </a:moveTo>
                  <a:lnTo>
                    <a:pt x="224982" y="387"/>
                  </a:lnTo>
                  <a:lnTo>
                    <a:pt x="224982" y="197373"/>
                  </a:lnTo>
                  <a:lnTo>
                    <a:pt x="182" y="197373"/>
                  </a:lnTo>
                  <a:close/>
                </a:path>
              </a:pathLst>
            </a:custGeom>
          </p:spPr>
        </p:pic>
        <p:grpSp>
          <p:nvGrpSpPr>
            <p:cNvPr id="398" name="Graphic 4">
              <a:extLst>
                <a:ext uri="{FF2B5EF4-FFF2-40B4-BE49-F238E27FC236}">
                  <a16:creationId xmlns:a16="http://schemas.microsoft.com/office/drawing/2014/main" id="{14AE4A6C-67D0-3F41-0B94-ECE97B7F9F71}"/>
                </a:ext>
              </a:extLst>
            </p:cNvPr>
            <p:cNvGrpSpPr/>
            <p:nvPr/>
          </p:nvGrpSpPr>
          <p:grpSpPr>
            <a:xfrm>
              <a:off x="2624644" y="2309914"/>
              <a:ext cx="87548" cy="87548"/>
              <a:chOff x="1938844" y="2439818"/>
              <a:chExt cx="87548" cy="87548"/>
            </a:xfrm>
          </p:grpSpPr>
          <p:sp>
            <p:nvSpPr>
              <p:cNvPr id="399" name="Freeform: Shape 398">
                <a:extLst>
                  <a:ext uri="{FF2B5EF4-FFF2-40B4-BE49-F238E27FC236}">
                    <a16:creationId xmlns:a16="http://schemas.microsoft.com/office/drawing/2014/main" id="{9734FBD0-FDD0-5E25-7206-828F75604BA1}"/>
                  </a:ext>
                </a:extLst>
              </p:cNvPr>
              <p:cNvSpPr/>
              <p:nvPr/>
            </p:nvSpPr>
            <p:spPr>
              <a:xfrm>
                <a:off x="1938844" y="2439818"/>
                <a:ext cx="87548" cy="87548"/>
              </a:xfrm>
              <a:custGeom>
                <a:avLst/>
                <a:gdLst>
                  <a:gd name="connsiteX0" fmla="*/ 18395 w 87548"/>
                  <a:gd name="connsiteY0" fmla="*/ 356 h 87548"/>
                  <a:gd name="connsiteX1" fmla="*/ 69465 w 87548"/>
                  <a:gd name="connsiteY1" fmla="*/ 356 h 87548"/>
                  <a:gd name="connsiteX2" fmla="*/ 83145 w 87548"/>
                  <a:gd name="connsiteY2" fmla="*/ 4915 h 87548"/>
                  <a:gd name="connsiteX3" fmla="*/ 87704 w 87548"/>
                  <a:gd name="connsiteY3" fmla="*/ 18595 h 87548"/>
                  <a:gd name="connsiteX4" fmla="*/ 87704 w 87548"/>
                  <a:gd name="connsiteY4" fmla="*/ 69665 h 87548"/>
                  <a:gd name="connsiteX5" fmla="*/ 83145 w 87548"/>
                  <a:gd name="connsiteY5" fmla="*/ 83345 h 87548"/>
                  <a:gd name="connsiteX6" fmla="*/ 69465 w 87548"/>
                  <a:gd name="connsiteY6" fmla="*/ 87904 h 87548"/>
                  <a:gd name="connsiteX7" fmla="*/ 18395 w 87548"/>
                  <a:gd name="connsiteY7" fmla="*/ 87904 h 87548"/>
                  <a:gd name="connsiteX8" fmla="*/ 4715 w 87548"/>
                  <a:gd name="connsiteY8" fmla="*/ 83345 h 87548"/>
                  <a:gd name="connsiteX9" fmla="*/ 156 w 87548"/>
                  <a:gd name="connsiteY9" fmla="*/ 69665 h 87548"/>
                  <a:gd name="connsiteX10" fmla="*/ 1295 w 87548"/>
                  <a:gd name="connsiteY10" fmla="*/ 10615 h 87548"/>
                  <a:gd name="connsiteX11" fmla="*/ 4715 w 87548"/>
                  <a:gd name="connsiteY11" fmla="*/ 4915 h 87548"/>
                  <a:gd name="connsiteX12" fmla="*/ 18395 w 87548"/>
                  <a:gd name="connsiteY12" fmla="*/ 35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95" y="356"/>
                    </a:moveTo>
                    <a:lnTo>
                      <a:pt x="69465" y="356"/>
                    </a:lnTo>
                    <a:lnTo>
                      <a:pt x="83145" y="4915"/>
                    </a:lnTo>
                    <a:lnTo>
                      <a:pt x="87704" y="18595"/>
                    </a:lnTo>
                    <a:lnTo>
                      <a:pt x="87704" y="69665"/>
                    </a:lnTo>
                    <a:lnTo>
                      <a:pt x="83145" y="83345"/>
                    </a:lnTo>
                    <a:lnTo>
                      <a:pt x="69465" y="87904"/>
                    </a:lnTo>
                    <a:lnTo>
                      <a:pt x="18395" y="87904"/>
                    </a:lnTo>
                    <a:lnTo>
                      <a:pt x="4715" y="83345"/>
                    </a:lnTo>
                    <a:lnTo>
                      <a:pt x="156" y="69665"/>
                    </a:lnTo>
                    <a:lnTo>
                      <a:pt x="1295" y="10615"/>
                    </a:lnTo>
                    <a:lnTo>
                      <a:pt x="4715" y="4915"/>
                    </a:lnTo>
                    <a:lnTo>
                      <a:pt x="18395" y="356"/>
                    </a:lnTo>
                  </a:path>
                </a:pathLst>
              </a:custGeom>
              <a:solidFill>
                <a:srgbClr val="FFFFFF"/>
              </a:solidFill>
              <a:ln w="0" cap="flat">
                <a:noFill/>
                <a:prstDash val="solid"/>
                <a:miter/>
              </a:ln>
            </p:spPr>
            <p:txBody>
              <a:bodyPr rtlCol="0" anchor="ctr"/>
              <a:lstStyle/>
              <a:p>
                <a:endParaRPr lang="en-IN"/>
              </a:p>
            </p:txBody>
          </p:sp>
          <p:sp>
            <p:nvSpPr>
              <p:cNvPr id="400" name="Freeform: Shape 399">
                <a:extLst>
                  <a:ext uri="{FF2B5EF4-FFF2-40B4-BE49-F238E27FC236}">
                    <a16:creationId xmlns:a16="http://schemas.microsoft.com/office/drawing/2014/main" id="{E16BC483-C8BD-5828-F723-C8B6FC34F02C}"/>
                  </a:ext>
                </a:extLst>
              </p:cNvPr>
              <p:cNvSpPr/>
              <p:nvPr/>
            </p:nvSpPr>
            <p:spPr>
              <a:xfrm>
                <a:off x="1938844" y="2439818"/>
                <a:ext cx="87548" cy="87548"/>
              </a:xfrm>
              <a:custGeom>
                <a:avLst/>
                <a:gdLst>
                  <a:gd name="connsiteX0" fmla="*/ 18395 w 87548"/>
                  <a:gd name="connsiteY0" fmla="*/ 356 h 87548"/>
                  <a:gd name="connsiteX1" fmla="*/ 69465 w 87548"/>
                  <a:gd name="connsiteY1" fmla="*/ 356 h 87548"/>
                  <a:gd name="connsiteX2" fmla="*/ 87704 w 87548"/>
                  <a:gd name="connsiteY2" fmla="*/ 18595 h 87548"/>
                  <a:gd name="connsiteX3" fmla="*/ 87704 w 87548"/>
                  <a:gd name="connsiteY3" fmla="*/ 18595 h 87548"/>
                  <a:gd name="connsiteX4" fmla="*/ 87704 w 87548"/>
                  <a:gd name="connsiteY4" fmla="*/ 69665 h 87548"/>
                  <a:gd name="connsiteX5" fmla="*/ 69465 w 87548"/>
                  <a:gd name="connsiteY5" fmla="*/ 87904 h 87548"/>
                  <a:gd name="connsiteX6" fmla="*/ 69465 w 87548"/>
                  <a:gd name="connsiteY6" fmla="*/ 87904 h 87548"/>
                  <a:gd name="connsiteX7" fmla="*/ 18395 w 87548"/>
                  <a:gd name="connsiteY7" fmla="*/ 87904 h 87548"/>
                  <a:gd name="connsiteX8" fmla="*/ 156 w 87548"/>
                  <a:gd name="connsiteY8" fmla="*/ 69665 h 87548"/>
                  <a:gd name="connsiteX9" fmla="*/ 156 w 87548"/>
                  <a:gd name="connsiteY9" fmla="*/ 69665 h 87548"/>
                  <a:gd name="connsiteX10" fmla="*/ 156 w 87548"/>
                  <a:gd name="connsiteY10" fmla="*/ 18595 h 87548"/>
                  <a:gd name="connsiteX11" fmla="*/ 18395 w 87548"/>
                  <a:gd name="connsiteY11" fmla="*/ 35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95" y="356"/>
                    </a:moveTo>
                    <a:cubicBezTo>
                      <a:pt x="33866" y="356"/>
                      <a:pt x="49337" y="356"/>
                      <a:pt x="69465" y="356"/>
                    </a:cubicBezTo>
                    <a:cubicBezTo>
                      <a:pt x="81625" y="356"/>
                      <a:pt x="87704" y="6435"/>
                      <a:pt x="87704" y="18595"/>
                    </a:cubicBezTo>
                    <a:moveTo>
                      <a:pt x="87704" y="18595"/>
                    </a:moveTo>
                    <a:cubicBezTo>
                      <a:pt x="87704" y="38667"/>
                      <a:pt x="87704" y="58739"/>
                      <a:pt x="87704" y="69665"/>
                    </a:cubicBezTo>
                    <a:cubicBezTo>
                      <a:pt x="87704" y="81825"/>
                      <a:pt x="81625" y="87904"/>
                      <a:pt x="69465" y="87904"/>
                    </a:cubicBezTo>
                    <a:moveTo>
                      <a:pt x="69465" y="87904"/>
                    </a:moveTo>
                    <a:cubicBezTo>
                      <a:pt x="58725" y="87904"/>
                      <a:pt x="47986" y="87904"/>
                      <a:pt x="18395" y="87904"/>
                    </a:cubicBezTo>
                    <a:cubicBezTo>
                      <a:pt x="6235" y="87904"/>
                      <a:pt x="156" y="81825"/>
                      <a:pt x="156" y="69665"/>
                    </a:cubicBezTo>
                    <a:moveTo>
                      <a:pt x="156" y="69665"/>
                    </a:moveTo>
                    <a:cubicBezTo>
                      <a:pt x="156" y="52661"/>
                      <a:pt x="156" y="35657"/>
                      <a:pt x="156" y="18595"/>
                    </a:cubicBezTo>
                    <a:cubicBezTo>
                      <a:pt x="156" y="6435"/>
                      <a:pt x="6235" y="356"/>
                      <a:pt x="18395" y="356"/>
                    </a:cubicBezTo>
                  </a:path>
                </a:pathLst>
              </a:custGeom>
              <a:noFill/>
              <a:ln w="4284" cap="flat">
                <a:solidFill>
                  <a:srgbClr val="171717"/>
                </a:solidFill>
                <a:prstDash val="solid"/>
                <a:miter/>
              </a:ln>
            </p:spPr>
            <p:txBody>
              <a:bodyPr rtlCol="0" anchor="ctr"/>
              <a:lstStyle/>
              <a:p>
                <a:endParaRPr lang="en-IN"/>
              </a:p>
            </p:txBody>
          </p:sp>
        </p:grpSp>
        <p:grpSp>
          <p:nvGrpSpPr>
            <p:cNvPr id="401" name="Graphic 4">
              <a:extLst>
                <a:ext uri="{FF2B5EF4-FFF2-40B4-BE49-F238E27FC236}">
                  <a16:creationId xmlns:a16="http://schemas.microsoft.com/office/drawing/2014/main" id="{33E7B0BD-C897-C65C-097D-A4BE59966018}"/>
                </a:ext>
              </a:extLst>
            </p:cNvPr>
            <p:cNvGrpSpPr/>
            <p:nvPr/>
          </p:nvGrpSpPr>
          <p:grpSpPr>
            <a:xfrm>
              <a:off x="2646531" y="2326330"/>
              <a:ext cx="43774" cy="54718"/>
              <a:chOff x="1960731" y="2456234"/>
              <a:chExt cx="43774" cy="54718"/>
            </a:xfrm>
            <a:solidFill>
              <a:srgbClr val="000000"/>
            </a:solidFill>
          </p:grpSpPr>
          <p:sp>
            <p:nvSpPr>
              <p:cNvPr id="402" name="Freeform: Shape 401">
                <a:extLst>
                  <a:ext uri="{FF2B5EF4-FFF2-40B4-BE49-F238E27FC236}">
                    <a16:creationId xmlns:a16="http://schemas.microsoft.com/office/drawing/2014/main" id="{5A80300E-9F3C-0071-45BA-FFD118B89340}"/>
                  </a:ext>
                </a:extLst>
              </p:cNvPr>
              <p:cNvSpPr/>
              <p:nvPr/>
            </p:nvSpPr>
            <p:spPr>
              <a:xfrm>
                <a:off x="1960731" y="2456234"/>
                <a:ext cx="43774" cy="54718"/>
              </a:xfrm>
              <a:custGeom>
                <a:avLst/>
                <a:gdLst>
                  <a:gd name="connsiteX0" fmla="*/ 27515 w 43774"/>
                  <a:gd name="connsiteY0" fmla="*/ 356 h 54718"/>
                  <a:gd name="connsiteX1" fmla="*/ 5627 w 43774"/>
                  <a:gd name="connsiteY1" fmla="*/ 356 h 54718"/>
                  <a:gd name="connsiteX2" fmla="*/ 156 w 43774"/>
                  <a:gd name="connsiteY2" fmla="*/ 5827 h 54718"/>
                  <a:gd name="connsiteX3" fmla="*/ 156 w 43774"/>
                  <a:gd name="connsiteY3" fmla="*/ 49602 h 54718"/>
                  <a:gd name="connsiteX4" fmla="*/ 5627 w 43774"/>
                  <a:gd name="connsiteY4" fmla="*/ 55074 h 54718"/>
                  <a:gd name="connsiteX5" fmla="*/ 38458 w 43774"/>
                  <a:gd name="connsiteY5" fmla="*/ 55074 h 54718"/>
                  <a:gd name="connsiteX6" fmla="*/ 43930 w 43774"/>
                  <a:gd name="connsiteY6" fmla="*/ 49602 h 54718"/>
                  <a:gd name="connsiteX7" fmla="*/ 43930 w 43774"/>
                  <a:gd name="connsiteY7" fmla="*/ 16771 h 5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74" h="54718">
                    <a:moveTo>
                      <a:pt x="27515" y="356"/>
                    </a:moveTo>
                    <a:lnTo>
                      <a:pt x="5627" y="356"/>
                    </a:lnTo>
                    <a:cubicBezTo>
                      <a:pt x="2605" y="356"/>
                      <a:pt x="156" y="2805"/>
                      <a:pt x="156" y="5827"/>
                    </a:cubicBezTo>
                    <a:lnTo>
                      <a:pt x="156" y="49602"/>
                    </a:lnTo>
                    <a:cubicBezTo>
                      <a:pt x="156" y="52624"/>
                      <a:pt x="2605" y="55074"/>
                      <a:pt x="5627" y="55074"/>
                    </a:cubicBezTo>
                    <a:lnTo>
                      <a:pt x="38458" y="55074"/>
                    </a:lnTo>
                    <a:cubicBezTo>
                      <a:pt x="41480" y="55074"/>
                      <a:pt x="43930" y="52624"/>
                      <a:pt x="43930" y="49602"/>
                    </a:cubicBezTo>
                    <a:lnTo>
                      <a:pt x="43930" y="16771"/>
                    </a:lnTo>
                    <a:close/>
                  </a:path>
                </a:pathLst>
              </a:custGeom>
              <a:solidFill>
                <a:srgbClr val="000000"/>
              </a:solidFill>
              <a:ln w="5288" cap="rnd">
                <a:solidFill>
                  <a:srgbClr val="171717"/>
                </a:solidFill>
                <a:prstDash val="solid"/>
                <a:round/>
              </a:ln>
            </p:spPr>
            <p:txBody>
              <a:bodyPr rtlCol="0" anchor="ctr"/>
              <a:lstStyle/>
              <a:p>
                <a:endParaRPr lang="en-IN"/>
              </a:p>
            </p:txBody>
          </p:sp>
          <p:sp>
            <p:nvSpPr>
              <p:cNvPr id="403" name="Freeform: Shape 402">
                <a:extLst>
                  <a:ext uri="{FF2B5EF4-FFF2-40B4-BE49-F238E27FC236}">
                    <a16:creationId xmlns:a16="http://schemas.microsoft.com/office/drawing/2014/main" id="{92E8544D-44BF-48D8-0766-7B27B7BD6A20}"/>
                  </a:ext>
                </a:extLst>
              </p:cNvPr>
              <p:cNvSpPr/>
              <p:nvPr/>
            </p:nvSpPr>
            <p:spPr>
              <a:xfrm>
                <a:off x="1988090" y="2456234"/>
                <a:ext cx="16415" cy="16415"/>
              </a:xfrm>
              <a:custGeom>
                <a:avLst/>
                <a:gdLst>
                  <a:gd name="connsiteX0" fmla="*/ 154 w 16415"/>
                  <a:gd name="connsiteY0" fmla="*/ 357 h 16415"/>
                  <a:gd name="connsiteX1" fmla="*/ 154 w 16415"/>
                  <a:gd name="connsiteY1" fmla="*/ 16773 h 16415"/>
                  <a:gd name="connsiteX2" fmla="*/ 16570 w 16415"/>
                  <a:gd name="connsiteY2" fmla="*/ 16773 h 16415"/>
                </a:gdLst>
                <a:ahLst/>
                <a:cxnLst>
                  <a:cxn ang="0">
                    <a:pos x="connsiteX0" y="connsiteY0"/>
                  </a:cxn>
                  <a:cxn ang="0">
                    <a:pos x="connsiteX1" y="connsiteY1"/>
                  </a:cxn>
                  <a:cxn ang="0">
                    <a:pos x="connsiteX2" y="connsiteY2"/>
                  </a:cxn>
                </a:cxnLst>
                <a:rect l="l" t="t" r="r" b="b"/>
                <a:pathLst>
                  <a:path w="16415" h="16415">
                    <a:moveTo>
                      <a:pt x="154" y="357"/>
                    </a:moveTo>
                    <a:lnTo>
                      <a:pt x="154" y="16773"/>
                    </a:lnTo>
                    <a:lnTo>
                      <a:pt x="16570" y="16773"/>
                    </a:lnTo>
                  </a:path>
                </a:pathLst>
              </a:custGeom>
              <a:solidFill>
                <a:srgbClr val="000000"/>
              </a:solidFill>
              <a:ln w="5288" cap="rnd">
                <a:solidFill>
                  <a:srgbClr val="171717"/>
                </a:solidFill>
                <a:prstDash val="solid"/>
                <a:round/>
              </a:ln>
            </p:spPr>
            <p:txBody>
              <a:bodyPr rtlCol="0" anchor="ctr"/>
              <a:lstStyle/>
              <a:p>
                <a:endParaRPr lang="en-IN"/>
              </a:p>
            </p:txBody>
          </p:sp>
          <p:sp>
            <p:nvSpPr>
              <p:cNvPr id="404" name="Freeform: Shape 403">
                <a:extLst>
                  <a:ext uri="{FF2B5EF4-FFF2-40B4-BE49-F238E27FC236}">
                    <a16:creationId xmlns:a16="http://schemas.microsoft.com/office/drawing/2014/main" id="{14100877-D9B9-9D92-E991-3898A6A42D84}"/>
                  </a:ext>
                </a:extLst>
              </p:cNvPr>
              <p:cNvSpPr/>
              <p:nvPr/>
            </p:nvSpPr>
            <p:spPr>
              <a:xfrm>
                <a:off x="1971674" y="2486328"/>
                <a:ext cx="21887" cy="3647"/>
              </a:xfrm>
              <a:custGeom>
                <a:avLst/>
                <a:gdLst>
                  <a:gd name="connsiteX0" fmla="*/ 22043 w 21887"/>
                  <a:gd name="connsiteY0" fmla="*/ 355 h 3647"/>
                  <a:gd name="connsiteX1" fmla="*/ 156 w 21887"/>
                  <a:gd name="connsiteY1" fmla="*/ 355 h 3647"/>
                </a:gdLst>
                <a:ahLst/>
                <a:cxnLst>
                  <a:cxn ang="0">
                    <a:pos x="connsiteX0" y="connsiteY0"/>
                  </a:cxn>
                  <a:cxn ang="0">
                    <a:pos x="connsiteX1" y="connsiteY1"/>
                  </a:cxn>
                </a:cxnLst>
                <a:rect l="l" t="t" r="r" b="b"/>
                <a:pathLst>
                  <a:path w="21887" h="3647">
                    <a:moveTo>
                      <a:pt x="22043" y="355"/>
                    </a:moveTo>
                    <a:lnTo>
                      <a:pt x="156" y="355"/>
                    </a:lnTo>
                  </a:path>
                </a:pathLst>
              </a:custGeom>
              <a:ln w="5288" cap="rnd">
                <a:solidFill>
                  <a:srgbClr val="171717"/>
                </a:solidFill>
                <a:prstDash val="solid"/>
                <a:round/>
              </a:ln>
            </p:spPr>
            <p:txBody>
              <a:bodyPr rtlCol="0" anchor="ctr"/>
              <a:lstStyle/>
              <a:p>
                <a:endParaRPr lang="en-IN"/>
              </a:p>
            </p:txBody>
          </p:sp>
          <p:sp>
            <p:nvSpPr>
              <p:cNvPr id="405" name="Freeform: Shape 404">
                <a:extLst>
                  <a:ext uri="{FF2B5EF4-FFF2-40B4-BE49-F238E27FC236}">
                    <a16:creationId xmlns:a16="http://schemas.microsoft.com/office/drawing/2014/main" id="{4D290D12-002D-1E47-9BD0-A310B26C89FC}"/>
                  </a:ext>
                </a:extLst>
              </p:cNvPr>
              <p:cNvSpPr/>
              <p:nvPr/>
            </p:nvSpPr>
            <p:spPr>
              <a:xfrm>
                <a:off x="1971674" y="2497272"/>
                <a:ext cx="21887" cy="3647"/>
              </a:xfrm>
              <a:custGeom>
                <a:avLst/>
                <a:gdLst>
                  <a:gd name="connsiteX0" fmla="*/ 22043 w 21887"/>
                  <a:gd name="connsiteY0" fmla="*/ 354 h 3647"/>
                  <a:gd name="connsiteX1" fmla="*/ 156 w 21887"/>
                  <a:gd name="connsiteY1" fmla="*/ 354 h 3647"/>
                </a:gdLst>
                <a:ahLst/>
                <a:cxnLst>
                  <a:cxn ang="0">
                    <a:pos x="connsiteX0" y="connsiteY0"/>
                  </a:cxn>
                  <a:cxn ang="0">
                    <a:pos x="connsiteX1" y="connsiteY1"/>
                  </a:cxn>
                </a:cxnLst>
                <a:rect l="l" t="t" r="r" b="b"/>
                <a:pathLst>
                  <a:path w="21887" h="3647">
                    <a:moveTo>
                      <a:pt x="22043" y="354"/>
                    </a:moveTo>
                    <a:lnTo>
                      <a:pt x="156" y="354"/>
                    </a:lnTo>
                  </a:path>
                </a:pathLst>
              </a:custGeom>
              <a:ln w="5288" cap="rnd">
                <a:solidFill>
                  <a:srgbClr val="171717"/>
                </a:solidFill>
                <a:prstDash val="solid"/>
                <a:round/>
              </a:ln>
            </p:spPr>
            <p:txBody>
              <a:bodyPr rtlCol="0" anchor="ctr"/>
              <a:lstStyle/>
              <a:p>
                <a:endParaRPr lang="en-IN"/>
              </a:p>
            </p:txBody>
          </p:sp>
          <p:sp>
            <p:nvSpPr>
              <p:cNvPr id="406" name="Freeform: Shape 405">
                <a:extLst>
                  <a:ext uri="{FF2B5EF4-FFF2-40B4-BE49-F238E27FC236}">
                    <a16:creationId xmlns:a16="http://schemas.microsoft.com/office/drawing/2014/main" id="{7072E1B7-7C46-BCE0-F35D-61E7029EB0C7}"/>
                  </a:ext>
                </a:extLst>
              </p:cNvPr>
              <p:cNvSpPr/>
              <p:nvPr/>
            </p:nvSpPr>
            <p:spPr>
              <a:xfrm>
                <a:off x="1971674" y="2475385"/>
                <a:ext cx="5471" cy="3647"/>
              </a:xfrm>
              <a:custGeom>
                <a:avLst/>
                <a:gdLst>
                  <a:gd name="connsiteX0" fmla="*/ 5628 w 5471"/>
                  <a:gd name="connsiteY0" fmla="*/ 356 h 3647"/>
                  <a:gd name="connsiteX1" fmla="*/ 2892 w 5471"/>
                  <a:gd name="connsiteY1" fmla="*/ 356 h 3647"/>
                  <a:gd name="connsiteX2" fmla="*/ 156 w 5471"/>
                  <a:gd name="connsiteY2" fmla="*/ 356 h 3647"/>
                </a:gdLst>
                <a:ahLst/>
                <a:cxnLst>
                  <a:cxn ang="0">
                    <a:pos x="connsiteX0" y="connsiteY0"/>
                  </a:cxn>
                  <a:cxn ang="0">
                    <a:pos x="connsiteX1" y="connsiteY1"/>
                  </a:cxn>
                  <a:cxn ang="0">
                    <a:pos x="connsiteX2" y="connsiteY2"/>
                  </a:cxn>
                </a:cxnLst>
                <a:rect l="l" t="t" r="r" b="b"/>
                <a:pathLst>
                  <a:path w="5471" h="3647">
                    <a:moveTo>
                      <a:pt x="5628" y="356"/>
                    </a:moveTo>
                    <a:lnTo>
                      <a:pt x="2892" y="356"/>
                    </a:lnTo>
                    <a:lnTo>
                      <a:pt x="156" y="356"/>
                    </a:lnTo>
                  </a:path>
                </a:pathLst>
              </a:custGeom>
              <a:solidFill>
                <a:srgbClr val="000000"/>
              </a:solidFill>
              <a:ln w="5288" cap="rnd">
                <a:solidFill>
                  <a:srgbClr val="171717"/>
                </a:solidFill>
                <a:prstDash val="solid"/>
                <a:round/>
              </a:ln>
            </p:spPr>
            <p:txBody>
              <a:bodyPr rtlCol="0" anchor="ctr"/>
              <a:lstStyle/>
              <a:p>
                <a:endParaRPr lang="en-IN"/>
              </a:p>
            </p:txBody>
          </p:sp>
        </p:grpSp>
        <p:sp>
          <p:nvSpPr>
            <p:cNvPr id="407" name="Freeform: Shape 406">
              <a:extLst>
                <a:ext uri="{FF2B5EF4-FFF2-40B4-BE49-F238E27FC236}">
                  <a16:creationId xmlns:a16="http://schemas.microsoft.com/office/drawing/2014/main" id="{4F40A750-3753-150F-E809-7E808BF047C6}"/>
                </a:ext>
              </a:extLst>
            </p:cNvPr>
            <p:cNvSpPr/>
            <p:nvPr/>
          </p:nvSpPr>
          <p:spPr>
            <a:xfrm>
              <a:off x="2595687" y="2909865"/>
              <a:ext cx="474442" cy="368335"/>
            </a:xfrm>
            <a:custGeom>
              <a:avLst/>
              <a:gdLst>
                <a:gd name="connsiteX0" fmla="*/ 227271 w 474442"/>
                <a:gd name="connsiteY0" fmla="*/ 4954 h 368335"/>
                <a:gd name="connsiteX1" fmla="*/ 253937 w 474442"/>
                <a:gd name="connsiteY1" fmla="*/ 5144 h 368335"/>
                <a:gd name="connsiteX2" fmla="*/ 253937 w 474442"/>
                <a:gd name="connsiteY2" fmla="*/ 5144 h 368335"/>
                <a:gd name="connsiteX3" fmla="*/ 466156 w 474442"/>
                <a:gd name="connsiteY3" fmla="*/ 170546 h 368335"/>
                <a:gd name="connsiteX4" fmla="*/ 465831 w 474442"/>
                <a:gd name="connsiteY4" fmla="*/ 205317 h 368335"/>
                <a:gd name="connsiteX5" fmla="*/ 465831 w 474442"/>
                <a:gd name="connsiteY5" fmla="*/ 205317 h 368335"/>
                <a:gd name="connsiteX6" fmla="*/ 253620 w 474442"/>
                <a:gd name="connsiteY6" fmla="*/ 364477 h 368335"/>
                <a:gd name="connsiteX7" fmla="*/ 227599 w 474442"/>
                <a:gd name="connsiteY7" fmla="*/ 364656 h 368335"/>
                <a:gd name="connsiteX8" fmla="*/ 227599 w 474442"/>
                <a:gd name="connsiteY8" fmla="*/ 364656 h 368335"/>
                <a:gd name="connsiteX9" fmla="*/ 9143 w 474442"/>
                <a:gd name="connsiteY9" fmla="*/ 205496 h 368335"/>
                <a:gd name="connsiteX10" fmla="*/ 8818 w 474442"/>
                <a:gd name="connsiteY10" fmla="*/ 170356 h 368335"/>
                <a:gd name="connsiteX11" fmla="*/ 8818 w 474442"/>
                <a:gd name="connsiteY11" fmla="*/ 170356 h 368335"/>
                <a:gd name="connsiteX12" fmla="*/ 227271 w 474442"/>
                <a:gd name="connsiteY12" fmla="*/ 4954 h 36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442" h="368335">
                  <a:moveTo>
                    <a:pt x="227271" y="4954"/>
                  </a:moveTo>
                  <a:cubicBezTo>
                    <a:pt x="235177" y="-1030"/>
                    <a:pt x="246117" y="-952"/>
                    <a:pt x="253937" y="5144"/>
                  </a:cubicBezTo>
                  <a:moveTo>
                    <a:pt x="253937" y="5144"/>
                  </a:moveTo>
                  <a:cubicBezTo>
                    <a:pt x="322087" y="58260"/>
                    <a:pt x="390238" y="111376"/>
                    <a:pt x="466156" y="170546"/>
                  </a:cubicBezTo>
                  <a:cubicBezTo>
                    <a:pt x="477530" y="179412"/>
                    <a:pt x="477369" y="196664"/>
                    <a:pt x="465831" y="205317"/>
                  </a:cubicBezTo>
                  <a:moveTo>
                    <a:pt x="465831" y="205317"/>
                  </a:moveTo>
                  <a:cubicBezTo>
                    <a:pt x="387595" y="263995"/>
                    <a:pt x="309358" y="322673"/>
                    <a:pt x="253620" y="364477"/>
                  </a:cubicBezTo>
                  <a:cubicBezTo>
                    <a:pt x="245927" y="370246"/>
                    <a:pt x="235371" y="370318"/>
                    <a:pt x="227599" y="364656"/>
                  </a:cubicBezTo>
                  <a:moveTo>
                    <a:pt x="227599" y="364656"/>
                  </a:moveTo>
                  <a:cubicBezTo>
                    <a:pt x="155842" y="312376"/>
                    <a:pt x="84085" y="260096"/>
                    <a:pt x="9143" y="205496"/>
                  </a:cubicBezTo>
                  <a:cubicBezTo>
                    <a:pt x="-2719" y="196854"/>
                    <a:pt x="-2882" y="179215"/>
                    <a:pt x="8818" y="170356"/>
                  </a:cubicBezTo>
                  <a:moveTo>
                    <a:pt x="8818" y="170356"/>
                  </a:moveTo>
                  <a:cubicBezTo>
                    <a:pt x="80926" y="115760"/>
                    <a:pt x="153033" y="61163"/>
                    <a:pt x="227271" y="4954"/>
                  </a:cubicBezTo>
                </a:path>
              </a:pathLst>
            </a:custGeom>
            <a:noFill/>
            <a:ln w="4522" cap="flat">
              <a:solidFill>
                <a:srgbClr val="171717"/>
              </a:solidFill>
              <a:prstDash val="solid"/>
              <a:miter/>
            </a:ln>
          </p:spPr>
          <p:txBody>
            <a:bodyPr rtlCol="0" anchor="ctr"/>
            <a:lstStyle/>
            <a:p>
              <a:endParaRPr lang="en-IN"/>
            </a:p>
          </p:txBody>
        </p:sp>
        <p:pic>
          <p:nvPicPr>
            <p:cNvPr id="408" name="Picture 407">
              <a:extLst>
                <a:ext uri="{FF2B5EF4-FFF2-40B4-BE49-F238E27FC236}">
                  <a16:creationId xmlns:a16="http://schemas.microsoft.com/office/drawing/2014/main" id="{84605FAA-7C7B-DA5F-8DA1-1706DE23A218}"/>
                </a:ext>
              </a:extLst>
            </p:cNvPr>
            <p:cNvPicPr>
              <a:picLocks noChangeAspect="1"/>
            </p:cNvPicPr>
            <p:nvPr/>
          </p:nvPicPr>
          <p:blipFill>
            <a:blip r:embed="rId3"/>
            <a:stretch>
              <a:fillRect/>
            </a:stretch>
          </p:blipFill>
          <p:spPr>
            <a:xfrm>
              <a:off x="2730820" y="3030004"/>
              <a:ext cx="203505" cy="134971"/>
            </a:xfrm>
            <a:custGeom>
              <a:avLst/>
              <a:gdLst>
                <a:gd name="connsiteX0" fmla="*/ 185 w 203505"/>
                <a:gd name="connsiteY0" fmla="*/ 553 h 134971"/>
                <a:gd name="connsiteX1" fmla="*/ 203690 w 203505"/>
                <a:gd name="connsiteY1" fmla="*/ 553 h 134971"/>
                <a:gd name="connsiteX2" fmla="*/ 203690 w 203505"/>
                <a:gd name="connsiteY2" fmla="*/ 135524 h 134971"/>
                <a:gd name="connsiteX3" fmla="*/ 185 w 203505"/>
                <a:gd name="connsiteY3" fmla="*/ 135524 h 134971"/>
              </a:gdLst>
              <a:ahLst/>
              <a:cxnLst>
                <a:cxn ang="0">
                  <a:pos x="connsiteX0" y="connsiteY0"/>
                </a:cxn>
                <a:cxn ang="0">
                  <a:pos x="connsiteX1" y="connsiteY1"/>
                </a:cxn>
                <a:cxn ang="0">
                  <a:pos x="connsiteX2" y="connsiteY2"/>
                </a:cxn>
                <a:cxn ang="0">
                  <a:pos x="connsiteX3" y="connsiteY3"/>
                </a:cxn>
              </a:cxnLst>
              <a:rect l="l" t="t" r="r" b="b"/>
              <a:pathLst>
                <a:path w="203505" h="134971">
                  <a:moveTo>
                    <a:pt x="185" y="553"/>
                  </a:moveTo>
                  <a:lnTo>
                    <a:pt x="203690" y="553"/>
                  </a:lnTo>
                  <a:lnTo>
                    <a:pt x="203690" y="135524"/>
                  </a:lnTo>
                  <a:lnTo>
                    <a:pt x="185" y="135524"/>
                  </a:lnTo>
                  <a:close/>
                </a:path>
              </a:pathLst>
            </a:custGeom>
          </p:spPr>
        </p:pic>
        <p:grpSp>
          <p:nvGrpSpPr>
            <p:cNvPr id="409" name="Graphic 4">
              <a:extLst>
                <a:ext uri="{FF2B5EF4-FFF2-40B4-BE49-F238E27FC236}">
                  <a16:creationId xmlns:a16="http://schemas.microsoft.com/office/drawing/2014/main" id="{B3045DC7-0C1F-C413-F26B-8EAB086D9C18}"/>
                </a:ext>
              </a:extLst>
            </p:cNvPr>
            <p:cNvGrpSpPr/>
            <p:nvPr/>
          </p:nvGrpSpPr>
          <p:grpSpPr>
            <a:xfrm>
              <a:off x="2689102" y="2931147"/>
              <a:ext cx="87548" cy="87548"/>
              <a:chOff x="2003302" y="3061051"/>
              <a:chExt cx="87548" cy="87548"/>
            </a:xfrm>
          </p:grpSpPr>
          <p:sp>
            <p:nvSpPr>
              <p:cNvPr id="410" name="Freeform: Shape 409">
                <a:extLst>
                  <a:ext uri="{FF2B5EF4-FFF2-40B4-BE49-F238E27FC236}">
                    <a16:creationId xmlns:a16="http://schemas.microsoft.com/office/drawing/2014/main" id="{18386BD4-A898-4AE3-1877-42026D6E6F68}"/>
                  </a:ext>
                </a:extLst>
              </p:cNvPr>
              <p:cNvSpPr/>
              <p:nvPr/>
            </p:nvSpPr>
            <p:spPr>
              <a:xfrm>
                <a:off x="2003302" y="3061051"/>
                <a:ext cx="87548" cy="87548"/>
              </a:xfrm>
              <a:custGeom>
                <a:avLst/>
                <a:gdLst>
                  <a:gd name="connsiteX0" fmla="*/ 18413 w 87548"/>
                  <a:gd name="connsiteY0" fmla="*/ 526 h 87548"/>
                  <a:gd name="connsiteX1" fmla="*/ 69483 w 87548"/>
                  <a:gd name="connsiteY1" fmla="*/ 526 h 87548"/>
                  <a:gd name="connsiteX2" fmla="*/ 83162 w 87548"/>
                  <a:gd name="connsiteY2" fmla="*/ 5086 h 87548"/>
                  <a:gd name="connsiteX3" fmla="*/ 87722 w 87548"/>
                  <a:gd name="connsiteY3" fmla="*/ 18765 h 87548"/>
                  <a:gd name="connsiteX4" fmla="*/ 87722 w 87548"/>
                  <a:gd name="connsiteY4" fmla="*/ 69835 h 87548"/>
                  <a:gd name="connsiteX5" fmla="*/ 83162 w 87548"/>
                  <a:gd name="connsiteY5" fmla="*/ 83515 h 87548"/>
                  <a:gd name="connsiteX6" fmla="*/ 69483 w 87548"/>
                  <a:gd name="connsiteY6" fmla="*/ 88075 h 87548"/>
                  <a:gd name="connsiteX7" fmla="*/ 18413 w 87548"/>
                  <a:gd name="connsiteY7" fmla="*/ 88075 h 87548"/>
                  <a:gd name="connsiteX8" fmla="*/ 4733 w 87548"/>
                  <a:gd name="connsiteY8" fmla="*/ 83515 h 87548"/>
                  <a:gd name="connsiteX9" fmla="*/ 173 w 87548"/>
                  <a:gd name="connsiteY9" fmla="*/ 69835 h 87548"/>
                  <a:gd name="connsiteX10" fmla="*/ 1313 w 87548"/>
                  <a:gd name="connsiteY10" fmla="*/ 10785 h 87548"/>
                  <a:gd name="connsiteX11" fmla="*/ 4733 w 87548"/>
                  <a:gd name="connsiteY11" fmla="*/ 5086 h 87548"/>
                  <a:gd name="connsiteX12" fmla="*/ 18413 w 87548"/>
                  <a:gd name="connsiteY12" fmla="*/ 52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13" y="526"/>
                    </a:moveTo>
                    <a:lnTo>
                      <a:pt x="69483" y="526"/>
                    </a:lnTo>
                    <a:lnTo>
                      <a:pt x="83162" y="5086"/>
                    </a:lnTo>
                    <a:lnTo>
                      <a:pt x="87722" y="18765"/>
                    </a:lnTo>
                    <a:lnTo>
                      <a:pt x="87722" y="69835"/>
                    </a:lnTo>
                    <a:lnTo>
                      <a:pt x="83162" y="83515"/>
                    </a:lnTo>
                    <a:lnTo>
                      <a:pt x="69483" y="88075"/>
                    </a:lnTo>
                    <a:lnTo>
                      <a:pt x="18413" y="88075"/>
                    </a:lnTo>
                    <a:lnTo>
                      <a:pt x="4733" y="83515"/>
                    </a:lnTo>
                    <a:lnTo>
                      <a:pt x="173" y="69835"/>
                    </a:lnTo>
                    <a:lnTo>
                      <a:pt x="1313" y="10785"/>
                    </a:lnTo>
                    <a:lnTo>
                      <a:pt x="4733" y="5086"/>
                    </a:lnTo>
                    <a:lnTo>
                      <a:pt x="18413" y="526"/>
                    </a:lnTo>
                  </a:path>
                </a:pathLst>
              </a:custGeom>
              <a:solidFill>
                <a:srgbClr val="FFFFFF"/>
              </a:solidFill>
              <a:ln w="0" cap="flat">
                <a:noFill/>
                <a:prstDash val="solid"/>
                <a:miter/>
              </a:ln>
            </p:spPr>
            <p:txBody>
              <a:bodyPr rtlCol="0" anchor="ctr"/>
              <a:lstStyle/>
              <a:p>
                <a:endParaRPr lang="en-IN"/>
              </a:p>
            </p:txBody>
          </p:sp>
          <p:sp>
            <p:nvSpPr>
              <p:cNvPr id="411" name="Freeform: Shape 410">
                <a:extLst>
                  <a:ext uri="{FF2B5EF4-FFF2-40B4-BE49-F238E27FC236}">
                    <a16:creationId xmlns:a16="http://schemas.microsoft.com/office/drawing/2014/main" id="{5171D09F-D420-88C6-24E2-44944AE2B387}"/>
                  </a:ext>
                </a:extLst>
              </p:cNvPr>
              <p:cNvSpPr/>
              <p:nvPr/>
            </p:nvSpPr>
            <p:spPr>
              <a:xfrm>
                <a:off x="2003302" y="3061051"/>
                <a:ext cx="87548" cy="87548"/>
              </a:xfrm>
              <a:custGeom>
                <a:avLst/>
                <a:gdLst>
                  <a:gd name="connsiteX0" fmla="*/ 18413 w 87548"/>
                  <a:gd name="connsiteY0" fmla="*/ 526 h 87548"/>
                  <a:gd name="connsiteX1" fmla="*/ 69483 w 87548"/>
                  <a:gd name="connsiteY1" fmla="*/ 526 h 87548"/>
                  <a:gd name="connsiteX2" fmla="*/ 87722 w 87548"/>
                  <a:gd name="connsiteY2" fmla="*/ 18765 h 87548"/>
                  <a:gd name="connsiteX3" fmla="*/ 87722 w 87548"/>
                  <a:gd name="connsiteY3" fmla="*/ 18765 h 87548"/>
                  <a:gd name="connsiteX4" fmla="*/ 87722 w 87548"/>
                  <a:gd name="connsiteY4" fmla="*/ 69835 h 87548"/>
                  <a:gd name="connsiteX5" fmla="*/ 69483 w 87548"/>
                  <a:gd name="connsiteY5" fmla="*/ 88075 h 87548"/>
                  <a:gd name="connsiteX6" fmla="*/ 69483 w 87548"/>
                  <a:gd name="connsiteY6" fmla="*/ 88075 h 87548"/>
                  <a:gd name="connsiteX7" fmla="*/ 18413 w 87548"/>
                  <a:gd name="connsiteY7" fmla="*/ 88075 h 87548"/>
                  <a:gd name="connsiteX8" fmla="*/ 173 w 87548"/>
                  <a:gd name="connsiteY8" fmla="*/ 69835 h 87548"/>
                  <a:gd name="connsiteX9" fmla="*/ 173 w 87548"/>
                  <a:gd name="connsiteY9" fmla="*/ 69835 h 87548"/>
                  <a:gd name="connsiteX10" fmla="*/ 173 w 87548"/>
                  <a:gd name="connsiteY10" fmla="*/ 18765 h 87548"/>
                  <a:gd name="connsiteX11" fmla="*/ 18413 w 87548"/>
                  <a:gd name="connsiteY11" fmla="*/ 52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13" y="526"/>
                    </a:moveTo>
                    <a:cubicBezTo>
                      <a:pt x="34504" y="526"/>
                      <a:pt x="50596" y="526"/>
                      <a:pt x="69483" y="526"/>
                    </a:cubicBezTo>
                    <a:cubicBezTo>
                      <a:pt x="81642" y="526"/>
                      <a:pt x="87722" y="6606"/>
                      <a:pt x="87722" y="18765"/>
                    </a:cubicBezTo>
                    <a:moveTo>
                      <a:pt x="87722" y="18765"/>
                    </a:moveTo>
                    <a:cubicBezTo>
                      <a:pt x="87722" y="37414"/>
                      <a:pt x="87722" y="56063"/>
                      <a:pt x="87722" y="69835"/>
                    </a:cubicBezTo>
                    <a:cubicBezTo>
                      <a:pt x="87722" y="81995"/>
                      <a:pt x="81642" y="88075"/>
                      <a:pt x="69483" y="88075"/>
                    </a:cubicBezTo>
                    <a:moveTo>
                      <a:pt x="69483" y="88075"/>
                    </a:moveTo>
                    <a:cubicBezTo>
                      <a:pt x="49975" y="88075"/>
                      <a:pt x="30468" y="88075"/>
                      <a:pt x="18413" y="88075"/>
                    </a:cubicBezTo>
                    <a:cubicBezTo>
                      <a:pt x="6253" y="88075"/>
                      <a:pt x="173" y="81995"/>
                      <a:pt x="173" y="69835"/>
                    </a:cubicBezTo>
                    <a:moveTo>
                      <a:pt x="173" y="69835"/>
                    </a:moveTo>
                    <a:cubicBezTo>
                      <a:pt x="173" y="58882"/>
                      <a:pt x="173" y="47929"/>
                      <a:pt x="173" y="18765"/>
                    </a:cubicBezTo>
                    <a:cubicBezTo>
                      <a:pt x="173" y="6606"/>
                      <a:pt x="6253" y="526"/>
                      <a:pt x="18413" y="526"/>
                    </a:cubicBezTo>
                  </a:path>
                </a:pathLst>
              </a:custGeom>
              <a:noFill/>
              <a:ln w="4284" cap="flat">
                <a:solidFill>
                  <a:srgbClr val="171717"/>
                </a:solidFill>
                <a:prstDash val="solid"/>
                <a:miter/>
              </a:ln>
            </p:spPr>
            <p:txBody>
              <a:bodyPr rtlCol="0" anchor="ctr"/>
              <a:lstStyle/>
              <a:p>
                <a:endParaRPr lang="en-IN"/>
              </a:p>
            </p:txBody>
          </p:sp>
        </p:grpSp>
        <p:grpSp>
          <p:nvGrpSpPr>
            <p:cNvPr id="412" name="Graphic 4">
              <a:extLst>
                <a:ext uri="{FF2B5EF4-FFF2-40B4-BE49-F238E27FC236}">
                  <a16:creationId xmlns:a16="http://schemas.microsoft.com/office/drawing/2014/main" id="{567A3F69-8012-5E24-0AAF-CD1B6FFAC756}"/>
                </a:ext>
              </a:extLst>
            </p:cNvPr>
            <p:cNvGrpSpPr/>
            <p:nvPr/>
          </p:nvGrpSpPr>
          <p:grpSpPr>
            <a:xfrm>
              <a:off x="2702781" y="2950298"/>
              <a:ext cx="60189" cy="49246"/>
              <a:chOff x="2016981" y="3080202"/>
              <a:chExt cx="60189" cy="49246"/>
            </a:xfrm>
            <a:solidFill>
              <a:srgbClr val="000000"/>
            </a:solidFill>
          </p:grpSpPr>
          <p:sp>
            <p:nvSpPr>
              <p:cNvPr id="413" name="Freeform: Shape 412">
                <a:extLst>
                  <a:ext uri="{FF2B5EF4-FFF2-40B4-BE49-F238E27FC236}">
                    <a16:creationId xmlns:a16="http://schemas.microsoft.com/office/drawing/2014/main" id="{3E672A9A-07AF-C9A7-BA3E-B73E300A3643}"/>
                  </a:ext>
                </a:extLst>
              </p:cNvPr>
              <p:cNvSpPr/>
              <p:nvPr/>
            </p:nvSpPr>
            <p:spPr>
              <a:xfrm>
                <a:off x="2016981" y="3080202"/>
                <a:ext cx="41038" cy="35566"/>
              </a:xfrm>
              <a:custGeom>
                <a:avLst/>
                <a:gdLst>
                  <a:gd name="connsiteX0" fmla="*/ 174 w 41038"/>
                  <a:gd name="connsiteY0" fmla="*/ 526 h 35566"/>
                  <a:gd name="connsiteX1" fmla="*/ 41213 w 41038"/>
                  <a:gd name="connsiteY1" fmla="*/ 526 h 35566"/>
                  <a:gd name="connsiteX2" fmla="*/ 41213 w 41038"/>
                  <a:gd name="connsiteY2" fmla="*/ 36093 h 35566"/>
                  <a:gd name="connsiteX3" fmla="*/ 174 w 41038"/>
                  <a:gd name="connsiteY3" fmla="*/ 36093 h 35566"/>
                </a:gdLst>
                <a:ahLst/>
                <a:cxnLst>
                  <a:cxn ang="0">
                    <a:pos x="connsiteX0" y="connsiteY0"/>
                  </a:cxn>
                  <a:cxn ang="0">
                    <a:pos x="connsiteX1" y="connsiteY1"/>
                  </a:cxn>
                  <a:cxn ang="0">
                    <a:pos x="connsiteX2" y="connsiteY2"/>
                  </a:cxn>
                  <a:cxn ang="0">
                    <a:pos x="connsiteX3" y="connsiteY3"/>
                  </a:cxn>
                </a:cxnLst>
                <a:rect l="l" t="t" r="r" b="b"/>
                <a:pathLst>
                  <a:path w="41038" h="35566">
                    <a:moveTo>
                      <a:pt x="174" y="526"/>
                    </a:moveTo>
                    <a:lnTo>
                      <a:pt x="41213" y="526"/>
                    </a:lnTo>
                    <a:lnTo>
                      <a:pt x="41213" y="36093"/>
                    </a:lnTo>
                    <a:lnTo>
                      <a:pt x="174" y="36093"/>
                    </a:lnTo>
                    <a:close/>
                  </a:path>
                </a:pathLst>
              </a:custGeom>
              <a:solidFill>
                <a:srgbClr val="000000"/>
              </a:solidFill>
              <a:ln w="5288" cap="rnd">
                <a:solidFill>
                  <a:srgbClr val="171717"/>
                </a:solidFill>
                <a:prstDash val="solid"/>
                <a:round/>
              </a:ln>
            </p:spPr>
            <p:txBody>
              <a:bodyPr rtlCol="0" anchor="ctr"/>
              <a:lstStyle/>
              <a:p>
                <a:endParaRPr lang="en-IN"/>
              </a:p>
            </p:txBody>
          </p:sp>
          <p:sp>
            <p:nvSpPr>
              <p:cNvPr id="414" name="Freeform: Shape 413">
                <a:extLst>
                  <a:ext uri="{FF2B5EF4-FFF2-40B4-BE49-F238E27FC236}">
                    <a16:creationId xmlns:a16="http://schemas.microsoft.com/office/drawing/2014/main" id="{0BBC39C4-C2B0-3229-EBF6-A26DCE3FC8CE}"/>
                  </a:ext>
                </a:extLst>
              </p:cNvPr>
              <p:cNvSpPr/>
              <p:nvPr/>
            </p:nvSpPr>
            <p:spPr>
              <a:xfrm>
                <a:off x="2058020" y="3093882"/>
                <a:ext cx="19151" cy="21887"/>
              </a:xfrm>
              <a:custGeom>
                <a:avLst/>
                <a:gdLst>
                  <a:gd name="connsiteX0" fmla="*/ 171 w 19151"/>
                  <a:gd name="connsiteY0" fmla="*/ 526 h 21887"/>
                  <a:gd name="connsiteX1" fmla="*/ 11115 w 19151"/>
                  <a:gd name="connsiteY1" fmla="*/ 526 h 21887"/>
                  <a:gd name="connsiteX2" fmla="*/ 19323 w 19151"/>
                  <a:gd name="connsiteY2" fmla="*/ 8734 h 21887"/>
                  <a:gd name="connsiteX3" fmla="*/ 19323 w 19151"/>
                  <a:gd name="connsiteY3" fmla="*/ 22413 h 21887"/>
                  <a:gd name="connsiteX4" fmla="*/ 171 w 19151"/>
                  <a:gd name="connsiteY4" fmla="*/ 22413 h 21887"/>
                  <a:gd name="connsiteX5" fmla="*/ 171 w 19151"/>
                  <a:gd name="connsiteY5" fmla="*/ 526 h 2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51" h="21887">
                    <a:moveTo>
                      <a:pt x="171" y="526"/>
                    </a:moveTo>
                    <a:lnTo>
                      <a:pt x="11115" y="526"/>
                    </a:lnTo>
                    <a:lnTo>
                      <a:pt x="19323" y="8734"/>
                    </a:lnTo>
                    <a:lnTo>
                      <a:pt x="19323" y="22413"/>
                    </a:lnTo>
                    <a:lnTo>
                      <a:pt x="171" y="22413"/>
                    </a:lnTo>
                    <a:lnTo>
                      <a:pt x="171" y="526"/>
                    </a:lnTo>
                    <a:close/>
                  </a:path>
                </a:pathLst>
              </a:custGeom>
              <a:solidFill>
                <a:srgbClr val="000000"/>
              </a:solidFill>
              <a:ln w="5288" cap="rnd">
                <a:solidFill>
                  <a:srgbClr val="171717"/>
                </a:solidFill>
                <a:prstDash val="solid"/>
                <a:round/>
              </a:ln>
            </p:spPr>
            <p:txBody>
              <a:bodyPr rtlCol="0" anchor="ctr"/>
              <a:lstStyle/>
              <a:p>
                <a:endParaRPr lang="en-IN"/>
              </a:p>
            </p:txBody>
          </p:sp>
          <p:sp>
            <p:nvSpPr>
              <p:cNvPr id="415" name="Freeform: Shape 414">
                <a:extLst>
                  <a:ext uri="{FF2B5EF4-FFF2-40B4-BE49-F238E27FC236}">
                    <a16:creationId xmlns:a16="http://schemas.microsoft.com/office/drawing/2014/main" id="{3EBED9A5-BEAC-9737-E12F-EBCAA07A4A79}"/>
                  </a:ext>
                </a:extLst>
              </p:cNvPr>
              <p:cNvSpPr/>
              <p:nvPr/>
            </p:nvSpPr>
            <p:spPr>
              <a:xfrm>
                <a:off x="2022453" y="3115769"/>
                <a:ext cx="13679" cy="13679"/>
              </a:xfrm>
              <a:custGeom>
                <a:avLst/>
                <a:gdLst>
                  <a:gd name="connsiteX0" fmla="*/ 13854 w 13679"/>
                  <a:gd name="connsiteY0" fmla="*/ 7364 h 13679"/>
                  <a:gd name="connsiteX1" fmla="*/ 7015 w 13679"/>
                  <a:gd name="connsiteY1" fmla="*/ 14204 h 13679"/>
                  <a:gd name="connsiteX2" fmla="*/ 175 w 13679"/>
                  <a:gd name="connsiteY2" fmla="*/ 7364 h 13679"/>
                  <a:gd name="connsiteX3" fmla="*/ 7015 w 13679"/>
                  <a:gd name="connsiteY3" fmla="*/ 524 h 13679"/>
                  <a:gd name="connsiteX4" fmla="*/ 13854 w 13679"/>
                  <a:gd name="connsiteY4" fmla="*/ 7364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 h="13679">
                    <a:moveTo>
                      <a:pt x="13854" y="7364"/>
                    </a:moveTo>
                    <a:cubicBezTo>
                      <a:pt x="13854" y="11141"/>
                      <a:pt x="10792" y="14204"/>
                      <a:pt x="7015" y="14204"/>
                    </a:cubicBezTo>
                    <a:cubicBezTo>
                      <a:pt x="3237" y="14204"/>
                      <a:pt x="175" y="11141"/>
                      <a:pt x="175" y="7364"/>
                    </a:cubicBezTo>
                    <a:cubicBezTo>
                      <a:pt x="175" y="3586"/>
                      <a:pt x="3237" y="524"/>
                      <a:pt x="7015" y="524"/>
                    </a:cubicBezTo>
                    <a:cubicBezTo>
                      <a:pt x="10792" y="524"/>
                      <a:pt x="13854" y="3586"/>
                      <a:pt x="13854" y="7364"/>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416" name="Freeform: Shape 415">
                <a:extLst>
                  <a:ext uri="{FF2B5EF4-FFF2-40B4-BE49-F238E27FC236}">
                    <a16:creationId xmlns:a16="http://schemas.microsoft.com/office/drawing/2014/main" id="{BF419174-527A-D04B-2E8B-C109368E4AA9}"/>
                  </a:ext>
                </a:extLst>
              </p:cNvPr>
              <p:cNvSpPr/>
              <p:nvPr/>
            </p:nvSpPr>
            <p:spPr>
              <a:xfrm>
                <a:off x="2058020" y="3115769"/>
                <a:ext cx="13679" cy="13679"/>
              </a:xfrm>
              <a:custGeom>
                <a:avLst/>
                <a:gdLst>
                  <a:gd name="connsiteX0" fmla="*/ 13851 w 13679"/>
                  <a:gd name="connsiteY0" fmla="*/ 7364 h 13679"/>
                  <a:gd name="connsiteX1" fmla="*/ 7011 w 13679"/>
                  <a:gd name="connsiteY1" fmla="*/ 14204 h 13679"/>
                  <a:gd name="connsiteX2" fmla="*/ 172 w 13679"/>
                  <a:gd name="connsiteY2" fmla="*/ 7364 h 13679"/>
                  <a:gd name="connsiteX3" fmla="*/ 7011 w 13679"/>
                  <a:gd name="connsiteY3" fmla="*/ 524 h 13679"/>
                  <a:gd name="connsiteX4" fmla="*/ 13851 w 13679"/>
                  <a:gd name="connsiteY4" fmla="*/ 7364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 h="13679">
                    <a:moveTo>
                      <a:pt x="13851" y="7364"/>
                    </a:moveTo>
                    <a:cubicBezTo>
                      <a:pt x="13851" y="11141"/>
                      <a:pt x="10789" y="14204"/>
                      <a:pt x="7011" y="14204"/>
                    </a:cubicBezTo>
                    <a:cubicBezTo>
                      <a:pt x="3234" y="14204"/>
                      <a:pt x="172" y="11141"/>
                      <a:pt x="172" y="7364"/>
                    </a:cubicBezTo>
                    <a:cubicBezTo>
                      <a:pt x="172" y="3586"/>
                      <a:pt x="3234" y="524"/>
                      <a:pt x="7011" y="524"/>
                    </a:cubicBezTo>
                    <a:cubicBezTo>
                      <a:pt x="10789" y="524"/>
                      <a:pt x="13851" y="3586"/>
                      <a:pt x="13851" y="7364"/>
                    </a:cubicBezTo>
                    <a:close/>
                  </a:path>
                </a:pathLst>
              </a:custGeom>
              <a:solidFill>
                <a:srgbClr val="000000"/>
              </a:solidFill>
              <a:ln w="5288" cap="rnd">
                <a:solidFill>
                  <a:srgbClr val="171717"/>
                </a:solidFill>
                <a:prstDash val="solid"/>
                <a:round/>
              </a:ln>
            </p:spPr>
            <p:txBody>
              <a:bodyPr rtlCol="0" anchor="ctr"/>
              <a:lstStyle/>
              <a:p>
                <a:endParaRPr lang="en-IN"/>
              </a:p>
            </p:txBody>
          </p:sp>
        </p:grpSp>
        <p:sp>
          <p:nvSpPr>
            <p:cNvPr id="417" name="Freeform: Shape 416">
              <a:extLst>
                <a:ext uri="{FF2B5EF4-FFF2-40B4-BE49-F238E27FC236}">
                  <a16:creationId xmlns:a16="http://schemas.microsoft.com/office/drawing/2014/main" id="{43246DA8-7717-F132-ADC1-6750CB4C6C5D}"/>
                </a:ext>
              </a:extLst>
            </p:cNvPr>
            <p:cNvSpPr/>
            <p:nvPr/>
          </p:nvSpPr>
          <p:spPr>
            <a:xfrm>
              <a:off x="2283568" y="3637375"/>
              <a:ext cx="503406" cy="262646"/>
            </a:xfrm>
            <a:custGeom>
              <a:avLst/>
              <a:gdLst>
                <a:gd name="connsiteX0" fmla="*/ 21949 w 503406"/>
                <a:gd name="connsiteY0" fmla="*/ 719 h 262646"/>
                <a:gd name="connsiteX1" fmla="*/ 481581 w 503406"/>
                <a:gd name="connsiteY1" fmla="*/ 719 h 262646"/>
                <a:gd name="connsiteX2" fmla="*/ 503468 w 503406"/>
                <a:gd name="connsiteY2" fmla="*/ 22607 h 262646"/>
                <a:gd name="connsiteX3" fmla="*/ 503468 w 503406"/>
                <a:gd name="connsiteY3" fmla="*/ 22607 h 262646"/>
                <a:gd name="connsiteX4" fmla="*/ 503468 w 503406"/>
                <a:gd name="connsiteY4" fmla="*/ 241479 h 262646"/>
                <a:gd name="connsiteX5" fmla="*/ 481581 w 503406"/>
                <a:gd name="connsiteY5" fmla="*/ 263366 h 262646"/>
                <a:gd name="connsiteX6" fmla="*/ 481581 w 503406"/>
                <a:gd name="connsiteY6" fmla="*/ 263366 h 262646"/>
                <a:gd name="connsiteX7" fmla="*/ 21949 w 503406"/>
                <a:gd name="connsiteY7" fmla="*/ 263366 h 262646"/>
                <a:gd name="connsiteX8" fmla="*/ 62 w 503406"/>
                <a:gd name="connsiteY8" fmla="*/ 241479 h 262646"/>
                <a:gd name="connsiteX9" fmla="*/ 62 w 503406"/>
                <a:gd name="connsiteY9" fmla="*/ 241479 h 262646"/>
                <a:gd name="connsiteX10" fmla="*/ 62 w 503406"/>
                <a:gd name="connsiteY10" fmla="*/ 22607 h 262646"/>
                <a:gd name="connsiteX11" fmla="*/ 21949 w 503406"/>
                <a:gd name="connsiteY11" fmla="*/ 719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1949" y="719"/>
                  </a:moveTo>
                  <a:cubicBezTo>
                    <a:pt x="165813" y="719"/>
                    <a:pt x="309677" y="719"/>
                    <a:pt x="481581" y="719"/>
                  </a:cubicBezTo>
                  <a:cubicBezTo>
                    <a:pt x="496173" y="719"/>
                    <a:pt x="503468" y="8015"/>
                    <a:pt x="503468" y="22607"/>
                  </a:cubicBezTo>
                  <a:moveTo>
                    <a:pt x="503468" y="22607"/>
                  </a:moveTo>
                  <a:cubicBezTo>
                    <a:pt x="503468" y="85906"/>
                    <a:pt x="503468" y="149206"/>
                    <a:pt x="503468" y="241479"/>
                  </a:cubicBezTo>
                  <a:cubicBezTo>
                    <a:pt x="503468" y="256070"/>
                    <a:pt x="496173" y="263366"/>
                    <a:pt x="481581" y="263366"/>
                  </a:cubicBezTo>
                  <a:moveTo>
                    <a:pt x="481581" y="263366"/>
                  </a:moveTo>
                  <a:cubicBezTo>
                    <a:pt x="370412" y="263366"/>
                    <a:pt x="259242" y="263366"/>
                    <a:pt x="21949" y="263366"/>
                  </a:cubicBezTo>
                  <a:cubicBezTo>
                    <a:pt x="7358" y="263366"/>
                    <a:pt x="62" y="256070"/>
                    <a:pt x="62" y="241479"/>
                  </a:cubicBezTo>
                  <a:moveTo>
                    <a:pt x="62" y="241479"/>
                  </a:moveTo>
                  <a:cubicBezTo>
                    <a:pt x="62" y="191973"/>
                    <a:pt x="62" y="142468"/>
                    <a:pt x="62" y="22607"/>
                  </a:cubicBezTo>
                  <a:cubicBezTo>
                    <a:pt x="62" y="8015"/>
                    <a:pt x="7358" y="719"/>
                    <a:pt x="21949" y="719"/>
                  </a:cubicBezTo>
                </a:path>
              </a:pathLst>
            </a:custGeom>
            <a:noFill/>
            <a:ln w="4284" cap="flat">
              <a:solidFill>
                <a:srgbClr val="171717"/>
              </a:solidFill>
              <a:prstDash val="solid"/>
              <a:miter/>
            </a:ln>
          </p:spPr>
          <p:txBody>
            <a:bodyPr rtlCol="0" anchor="ctr"/>
            <a:lstStyle/>
            <a:p>
              <a:endParaRPr lang="en-IN"/>
            </a:p>
          </p:txBody>
        </p:sp>
        <p:pic>
          <p:nvPicPr>
            <p:cNvPr id="418" name="Picture 417">
              <a:extLst>
                <a:ext uri="{FF2B5EF4-FFF2-40B4-BE49-F238E27FC236}">
                  <a16:creationId xmlns:a16="http://schemas.microsoft.com/office/drawing/2014/main" id="{381241CB-9173-37E8-C5F9-7F13C7726D20}"/>
                </a:ext>
              </a:extLst>
            </p:cNvPr>
            <p:cNvPicPr>
              <a:picLocks noChangeAspect="1"/>
            </p:cNvPicPr>
            <p:nvPr/>
          </p:nvPicPr>
          <p:blipFill>
            <a:blip r:embed="rId4"/>
            <a:stretch>
              <a:fillRect/>
            </a:stretch>
          </p:blipFill>
          <p:spPr>
            <a:xfrm>
              <a:off x="2364619" y="3704861"/>
              <a:ext cx="341304" cy="134971"/>
            </a:xfrm>
            <a:custGeom>
              <a:avLst/>
              <a:gdLst>
                <a:gd name="connsiteX0" fmla="*/ 84 w 341304"/>
                <a:gd name="connsiteY0" fmla="*/ 738 h 134971"/>
                <a:gd name="connsiteX1" fmla="*/ 341388 w 341304"/>
                <a:gd name="connsiteY1" fmla="*/ 738 h 134971"/>
                <a:gd name="connsiteX2" fmla="*/ 341388 w 341304"/>
                <a:gd name="connsiteY2" fmla="*/ 135709 h 134971"/>
                <a:gd name="connsiteX3" fmla="*/ 84 w 341304"/>
                <a:gd name="connsiteY3" fmla="*/ 135709 h 134971"/>
              </a:gdLst>
              <a:ahLst/>
              <a:cxnLst>
                <a:cxn ang="0">
                  <a:pos x="connsiteX0" y="connsiteY0"/>
                </a:cxn>
                <a:cxn ang="0">
                  <a:pos x="connsiteX1" y="connsiteY1"/>
                </a:cxn>
                <a:cxn ang="0">
                  <a:pos x="connsiteX2" y="connsiteY2"/>
                </a:cxn>
                <a:cxn ang="0">
                  <a:pos x="connsiteX3" y="connsiteY3"/>
                </a:cxn>
              </a:cxnLst>
              <a:rect l="l" t="t" r="r" b="b"/>
              <a:pathLst>
                <a:path w="341304" h="134971">
                  <a:moveTo>
                    <a:pt x="84" y="738"/>
                  </a:moveTo>
                  <a:lnTo>
                    <a:pt x="341388" y="738"/>
                  </a:lnTo>
                  <a:lnTo>
                    <a:pt x="341388" y="135709"/>
                  </a:lnTo>
                  <a:lnTo>
                    <a:pt x="84" y="135709"/>
                  </a:lnTo>
                  <a:close/>
                </a:path>
              </a:pathLst>
            </a:custGeom>
          </p:spPr>
        </p:pic>
        <p:grpSp>
          <p:nvGrpSpPr>
            <p:cNvPr id="419" name="Graphic 4">
              <a:extLst>
                <a:ext uri="{FF2B5EF4-FFF2-40B4-BE49-F238E27FC236}">
                  <a16:creationId xmlns:a16="http://schemas.microsoft.com/office/drawing/2014/main" id="{65FB2753-EDCC-4D9C-1943-63904D25DF88}"/>
                </a:ext>
              </a:extLst>
            </p:cNvPr>
            <p:cNvGrpSpPr/>
            <p:nvPr/>
          </p:nvGrpSpPr>
          <p:grpSpPr>
            <a:xfrm>
              <a:off x="2327342" y="3582657"/>
              <a:ext cx="87548" cy="87548"/>
              <a:chOff x="1641542" y="3712561"/>
              <a:chExt cx="87548" cy="87548"/>
            </a:xfrm>
          </p:grpSpPr>
          <p:sp>
            <p:nvSpPr>
              <p:cNvPr id="420" name="Freeform: Shape 419">
                <a:extLst>
                  <a:ext uri="{FF2B5EF4-FFF2-40B4-BE49-F238E27FC236}">
                    <a16:creationId xmlns:a16="http://schemas.microsoft.com/office/drawing/2014/main" id="{F523901E-8141-4E2E-0746-9ADE294DCF07}"/>
                  </a:ext>
                </a:extLst>
              </p:cNvPr>
              <p:cNvSpPr/>
              <p:nvPr/>
            </p:nvSpPr>
            <p:spPr>
              <a:xfrm>
                <a:off x="1641542" y="3712561"/>
                <a:ext cx="87548" cy="87548"/>
              </a:xfrm>
              <a:custGeom>
                <a:avLst/>
                <a:gdLst>
                  <a:gd name="connsiteX0" fmla="*/ 18313 w 87548"/>
                  <a:gd name="connsiteY0" fmla="*/ 704 h 87548"/>
                  <a:gd name="connsiteX1" fmla="*/ 69384 w 87548"/>
                  <a:gd name="connsiteY1" fmla="*/ 704 h 87548"/>
                  <a:gd name="connsiteX2" fmla="*/ 83063 w 87548"/>
                  <a:gd name="connsiteY2" fmla="*/ 5264 h 87548"/>
                  <a:gd name="connsiteX3" fmla="*/ 87623 w 87548"/>
                  <a:gd name="connsiteY3" fmla="*/ 18944 h 87548"/>
                  <a:gd name="connsiteX4" fmla="*/ 87623 w 87548"/>
                  <a:gd name="connsiteY4" fmla="*/ 70014 h 87548"/>
                  <a:gd name="connsiteX5" fmla="*/ 83063 w 87548"/>
                  <a:gd name="connsiteY5" fmla="*/ 83693 h 87548"/>
                  <a:gd name="connsiteX6" fmla="*/ 69384 w 87548"/>
                  <a:gd name="connsiteY6" fmla="*/ 88253 h 87548"/>
                  <a:gd name="connsiteX7" fmla="*/ 18313 w 87548"/>
                  <a:gd name="connsiteY7" fmla="*/ 88253 h 87548"/>
                  <a:gd name="connsiteX8" fmla="*/ 4634 w 87548"/>
                  <a:gd name="connsiteY8" fmla="*/ 83693 h 87548"/>
                  <a:gd name="connsiteX9" fmla="*/ 74 w 87548"/>
                  <a:gd name="connsiteY9" fmla="*/ 70014 h 87548"/>
                  <a:gd name="connsiteX10" fmla="*/ 1214 w 87548"/>
                  <a:gd name="connsiteY10" fmla="*/ 10964 h 87548"/>
                  <a:gd name="connsiteX11" fmla="*/ 4634 w 87548"/>
                  <a:gd name="connsiteY11" fmla="*/ 5264 h 87548"/>
                  <a:gd name="connsiteX12" fmla="*/ 18313 w 87548"/>
                  <a:gd name="connsiteY12" fmla="*/ 70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13" y="704"/>
                    </a:moveTo>
                    <a:lnTo>
                      <a:pt x="69384" y="704"/>
                    </a:lnTo>
                    <a:lnTo>
                      <a:pt x="83063" y="5264"/>
                    </a:lnTo>
                    <a:lnTo>
                      <a:pt x="87623" y="18944"/>
                    </a:lnTo>
                    <a:lnTo>
                      <a:pt x="87623" y="70014"/>
                    </a:lnTo>
                    <a:lnTo>
                      <a:pt x="83063" y="83693"/>
                    </a:lnTo>
                    <a:lnTo>
                      <a:pt x="69384" y="88253"/>
                    </a:lnTo>
                    <a:lnTo>
                      <a:pt x="18313" y="88253"/>
                    </a:lnTo>
                    <a:lnTo>
                      <a:pt x="4634" y="83693"/>
                    </a:lnTo>
                    <a:lnTo>
                      <a:pt x="74" y="70014"/>
                    </a:lnTo>
                    <a:lnTo>
                      <a:pt x="1214" y="10964"/>
                    </a:lnTo>
                    <a:lnTo>
                      <a:pt x="4634" y="5264"/>
                    </a:lnTo>
                    <a:lnTo>
                      <a:pt x="18313" y="704"/>
                    </a:lnTo>
                  </a:path>
                </a:pathLst>
              </a:custGeom>
              <a:solidFill>
                <a:srgbClr val="FFFFFF"/>
              </a:solidFill>
              <a:ln w="0" cap="flat">
                <a:noFill/>
                <a:prstDash val="solid"/>
                <a:miter/>
              </a:ln>
            </p:spPr>
            <p:txBody>
              <a:bodyPr rtlCol="0" anchor="ctr"/>
              <a:lstStyle/>
              <a:p>
                <a:endParaRPr lang="en-IN"/>
              </a:p>
            </p:txBody>
          </p:sp>
          <p:sp>
            <p:nvSpPr>
              <p:cNvPr id="421" name="Freeform: Shape 420">
                <a:extLst>
                  <a:ext uri="{FF2B5EF4-FFF2-40B4-BE49-F238E27FC236}">
                    <a16:creationId xmlns:a16="http://schemas.microsoft.com/office/drawing/2014/main" id="{038206D8-30E7-291F-711A-9A78E8C6A79E}"/>
                  </a:ext>
                </a:extLst>
              </p:cNvPr>
              <p:cNvSpPr/>
              <p:nvPr/>
            </p:nvSpPr>
            <p:spPr>
              <a:xfrm>
                <a:off x="1641542" y="3712561"/>
                <a:ext cx="87548" cy="87548"/>
              </a:xfrm>
              <a:custGeom>
                <a:avLst/>
                <a:gdLst>
                  <a:gd name="connsiteX0" fmla="*/ 18313 w 87548"/>
                  <a:gd name="connsiteY0" fmla="*/ 704 h 87548"/>
                  <a:gd name="connsiteX1" fmla="*/ 69384 w 87548"/>
                  <a:gd name="connsiteY1" fmla="*/ 704 h 87548"/>
                  <a:gd name="connsiteX2" fmla="*/ 87623 w 87548"/>
                  <a:gd name="connsiteY2" fmla="*/ 18944 h 87548"/>
                  <a:gd name="connsiteX3" fmla="*/ 87623 w 87548"/>
                  <a:gd name="connsiteY3" fmla="*/ 18944 h 87548"/>
                  <a:gd name="connsiteX4" fmla="*/ 87623 w 87548"/>
                  <a:gd name="connsiteY4" fmla="*/ 70014 h 87548"/>
                  <a:gd name="connsiteX5" fmla="*/ 69384 w 87548"/>
                  <a:gd name="connsiteY5" fmla="*/ 88253 h 87548"/>
                  <a:gd name="connsiteX6" fmla="*/ 69384 w 87548"/>
                  <a:gd name="connsiteY6" fmla="*/ 88253 h 87548"/>
                  <a:gd name="connsiteX7" fmla="*/ 18313 w 87548"/>
                  <a:gd name="connsiteY7" fmla="*/ 88253 h 87548"/>
                  <a:gd name="connsiteX8" fmla="*/ 74 w 87548"/>
                  <a:gd name="connsiteY8" fmla="*/ 70014 h 87548"/>
                  <a:gd name="connsiteX9" fmla="*/ 74 w 87548"/>
                  <a:gd name="connsiteY9" fmla="*/ 70014 h 87548"/>
                  <a:gd name="connsiteX10" fmla="*/ 74 w 87548"/>
                  <a:gd name="connsiteY10" fmla="*/ 18944 h 87548"/>
                  <a:gd name="connsiteX11" fmla="*/ 18313 w 87548"/>
                  <a:gd name="connsiteY11" fmla="*/ 70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13" y="704"/>
                    </a:moveTo>
                    <a:cubicBezTo>
                      <a:pt x="29354" y="704"/>
                      <a:pt x="40394" y="704"/>
                      <a:pt x="69384" y="704"/>
                    </a:cubicBezTo>
                    <a:cubicBezTo>
                      <a:pt x="81543" y="704"/>
                      <a:pt x="87623" y="6784"/>
                      <a:pt x="87623" y="18944"/>
                    </a:cubicBezTo>
                    <a:moveTo>
                      <a:pt x="87623" y="18944"/>
                    </a:moveTo>
                    <a:cubicBezTo>
                      <a:pt x="87623" y="35192"/>
                      <a:pt x="87623" y="51440"/>
                      <a:pt x="87623" y="70014"/>
                    </a:cubicBezTo>
                    <a:cubicBezTo>
                      <a:pt x="87623" y="82174"/>
                      <a:pt x="81543" y="88253"/>
                      <a:pt x="69384" y="88253"/>
                    </a:cubicBezTo>
                    <a:moveTo>
                      <a:pt x="69384" y="88253"/>
                    </a:moveTo>
                    <a:cubicBezTo>
                      <a:pt x="56632" y="88253"/>
                      <a:pt x="43881" y="88253"/>
                      <a:pt x="18313" y="88253"/>
                    </a:cubicBezTo>
                    <a:cubicBezTo>
                      <a:pt x="6154" y="88253"/>
                      <a:pt x="74" y="82174"/>
                      <a:pt x="74" y="70014"/>
                    </a:cubicBezTo>
                    <a:moveTo>
                      <a:pt x="74" y="70014"/>
                    </a:moveTo>
                    <a:cubicBezTo>
                      <a:pt x="74" y="56378"/>
                      <a:pt x="74" y="42742"/>
                      <a:pt x="74" y="18944"/>
                    </a:cubicBezTo>
                    <a:cubicBezTo>
                      <a:pt x="74" y="6784"/>
                      <a:pt x="6154" y="704"/>
                      <a:pt x="18313" y="704"/>
                    </a:cubicBezTo>
                  </a:path>
                </a:pathLst>
              </a:custGeom>
              <a:noFill/>
              <a:ln w="4284" cap="flat">
                <a:solidFill>
                  <a:srgbClr val="171717"/>
                </a:solidFill>
                <a:prstDash val="solid"/>
                <a:miter/>
              </a:ln>
            </p:spPr>
            <p:txBody>
              <a:bodyPr rtlCol="0" anchor="ctr"/>
              <a:lstStyle/>
              <a:p>
                <a:endParaRPr lang="en-IN"/>
              </a:p>
            </p:txBody>
          </p:sp>
        </p:grpSp>
        <p:grpSp>
          <p:nvGrpSpPr>
            <p:cNvPr id="422" name="Graphic 4">
              <a:extLst>
                <a:ext uri="{FF2B5EF4-FFF2-40B4-BE49-F238E27FC236}">
                  <a16:creationId xmlns:a16="http://schemas.microsoft.com/office/drawing/2014/main" id="{10BACEAE-C0A4-2E88-D4EA-B4E94FF2171A}"/>
                </a:ext>
              </a:extLst>
            </p:cNvPr>
            <p:cNvGrpSpPr/>
            <p:nvPr/>
          </p:nvGrpSpPr>
          <p:grpSpPr>
            <a:xfrm>
              <a:off x="2346493" y="3599072"/>
              <a:ext cx="49246" cy="54709"/>
              <a:chOff x="1660693" y="3728976"/>
              <a:chExt cx="49246" cy="54709"/>
            </a:xfrm>
            <a:solidFill>
              <a:srgbClr val="000000"/>
            </a:solidFill>
          </p:grpSpPr>
          <p:sp>
            <p:nvSpPr>
              <p:cNvPr id="423" name="Freeform: Shape 422">
                <a:extLst>
                  <a:ext uri="{FF2B5EF4-FFF2-40B4-BE49-F238E27FC236}">
                    <a16:creationId xmlns:a16="http://schemas.microsoft.com/office/drawing/2014/main" id="{EF034427-2516-7538-30D1-FE4B84C318EF}"/>
                  </a:ext>
                </a:extLst>
              </p:cNvPr>
              <p:cNvSpPr/>
              <p:nvPr/>
            </p:nvSpPr>
            <p:spPr>
              <a:xfrm>
                <a:off x="1660693" y="3728976"/>
                <a:ext cx="49246" cy="41038"/>
              </a:xfrm>
              <a:custGeom>
                <a:avLst/>
                <a:gdLst>
                  <a:gd name="connsiteX0" fmla="*/ 41113 w 49246"/>
                  <a:gd name="connsiteY0" fmla="*/ 17120 h 41038"/>
                  <a:gd name="connsiteX1" fmla="*/ 24697 w 49246"/>
                  <a:gd name="connsiteY1" fmla="*/ 705 h 41038"/>
                  <a:gd name="connsiteX2" fmla="*/ 8282 w 49246"/>
                  <a:gd name="connsiteY2" fmla="*/ 17120 h 41038"/>
                  <a:gd name="connsiteX3" fmla="*/ 74 w 49246"/>
                  <a:gd name="connsiteY3" fmla="*/ 41744 h 41038"/>
                  <a:gd name="connsiteX4" fmla="*/ 49320 w 49246"/>
                  <a:gd name="connsiteY4" fmla="*/ 41744 h 41038"/>
                  <a:gd name="connsiteX5" fmla="*/ 41113 w 49246"/>
                  <a:gd name="connsiteY5" fmla="*/ 17120 h 4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46" h="41038">
                    <a:moveTo>
                      <a:pt x="41113" y="17120"/>
                    </a:moveTo>
                    <a:cubicBezTo>
                      <a:pt x="41113" y="8054"/>
                      <a:pt x="33763" y="705"/>
                      <a:pt x="24697" y="705"/>
                    </a:cubicBezTo>
                    <a:cubicBezTo>
                      <a:pt x="15631" y="705"/>
                      <a:pt x="8282" y="8054"/>
                      <a:pt x="8282" y="17120"/>
                    </a:cubicBezTo>
                    <a:cubicBezTo>
                      <a:pt x="8282" y="36272"/>
                      <a:pt x="74" y="41744"/>
                      <a:pt x="74" y="41744"/>
                    </a:cubicBezTo>
                    <a:lnTo>
                      <a:pt x="49320" y="41744"/>
                    </a:lnTo>
                    <a:cubicBezTo>
                      <a:pt x="49320" y="41744"/>
                      <a:pt x="41113" y="36272"/>
                      <a:pt x="41113" y="17120"/>
                    </a:cubicBezTo>
                  </a:path>
                </a:pathLst>
              </a:custGeom>
              <a:solidFill>
                <a:srgbClr val="000000"/>
              </a:solidFill>
              <a:ln w="5288" cap="rnd">
                <a:solidFill>
                  <a:srgbClr val="171717"/>
                </a:solidFill>
                <a:prstDash val="solid"/>
                <a:round/>
              </a:ln>
            </p:spPr>
            <p:txBody>
              <a:bodyPr rtlCol="0" anchor="ctr"/>
              <a:lstStyle/>
              <a:p>
                <a:endParaRPr lang="en-IN"/>
              </a:p>
            </p:txBody>
          </p:sp>
          <p:sp>
            <p:nvSpPr>
              <p:cNvPr id="424" name="Freeform: Shape 423">
                <a:extLst>
                  <a:ext uri="{FF2B5EF4-FFF2-40B4-BE49-F238E27FC236}">
                    <a16:creationId xmlns:a16="http://schemas.microsoft.com/office/drawing/2014/main" id="{EB394023-4D6F-0397-7079-82C5F6869B32}"/>
                  </a:ext>
                </a:extLst>
              </p:cNvPr>
              <p:cNvSpPr/>
              <p:nvPr/>
            </p:nvSpPr>
            <p:spPr>
              <a:xfrm>
                <a:off x="1680583" y="3780958"/>
                <a:ext cx="9466" cy="2727"/>
              </a:xfrm>
              <a:custGeom>
                <a:avLst/>
                <a:gdLst>
                  <a:gd name="connsiteX0" fmla="*/ 9540 w 9466"/>
                  <a:gd name="connsiteY0" fmla="*/ 702 h 2727"/>
                  <a:gd name="connsiteX1" fmla="*/ 2062 w 9466"/>
                  <a:gd name="connsiteY1" fmla="*/ 2690 h 2727"/>
                  <a:gd name="connsiteX2" fmla="*/ 74 w 9466"/>
                  <a:gd name="connsiteY2" fmla="*/ 702 h 2727"/>
                </a:gdLst>
                <a:ahLst/>
                <a:cxnLst>
                  <a:cxn ang="0">
                    <a:pos x="connsiteX0" y="connsiteY0"/>
                  </a:cxn>
                  <a:cxn ang="0">
                    <a:pos x="connsiteX1" y="connsiteY1"/>
                  </a:cxn>
                  <a:cxn ang="0">
                    <a:pos x="connsiteX2" y="connsiteY2"/>
                  </a:cxn>
                </a:cxnLst>
                <a:rect l="l" t="t" r="r" b="b"/>
                <a:pathLst>
                  <a:path w="9466" h="2727">
                    <a:moveTo>
                      <a:pt x="9540" y="702"/>
                    </a:moveTo>
                    <a:cubicBezTo>
                      <a:pt x="8024" y="3316"/>
                      <a:pt x="4676" y="4206"/>
                      <a:pt x="2062" y="2690"/>
                    </a:cubicBezTo>
                    <a:cubicBezTo>
                      <a:pt x="1237" y="2211"/>
                      <a:pt x="552" y="1526"/>
                      <a:pt x="74" y="702"/>
                    </a:cubicBezTo>
                  </a:path>
                </a:pathLst>
              </a:custGeom>
              <a:solidFill>
                <a:srgbClr val="000000"/>
              </a:solidFill>
              <a:ln w="5288" cap="rnd">
                <a:solidFill>
                  <a:srgbClr val="171717"/>
                </a:solidFill>
                <a:prstDash val="solid"/>
                <a:round/>
              </a:ln>
            </p:spPr>
            <p:txBody>
              <a:bodyPr rtlCol="0" anchor="ctr"/>
              <a:lstStyle/>
              <a:p>
                <a:endParaRPr lang="en-IN"/>
              </a:p>
            </p:txBody>
          </p:sp>
        </p:grpSp>
        <p:sp>
          <p:nvSpPr>
            <p:cNvPr id="425" name="Freeform: Shape 424">
              <a:extLst>
                <a:ext uri="{FF2B5EF4-FFF2-40B4-BE49-F238E27FC236}">
                  <a16:creationId xmlns:a16="http://schemas.microsoft.com/office/drawing/2014/main" id="{FBB6EBDB-ACF3-4847-4D85-1A985444A4B5}"/>
                </a:ext>
              </a:extLst>
            </p:cNvPr>
            <p:cNvSpPr/>
            <p:nvPr/>
          </p:nvSpPr>
          <p:spPr>
            <a:xfrm>
              <a:off x="2878171" y="3651966"/>
              <a:ext cx="503406" cy="262646"/>
            </a:xfrm>
            <a:custGeom>
              <a:avLst/>
              <a:gdLst>
                <a:gd name="connsiteX0" fmla="*/ 22112 w 503406"/>
                <a:gd name="connsiteY0" fmla="*/ 723 h 262646"/>
                <a:gd name="connsiteX1" fmla="*/ 481744 w 503406"/>
                <a:gd name="connsiteY1" fmla="*/ 723 h 262646"/>
                <a:gd name="connsiteX2" fmla="*/ 503631 w 503406"/>
                <a:gd name="connsiteY2" fmla="*/ 22611 h 262646"/>
                <a:gd name="connsiteX3" fmla="*/ 503631 w 503406"/>
                <a:gd name="connsiteY3" fmla="*/ 22611 h 262646"/>
                <a:gd name="connsiteX4" fmla="*/ 503631 w 503406"/>
                <a:gd name="connsiteY4" fmla="*/ 241483 h 262646"/>
                <a:gd name="connsiteX5" fmla="*/ 481744 w 503406"/>
                <a:gd name="connsiteY5" fmla="*/ 263370 h 262646"/>
                <a:gd name="connsiteX6" fmla="*/ 481744 w 503406"/>
                <a:gd name="connsiteY6" fmla="*/ 263370 h 262646"/>
                <a:gd name="connsiteX7" fmla="*/ 22112 w 503406"/>
                <a:gd name="connsiteY7" fmla="*/ 263370 h 262646"/>
                <a:gd name="connsiteX8" fmla="*/ 225 w 503406"/>
                <a:gd name="connsiteY8" fmla="*/ 241483 h 262646"/>
                <a:gd name="connsiteX9" fmla="*/ 225 w 503406"/>
                <a:gd name="connsiteY9" fmla="*/ 241483 h 262646"/>
                <a:gd name="connsiteX10" fmla="*/ 225 w 503406"/>
                <a:gd name="connsiteY10" fmla="*/ 22611 h 262646"/>
                <a:gd name="connsiteX11" fmla="*/ 22112 w 503406"/>
                <a:gd name="connsiteY11" fmla="*/ 723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112" y="723"/>
                  </a:moveTo>
                  <a:cubicBezTo>
                    <a:pt x="180712" y="723"/>
                    <a:pt x="339312" y="723"/>
                    <a:pt x="481744" y="723"/>
                  </a:cubicBezTo>
                  <a:cubicBezTo>
                    <a:pt x="496336" y="723"/>
                    <a:pt x="503631" y="8019"/>
                    <a:pt x="503631" y="22611"/>
                  </a:cubicBezTo>
                  <a:moveTo>
                    <a:pt x="503631" y="22611"/>
                  </a:moveTo>
                  <a:cubicBezTo>
                    <a:pt x="503631" y="88914"/>
                    <a:pt x="503631" y="155218"/>
                    <a:pt x="503631" y="241483"/>
                  </a:cubicBezTo>
                  <a:cubicBezTo>
                    <a:pt x="503631" y="256074"/>
                    <a:pt x="496336" y="263370"/>
                    <a:pt x="481744" y="263370"/>
                  </a:cubicBezTo>
                  <a:moveTo>
                    <a:pt x="481744" y="263370"/>
                  </a:moveTo>
                  <a:cubicBezTo>
                    <a:pt x="301094" y="263370"/>
                    <a:pt x="120445" y="263370"/>
                    <a:pt x="22112" y="263370"/>
                  </a:cubicBezTo>
                  <a:cubicBezTo>
                    <a:pt x="7521" y="263370"/>
                    <a:pt x="225" y="256074"/>
                    <a:pt x="225" y="241483"/>
                  </a:cubicBezTo>
                  <a:moveTo>
                    <a:pt x="225" y="241483"/>
                  </a:moveTo>
                  <a:cubicBezTo>
                    <a:pt x="225" y="195455"/>
                    <a:pt x="225" y="149428"/>
                    <a:pt x="225" y="22611"/>
                  </a:cubicBezTo>
                  <a:cubicBezTo>
                    <a:pt x="225" y="8019"/>
                    <a:pt x="7521" y="723"/>
                    <a:pt x="22112" y="723"/>
                  </a:cubicBezTo>
                </a:path>
              </a:pathLst>
            </a:custGeom>
            <a:noFill/>
            <a:ln w="4284" cap="flat">
              <a:solidFill>
                <a:srgbClr val="171717"/>
              </a:solidFill>
              <a:prstDash val="solid"/>
              <a:miter/>
            </a:ln>
          </p:spPr>
          <p:txBody>
            <a:bodyPr rtlCol="0" anchor="ctr"/>
            <a:lstStyle/>
            <a:p>
              <a:endParaRPr lang="en-IN"/>
            </a:p>
          </p:txBody>
        </p:sp>
        <p:pic>
          <p:nvPicPr>
            <p:cNvPr id="426" name="Picture 425">
              <a:extLst>
                <a:ext uri="{FF2B5EF4-FFF2-40B4-BE49-F238E27FC236}">
                  <a16:creationId xmlns:a16="http://schemas.microsoft.com/office/drawing/2014/main" id="{C7BA9C16-7639-1A9B-F49D-AFBFC025BE3B}"/>
                </a:ext>
              </a:extLst>
            </p:cNvPr>
            <p:cNvPicPr>
              <a:picLocks noChangeAspect="1"/>
            </p:cNvPicPr>
            <p:nvPr/>
          </p:nvPicPr>
          <p:blipFill>
            <a:blip r:embed="rId5"/>
            <a:stretch>
              <a:fillRect/>
            </a:stretch>
          </p:blipFill>
          <p:spPr>
            <a:xfrm>
              <a:off x="2944038" y="3750459"/>
              <a:ext cx="371672" cy="72957"/>
            </a:xfrm>
            <a:custGeom>
              <a:avLst/>
              <a:gdLst>
                <a:gd name="connsiteX0" fmla="*/ 243 w 371672"/>
                <a:gd name="connsiteY0" fmla="*/ 750 h 72957"/>
                <a:gd name="connsiteX1" fmla="*/ 371916 w 371672"/>
                <a:gd name="connsiteY1" fmla="*/ 750 h 72957"/>
                <a:gd name="connsiteX2" fmla="*/ 371916 w 371672"/>
                <a:gd name="connsiteY2" fmla="*/ 73708 h 72957"/>
                <a:gd name="connsiteX3" fmla="*/ 243 w 371672"/>
                <a:gd name="connsiteY3" fmla="*/ 73708 h 72957"/>
              </a:gdLst>
              <a:ahLst/>
              <a:cxnLst>
                <a:cxn ang="0">
                  <a:pos x="connsiteX0" y="connsiteY0"/>
                </a:cxn>
                <a:cxn ang="0">
                  <a:pos x="connsiteX1" y="connsiteY1"/>
                </a:cxn>
                <a:cxn ang="0">
                  <a:pos x="connsiteX2" y="connsiteY2"/>
                </a:cxn>
                <a:cxn ang="0">
                  <a:pos x="connsiteX3" y="connsiteY3"/>
                </a:cxn>
              </a:cxnLst>
              <a:rect l="l" t="t" r="r" b="b"/>
              <a:pathLst>
                <a:path w="371672" h="72957">
                  <a:moveTo>
                    <a:pt x="243" y="750"/>
                  </a:moveTo>
                  <a:lnTo>
                    <a:pt x="371916" y="750"/>
                  </a:lnTo>
                  <a:lnTo>
                    <a:pt x="371916" y="73708"/>
                  </a:lnTo>
                  <a:lnTo>
                    <a:pt x="243" y="73708"/>
                  </a:lnTo>
                  <a:close/>
                </a:path>
              </a:pathLst>
            </a:custGeom>
          </p:spPr>
        </p:pic>
        <p:grpSp>
          <p:nvGrpSpPr>
            <p:cNvPr id="427" name="Graphic 4">
              <a:extLst>
                <a:ext uri="{FF2B5EF4-FFF2-40B4-BE49-F238E27FC236}">
                  <a16:creationId xmlns:a16="http://schemas.microsoft.com/office/drawing/2014/main" id="{EF8F00E7-CF70-32BC-787C-4B96A29E1144}"/>
                </a:ext>
              </a:extLst>
            </p:cNvPr>
            <p:cNvGrpSpPr/>
            <p:nvPr/>
          </p:nvGrpSpPr>
          <p:grpSpPr>
            <a:xfrm>
              <a:off x="2921945" y="3597248"/>
              <a:ext cx="87548" cy="87548"/>
              <a:chOff x="2236145" y="3727152"/>
              <a:chExt cx="87548" cy="87548"/>
            </a:xfrm>
          </p:grpSpPr>
          <p:sp>
            <p:nvSpPr>
              <p:cNvPr id="428" name="Freeform: Shape 427">
                <a:extLst>
                  <a:ext uri="{FF2B5EF4-FFF2-40B4-BE49-F238E27FC236}">
                    <a16:creationId xmlns:a16="http://schemas.microsoft.com/office/drawing/2014/main" id="{F085B05A-3667-8963-643B-7C752B1574AA}"/>
                  </a:ext>
                </a:extLst>
              </p:cNvPr>
              <p:cNvSpPr/>
              <p:nvPr/>
            </p:nvSpPr>
            <p:spPr>
              <a:xfrm>
                <a:off x="2236145" y="3727152"/>
                <a:ext cx="87548" cy="87548"/>
              </a:xfrm>
              <a:custGeom>
                <a:avLst/>
                <a:gdLst>
                  <a:gd name="connsiteX0" fmla="*/ 18476 w 87548"/>
                  <a:gd name="connsiteY0" fmla="*/ 708 h 87548"/>
                  <a:gd name="connsiteX1" fmla="*/ 69547 w 87548"/>
                  <a:gd name="connsiteY1" fmla="*/ 708 h 87548"/>
                  <a:gd name="connsiteX2" fmla="*/ 83226 w 87548"/>
                  <a:gd name="connsiteY2" fmla="*/ 5268 h 87548"/>
                  <a:gd name="connsiteX3" fmla="*/ 87786 w 87548"/>
                  <a:gd name="connsiteY3" fmla="*/ 18948 h 87548"/>
                  <a:gd name="connsiteX4" fmla="*/ 87786 w 87548"/>
                  <a:gd name="connsiteY4" fmla="*/ 70018 h 87548"/>
                  <a:gd name="connsiteX5" fmla="*/ 83226 w 87548"/>
                  <a:gd name="connsiteY5" fmla="*/ 83697 h 87548"/>
                  <a:gd name="connsiteX6" fmla="*/ 69547 w 87548"/>
                  <a:gd name="connsiteY6" fmla="*/ 88257 h 87548"/>
                  <a:gd name="connsiteX7" fmla="*/ 18476 w 87548"/>
                  <a:gd name="connsiteY7" fmla="*/ 88257 h 87548"/>
                  <a:gd name="connsiteX8" fmla="*/ 4797 w 87548"/>
                  <a:gd name="connsiteY8" fmla="*/ 83697 h 87548"/>
                  <a:gd name="connsiteX9" fmla="*/ 237 w 87548"/>
                  <a:gd name="connsiteY9" fmla="*/ 70018 h 87548"/>
                  <a:gd name="connsiteX10" fmla="*/ 1377 w 87548"/>
                  <a:gd name="connsiteY10" fmla="*/ 10968 h 87548"/>
                  <a:gd name="connsiteX11" fmla="*/ 4797 w 87548"/>
                  <a:gd name="connsiteY11" fmla="*/ 5268 h 87548"/>
                  <a:gd name="connsiteX12" fmla="*/ 18476 w 87548"/>
                  <a:gd name="connsiteY12" fmla="*/ 708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76" y="708"/>
                    </a:moveTo>
                    <a:lnTo>
                      <a:pt x="69547" y="708"/>
                    </a:lnTo>
                    <a:lnTo>
                      <a:pt x="83226" y="5268"/>
                    </a:lnTo>
                    <a:lnTo>
                      <a:pt x="87786" y="18948"/>
                    </a:lnTo>
                    <a:lnTo>
                      <a:pt x="87786" y="70018"/>
                    </a:lnTo>
                    <a:lnTo>
                      <a:pt x="83226" y="83697"/>
                    </a:lnTo>
                    <a:lnTo>
                      <a:pt x="69547" y="88257"/>
                    </a:lnTo>
                    <a:lnTo>
                      <a:pt x="18476" y="88257"/>
                    </a:lnTo>
                    <a:lnTo>
                      <a:pt x="4797" y="83697"/>
                    </a:lnTo>
                    <a:lnTo>
                      <a:pt x="237" y="70018"/>
                    </a:lnTo>
                    <a:lnTo>
                      <a:pt x="1377" y="10968"/>
                    </a:lnTo>
                    <a:lnTo>
                      <a:pt x="4797" y="5268"/>
                    </a:lnTo>
                    <a:lnTo>
                      <a:pt x="18476" y="708"/>
                    </a:lnTo>
                  </a:path>
                </a:pathLst>
              </a:custGeom>
              <a:solidFill>
                <a:srgbClr val="FFFFFF"/>
              </a:solidFill>
              <a:ln w="0" cap="flat">
                <a:noFill/>
                <a:prstDash val="solid"/>
                <a:miter/>
              </a:ln>
            </p:spPr>
            <p:txBody>
              <a:bodyPr rtlCol="0" anchor="ctr"/>
              <a:lstStyle/>
              <a:p>
                <a:endParaRPr lang="en-IN"/>
              </a:p>
            </p:txBody>
          </p:sp>
          <p:sp>
            <p:nvSpPr>
              <p:cNvPr id="429" name="Freeform: Shape 428">
                <a:extLst>
                  <a:ext uri="{FF2B5EF4-FFF2-40B4-BE49-F238E27FC236}">
                    <a16:creationId xmlns:a16="http://schemas.microsoft.com/office/drawing/2014/main" id="{4764FB19-E2BC-25AE-5857-BD409E743704}"/>
                  </a:ext>
                </a:extLst>
              </p:cNvPr>
              <p:cNvSpPr/>
              <p:nvPr/>
            </p:nvSpPr>
            <p:spPr>
              <a:xfrm>
                <a:off x="2236145" y="3727152"/>
                <a:ext cx="87548" cy="87548"/>
              </a:xfrm>
              <a:custGeom>
                <a:avLst/>
                <a:gdLst>
                  <a:gd name="connsiteX0" fmla="*/ 18476 w 87548"/>
                  <a:gd name="connsiteY0" fmla="*/ 708 h 87548"/>
                  <a:gd name="connsiteX1" fmla="*/ 69547 w 87548"/>
                  <a:gd name="connsiteY1" fmla="*/ 708 h 87548"/>
                  <a:gd name="connsiteX2" fmla="*/ 87786 w 87548"/>
                  <a:gd name="connsiteY2" fmla="*/ 18948 h 87548"/>
                  <a:gd name="connsiteX3" fmla="*/ 87786 w 87548"/>
                  <a:gd name="connsiteY3" fmla="*/ 18948 h 87548"/>
                  <a:gd name="connsiteX4" fmla="*/ 87786 w 87548"/>
                  <a:gd name="connsiteY4" fmla="*/ 70018 h 87548"/>
                  <a:gd name="connsiteX5" fmla="*/ 69547 w 87548"/>
                  <a:gd name="connsiteY5" fmla="*/ 88257 h 87548"/>
                  <a:gd name="connsiteX6" fmla="*/ 69547 w 87548"/>
                  <a:gd name="connsiteY6" fmla="*/ 88257 h 87548"/>
                  <a:gd name="connsiteX7" fmla="*/ 18476 w 87548"/>
                  <a:gd name="connsiteY7" fmla="*/ 88257 h 87548"/>
                  <a:gd name="connsiteX8" fmla="*/ 237 w 87548"/>
                  <a:gd name="connsiteY8" fmla="*/ 70018 h 87548"/>
                  <a:gd name="connsiteX9" fmla="*/ 237 w 87548"/>
                  <a:gd name="connsiteY9" fmla="*/ 70018 h 87548"/>
                  <a:gd name="connsiteX10" fmla="*/ 237 w 87548"/>
                  <a:gd name="connsiteY10" fmla="*/ 18948 h 87548"/>
                  <a:gd name="connsiteX11" fmla="*/ 18476 w 87548"/>
                  <a:gd name="connsiteY11" fmla="*/ 708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76" y="708"/>
                    </a:moveTo>
                    <a:cubicBezTo>
                      <a:pt x="38058" y="708"/>
                      <a:pt x="57639" y="708"/>
                      <a:pt x="69547" y="708"/>
                    </a:cubicBezTo>
                    <a:cubicBezTo>
                      <a:pt x="81706" y="708"/>
                      <a:pt x="87786" y="6788"/>
                      <a:pt x="87786" y="18948"/>
                    </a:cubicBezTo>
                    <a:moveTo>
                      <a:pt x="87786" y="18948"/>
                    </a:moveTo>
                    <a:cubicBezTo>
                      <a:pt x="87786" y="33638"/>
                      <a:pt x="87786" y="48329"/>
                      <a:pt x="87786" y="70018"/>
                    </a:cubicBezTo>
                    <a:cubicBezTo>
                      <a:pt x="87786" y="82178"/>
                      <a:pt x="81706" y="88257"/>
                      <a:pt x="69547" y="88257"/>
                    </a:cubicBezTo>
                    <a:moveTo>
                      <a:pt x="69547" y="88257"/>
                    </a:moveTo>
                    <a:cubicBezTo>
                      <a:pt x="55062" y="88257"/>
                      <a:pt x="40577" y="88257"/>
                      <a:pt x="18476" y="88257"/>
                    </a:cubicBezTo>
                    <a:cubicBezTo>
                      <a:pt x="6317" y="88257"/>
                      <a:pt x="237" y="82178"/>
                      <a:pt x="237" y="70018"/>
                    </a:cubicBezTo>
                    <a:moveTo>
                      <a:pt x="237" y="70018"/>
                    </a:moveTo>
                    <a:cubicBezTo>
                      <a:pt x="237" y="54913"/>
                      <a:pt x="237" y="39809"/>
                      <a:pt x="237" y="18948"/>
                    </a:cubicBezTo>
                    <a:cubicBezTo>
                      <a:pt x="237" y="6788"/>
                      <a:pt x="6317" y="708"/>
                      <a:pt x="18476" y="708"/>
                    </a:cubicBezTo>
                  </a:path>
                </a:pathLst>
              </a:custGeom>
              <a:noFill/>
              <a:ln w="4284" cap="flat">
                <a:solidFill>
                  <a:srgbClr val="171717"/>
                </a:solidFill>
                <a:prstDash val="solid"/>
                <a:miter/>
              </a:ln>
            </p:spPr>
            <p:txBody>
              <a:bodyPr rtlCol="0" anchor="ctr"/>
              <a:lstStyle/>
              <a:p>
                <a:endParaRPr lang="en-IN"/>
              </a:p>
            </p:txBody>
          </p:sp>
        </p:grpSp>
        <p:sp>
          <p:nvSpPr>
            <p:cNvPr id="430" name="Freeform: Shape 429">
              <a:extLst>
                <a:ext uri="{FF2B5EF4-FFF2-40B4-BE49-F238E27FC236}">
                  <a16:creationId xmlns:a16="http://schemas.microsoft.com/office/drawing/2014/main" id="{6EA9A422-28FA-77FD-A49A-43E5E89D1D10}"/>
                </a:ext>
              </a:extLst>
            </p:cNvPr>
            <p:cNvSpPr/>
            <p:nvPr/>
          </p:nvSpPr>
          <p:spPr>
            <a:xfrm>
              <a:off x="2941097" y="3613664"/>
              <a:ext cx="51982" cy="51982"/>
            </a:xfrm>
            <a:custGeom>
              <a:avLst/>
              <a:gdLst>
                <a:gd name="connsiteX0" fmla="*/ 237 w 51982"/>
                <a:gd name="connsiteY0" fmla="*/ 25332 h 51982"/>
                <a:gd name="connsiteX1" fmla="*/ 52219 w 51982"/>
                <a:gd name="connsiteY1" fmla="*/ 709 h 51982"/>
                <a:gd name="connsiteX2" fmla="*/ 27596 w 51982"/>
                <a:gd name="connsiteY2" fmla="*/ 52691 h 51982"/>
                <a:gd name="connsiteX3" fmla="*/ 22124 w 51982"/>
                <a:gd name="connsiteY3" fmla="*/ 30803 h 51982"/>
                <a:gd name="connsiteX4" fmla="*/ 237 w 51982"/>
                <a:gd name="connsiteY4" fmla="*/ 25332 h 5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2" h="51982">
                  <a:moveTo>
                    <a:pt x="237" y="25332"/>
                  </a:moveTo>
                  <a:lnTo>
                    <a:pt x="52219" y="709"/>
                  </a:lnTo>
                  <a:lnTo>
                    <a:pt x="27596" y="52691"/>
                  </a:lnTo>
                  <a:lnTo>
                    <a:pt x="22124" y="30803"/>
                  </a:lnTo>
                  <a:lnTo>
                    <a:pt x="237" y="25332"/>
                  </a:lnTo>
                  <a:close/>
                </a:path>
              </a:pathLst>
            </a:custGeom>
            <a:solidFill>
              <a:srgbClr val="000000"/>
            </a:solidFill>
            <a:ln w="5288" cap="rnd">
              <a:solidFill>
                <a:srgbClr val="171717"/>
              </a:solidFill>
              <a:prstDash val="solid"/>
              <a:round/>
            </a:ln>
          </p:spPr>
          <p:txBody>
            <a:bodyPr rtlCol="0" anchor="ctr"/>
            <a:lstStyle/>
            <a:p>
              <a:endParaRPr lang="en-IN"/>
            </a:p>
          </p:txBody>
        </p:sp>
        <p:sp>
          <p:nvSpPr>
            <p:cNvPr id="431" name="Freeform: Shape 430">
              <a:extLst>
                <a:ext uri="{FF2B5EF4-FFF2-40B4-BE49-F238E27FC236}">
                  <a16:creationId xmlns:a16="http://schemas.microsoft.com/office/drawing/2014/main" id="{DDA285CD-F367-C864-4862-51EB3380E491}"/>
                </a:ext>
              </a:extLst>
            </p:cNvPr>
            <p:cNvSpPr/>
            <p:nvPr/>
          </p:nvSpPr>
          <p:spPr>
            <a:xfrm>
              <a:off x="5081892" y="2727191"/>
              <a:ext cx="503406" cy="312987"/>
            </a:xfrm>
            <a:custGeom>
              <a:avLst/>
              <a:gdLst>
                <a:gd name="connsiteX0" fmla="*/ 21949 w 503406"/>
                <a:gd name="connsiteY0" fmla="*/ 909 h 312987"/>
                <a:gd name="connsiteX1" fmla="*/ 481581 w 503406"/>
                <a:gd name="connsiteY1" fmla="*/ 909 h 312987"/>
                <a:gd name="connsiteX2" fmla="*/ 503468 w 503406"/>
                <a:gd name="connsiteY2" fmla="*/ 22797 h 312987"/>
                <a:gd name="connsiteX3" fmla="*/ 503468 w 503406"/>
                <a:gd name="connsiteY3" fmla="*/ 22797 h 312987"/>
                <a:gd name="connsiteX4" fmla="*/ 503468 w 503406"/>
                <a:gd name="connsiteY4" fmla="*/ 292010 h 312987"/>
                <a:gd name="connsiteX5" fmla="*/ 481581 w 503406"/>
                <a:gd name="connsiteY5" fmla="*/ 313897 h 312987"/>
                <a:gd name="connsiteX6" fmla="*/ 481581 w 503406"/>
                <a:gd name="connsiteY6" fmla="*/ 313897 h 312987"/>
                <a:gd name="connsiteX7" fmla="*/ 21949 w 503406"/>
                <a:gd name="connsiteY7" fmla="*/ 313897 h 312987"/>
                <a:gd name="connsiteX8" fmla="*/ 62 w 503406"/>
                <a:gd name="connsiteY8" fmla="*/ 292010 h 312987"/>
                <a:gd name="connsiteX9" fmla="*/ 62 w 503406"/>
                <a:gd name="connsiteY9" fmla="*/ 292010 h 312987"/>
                <a:gd name="connsiteX10" fmla="*/ 62 w 503406"/>
                <a:gd name="connsiteY10" fmla="*/ 22797 h 312987"/>
                <a:gd name="connsiteX11" fmla="*/ 21949 w 503406"/>
                <a:gd name="connsiteY11" fmla="*/ 909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1949" y="909"/>
                  </a:moveTo>
                  <a:cubicBezTo>
                    <a:pt x="201544" y="909"/>
                    <a:pt x="381139" y="909"/>
                    <a:pt x="481581" y="909"/>
                  </a:cubicBezTo>
                  <a:cubicBezTo>
                    <a:pt x="496173" y="909"/>
                    <a:pt x="503468" y="8205"/>
                    <a:pt x="503468" y="22797"/>
                  </a:cubicBezTo>
                  <a:moveTo>
                    <a:pt x="503468" y="22797"/>
                  </a:moveTo>
                  <a:cubicBezTo>
                    <a:pt x="503468" y="107623"/>
                    <a:pt x="503468" y="192448"/>
                    <a:pt x="503468" y="292010"/>
                  </a:cubicBezTo>
                  <a:cubicBezTo>
                    <a:pt x="503468" y="306601"/>
                    <a:pt x="496173" y="313897"/>
                    <a:pt x="481581" y="313897"/>
                  </a:cubicBezTo>
                  <a:moveTo>
                    <a:pt x="481581" y="313897"/>
                  </a:moveTo>
                  <a:cubicBezTo>
                    <a:pt x="313741" y="313897"/>
                    <a:pt x="145900" y="313897"/>
                    <a:pt x="21949" y="313897"/>
                  </a:cubicBezTo>
                  <a:cubicBezTo>
                    <a:pt x="7358" y="313897"/>
                    <a:pt x="62" y="306601"/>
                    <a:pt x="62" y="292010"/>
                  </a:cubicBezTo>
                  <a:moveTo>
                    <a:pt x="62" y="292010"/>
                  </a:moveTo>
                  <a:cubicBezTo>
                    <a:pt x="62" y="189178"/>
                    <a:pt x="62" y="86347"/>
                    <a:pt x="62" y="22797"/>
                  </a:cubicBezTo>
                  <a:cubicBezTo>
                    <a:pt x="62" y="8205"/>
                    <a:pt x="7358" y="909"/>
                    <a:pt x="21949" y="909"/>
                  </a:cubicBezTo>
                </a:path>
              </a:pathLst>
            </a:custGeom>
            <a:noFill/>
            <a:ln w="4284" cap="flat">
              <a:solidFill>
                <a:srgbClr val="171717"/>
              </a:solidFill>
              <a:prstDash val="solid"/>
              <a:miter/>
            </a:ln>
          </p:spPr>
          <p:txBody>
            <a:bodyPr rtlCol="0" anchor="ctr"/>
            <a:lstStyle/>
            <a:p>
              <a:endParaRPr lang="en-IN"/>
            </a:p>
          </p:txBody>
        </p:sp>
        <p:pic>
          <p:nvPicPr>
            <p:cNvPr id="432" name="Picture 431">
              <a:extLst>
                <a:ext uri="{FF2B5EF4-FFF2-40B4-BE49-F238E27FC236}">
                  <a16:creationId xmlns:a16="http://schemas.microsoft.com/office/drawing/2014/main" id="{A23A2095-2D2D-93E6-68B4-52433B9D826B}"/>
                </a:ext>
              </a:extLst>
            </p:cNvPr>
            <p:cNvPicPr>
              <a:picLocks noChangeAspect="1"/>
            </p:cNvPicPr>
            <p:nvPr/>
          </p:nvPicPr>
          <p:blipFill>
            <a:blip r:embed="rId6"/>
            <a:stretch>
              <a:fillRect/>
            </a:stretch>
          </p:blipFill>
          <p:spPr>
            <a:xfrm>
              <a:off x="5192536" y="2788840"/>
              <a:ext cx="282117" cy="196985"/>
            </a:xfrm>
            <a:custGeom>
              <a:avLst/>
              <a:gdLst>
                <a:gd name="connsiteX0" fmla="*/ 92 w 282117"/>
                <a:gd name="connsiteY0" fmla="*/ 926 h 196985"/>
                <a:gd name="connsiteX1" fmla="*/ 282210 w 282117"/>
                <a:gd name="connsiteY1" fmla="*/ 926 h 196985"/>
                <a:gd name="connsiteX2" fmla="*/ 282210 w 282117"/>
                <a:gd name="connsiteY2" fmla="*/ 197911 h 196985"/>
                <a:gd name="connsiteX3" fmla="*/ 92 w 282117"/>
                <a:gd name="connsiteY3" fmla="*/ 197911 h 196985"/>
              </a:gdLst>
              <a:ahLst/>
              <a:cxnLst>
                <a:cxn ang="0">
                  <a:pos x="connsiteX0" y="connsiteY0"/>
                </a:cxn>
                <a:cxn ang="0">
                  <a:pos x="connsiteX1" y="connsiteY1"/>
                </a:cxn>
                <a:cxn ang="0">
                  <a:pos x="connsiteX2" y="connsiteY2"/>
                </a:cxn>
                <a:cxn ang="0">
                  <a:pos x="connsiteX3" y="connsiteY3"/>
                </a:cxn>
              </a:cxnLst>
              <a:rect l="l" t="t" r="r" b="b"/>
              <a:pathLst>
                <a:path w="282117" h="196985">
                  <a:moveTo>
                    <a:pt x="92" y="926"/>
                  </a:moveTo>
                  <a:lnTo>
                    <a:pt x="282210" y="926"/>
                  </a:lnTo>
                  <a:lnTo>
                    <a:pt x="282210" y="197911"/>
                  </a:lnTo>
                  <a:lnTo>
                    <a:pt x="92" y="197911"/>
                  </a:lnTo>
                  <a:close/>
                </a:path>
              </a:pathLst>
            </a:custGeom>
          </p:spPr>
        </p:pic>
        <p:grpSp>
          <p:nvGrpSpPr>
            <p:cNvPr id="433" name="Graphic 4">
              <a:extLst>
                <a:ext uri="{FF2B5EF4-FFF2-40B4-BE49-F238E27FC236}">
                  <a16:creationId xmlns:a16="http://schemas.microsoft.com/office/drawing/2014/main" id="{C54F806D-986E-0A6F-2F5A-93CB4B516F5E}"/>
                </a:ext>
              </a:extLst>
            </p:cNvPr>
            <p:cNvGrpSpPr/>
            <p:nvPr/>
          </p:nvGrpSpPr>
          <p:grpSpPr>
            <a:xfrm>
              <a:off x="5125666" y="2672473"/>
              <a:ext cx="87548" cy="87548"/>
              <a:chOff x="1641542" y="4405657"/>
              <a:chExt cx="87548" cy="87548"/>
            </a:xfrm>
          </p:grpSpPr>
          <p:sp>
            <p:nvSpPr>
              <p:cNvPr id="434" name="Freeform: Shape 433">
                <a:extLst>
                  <a:ext uri="{FF2B5EF4-FFF2-40B4-BE49-F238E27FC236}">
                    <a16:creationId xmlns:a16="http://schemas.microsoft.com/office/drawing/2014/main" id="{D07FA1D3-F80F-A38C-521F-E3BE9CB02CD0}"/>
                  </a:ext>
                </a:extLst>
              </p:cNvPr>
              <p:cNvSpPr/>
              <p:nvPr/>
            </p:nvSpPr>
            <p:spPr>
              <a:xfrm>
                <a:off x="1641542" y="4405657"/>
                <a:ext cx="87548" cy="87548"/>
              </a:xfrm>
              <a:custGeom>
                <a:avLst/>
                <a:gdLst>
                  <a:gd name="connsiteX0" fmla="*/ 18313 w 87548"/>
                  <a:gd name="connsiteY0" fmla="*/ 894 h 87548"/>
                  <a:gd name="connsiteX1" fmla="*/ 69384 w 87548"/>
                  <a:gd name="connsiteY1" fmla="*/ 894 h 87548"/>
                  <a:gd name="connsiteX2" fmla="*/ 83063 w 87548"/>
                  <a:gd name="connsiteY2" fmla="*/ 5454 h 87548"/>
                  <a:gd name="connsiteX3" fmla="*/ 87623 w 87548"/>
                  <a:gd name="connsiteY3" fmla="*/ 19134 h 87548"/>
                  <a:gd name="connsiteX4" fmla="*/ 87623 w 87548"/>
                  <a:gd name="connsiteY4" fmla="*/ 70204 h 87548"/>
                  <a:gd name="connsiteX5" fmla="*/ 83063 w 87548"/>
                  <a:gd name="connsiteY5" fmla="*/ 83883 h 87548"/>
                  <a:gd name="connsiteX6" fmla="*/ 69384 w 87548"/>
                  <a:gd name="connsiteY6" fmla="*/ 88443 h 87548"/>
                  <a:gd name="connsiteX7" fmla="*/ 18313 w 87548"/>
                  <a:gd name="connsiteY7" fmla="*/ 88443 h 87548"/>
                  <a:gd name="connsiteX8" fmla="*/ 4634 w 87548"/>
                  <a:gd name="connsiteY8" fmla="*/ 83883 h 87548"/>
                  <a:gd name="connsiteX9" fmla="*/ 74 w 87548"/>
                  <a:gd name="connsiteY9" fmla="*/ 70204 h 87548"/>
                  <a:gd name="connsiteX10" fmla="*/ 1214 w 87548"/>
                  <a:gd name="connsiteY10" fmla="*/ 11154 h 87548"/>
                  <a:gd name="connsiteX11" fmla="*/ 4634 w 87548"/>
                  <a:gd name="connsiteY11" fmla="*/ 5454 h 87548"/>
                  <a:gd name="connsiteX12" fmla="*/ 18313 w 87548"/>
                  <a:gd name="connsiteY12" fmla="*/ 89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13" y="894"/>
                    </a:moveTo>
                    <a:lnTo>
                      <a:pt x="69384" y="894"/>
                    </a:lnTo>
                    <a:lnTo>
                      <a:pt x="83063" y="5454"/>
                    </a:lnTo>
                    <a:lnTo>
                      <a:pt x="87623" y="19134"/>
                    </a:lnTo>
                    <a:lnTo>
                      <a:pt x="87623" y="70204"/>
                    </a:lnTo>
                    <a:lnTo>
                      <a:pt x="83063" y="83883"/>
                    </a:lnTo>
                    <a:lnTo>
                      <a:pt x="69384" y="88443"/>
                    </a:lnTo>
                    <a:lnTo>
                      <a:pt x="18313" y="88443"/>
                    </a:lnTo>
                    <a:lnTo>
                      <a:pt x="4634" y="83883"/>
                    </a:lnTo>
                    <a:lnTo>
                      <a:pt x="74" y="70204"/>
                    </a:lnTo>
                    <a:lnTo>
                      <a:pt x="1214" y="11154"/>
                    </a:lnTo>
                    <a:lnTo>
                      <a:pt x="4634" y="5454"/>
                    </a:lnTo>
                    <a:lnTo>
                      <a:pt x="18313" y="894"/>
                    </a:lnTo>
                  </a:path>
                </a:pathLst>
              </a:custGeom>
              <a:solidFill>
                <a:srgbClr val="FFFFFF"/>
              </a:solidFill>
              <a:ln w="0" cap="flat">
                <a:noFill/>
                <a:prstDash val="solid"/>
                <a:miter/>
              </a:ln>
            </p:spPr>
            <p:txBody>
              <a:bodyPr rtlCol="0" anchor="ctr"/>
              <a:lstStyle/>
              <a:p>
                <a:endParaRPr lang="en-IN"/>
              </a:p>
            </p:txBody>
          </p:sp>
          <p:sp>
            <p:nvSpPr>
              <p:cNvPr id="435" name="Freeform: Shape 434">
                <a:extLst>
                  <a:ext uri="{FF2B5EF4-FFF2-40B4-BE49-F238E27FC236}">
                    <a16:creationId xmlns:a16="http://schemas.microsoft.com/office/drawing/2014/main" id="{25E76EDF-2C01-7339-C3FD-1A5C65A29315}"/>
                  </a:ext>
                </a:extLst>
              </p:cNvPr>
              <p:cNvSpPr/>
              <p:nvPr/>
            </p:nvSpPr>
            <p:spPr>
              <a:xfrm>
                <a:off x="1641542" y="4405657"/>
                <a:ext cx="87548" cy="87548"/>
              </a:xfrm>
              <a:custGeom>
                <a:avLst/>
                <a:gdLst>
                  <a:gd name="connsiteX0" fmla="*/ 18313 w 87548"/>
                  <a:gd name="connsiteY0" fmla="*/ 894 h 87548"/>
                  <a:gd name="connsiteX1" fmla="*/ 69384 w 87548"/>
                  <a:gd name="connsiteY1" fmla="*/ 894 h 87548"/>
                  <a:gd name="connsiteX2" fmla="*/ 87623 w 87548"/>
                  <a:gd name="connsiteY2" fmla="*/ 19134 h 87548"/>
                  <a:gd name="connsiteX3" fmla="*/ 87623 w 87548"/>
                  <a:gd name="connsiteY3" fmla="*/ 19134 h 87548"/>
                  <a:gd name="connsiteX4" fmla="*/ 87623 w 87548"/>
                  <a:gd name="connsiteY4" fmla="*/ 70204 h 87548"/>
                  <a:gd name="connsiteX5" fmla="*/ 69384 w 87548"/>
                  <a:gd name="connsiteY5" fmla="*/ 88443 h 87548"/>
                  <a:gd name="connsiteX6" fmla="*/ 69384 w 87548"/>
                  <a:gd name="connsiteY6" fmla="*/ 88443 h 87548"/>
                  <a:gd name="connsiteX7" fmla="*/ 18313 w 87548"/>
                  <a:gd name="connsiteY7" fmla="*/ 88443 h 87548"/>
                  <a:gd name="connsiteX8" fmla="*/ 74 w 87548"/>
                  <a:gd name="connsiteY8" fmla="*/ 70204 h 87548"/>
                  <a:gd name="connsiteX9" fmla="*/ 74 w 87548"/>
                  <a:gd name="connsiteY9" fmla="*/ 70204 h 87548"/>
                  <a:gd name="connsiteX10" fmla="*/ 74 w 87548"/>
                  <a:gd name="connsiteY10" fmla="*/ 19134 h 87548"/>
                  <a:gd name="connsiteX11" fmla="*/ 18313 w 87548"/>
                  <a:gd name="connsiteY11" fmla="*/ 89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13" y="894"/>
                    </a:moveTo>
                    <a:cubicBezTo>
                      <a:pt x="36482" y="894"/>
                      <a:pt x="54651" y="894"/>
                      <a:pt x="69384" y="894"/>
                    </a:cubicBezTo>
                    <a:cubicBezTo>
                      <a:pt x="81543" y="894"/>
                      <a:pt x="87623" y="6974"/>
                      <a:pt x="87623" y="19134"/>
                    </a:cubicBezTo>
                    <a:moveTo>
                      <a:pt x="87623" y="19134"/>
                    </a:moveTo>
                    <a:cubicBezTo>
                      <a:pt x="87623" y="34973"/>
                      <a:pt x="87623" y="50812"/>
                      <a:pt x="87623" y="70204"/>
                    </a:cubicBezTo>
                    <a:cubicBezTo>
                      <a:pt x="87623" y="82364"/>
                      <a:pt x="81543" y="88443"/>
                      <a:pt x="69384" y="88443"/>
                    </a:cubicBezTo>
                    <a:moveTo>
                      <a:pt x="69384" y="88443"/>
                    </a:moveTo>
                    <a:cubicBezTo>
                      <a:pt x="49430" y="88443"/>
                      <a:pt x="29477" y="88443"/>
                      <a:pt x="18313" y="88443"/>
                    </a:cubicBezTo>
                    <a:cubicBezTo>
                      <a:pt x="6154" y="88443"/>
                      <a:pt x="74" y="82364"/>
                      <a:pt x="74" y="70204"/>
                    </a:cubicBezTo>
                    <a:moveTo>
                      <a:pt x="74" y="70204"/>
                    </a:moveTo>
                    <a:cubicBezTo>
                      <a:pt x="74" y="58371"/>
                      <a:pt x="74" y="46537"/>
                      <a:pt x="74" y="19134"/>
                    </a:cubicBezTo>
                    <a:cubicBezTo>
                      <a:pt x="74" y="6974"/>
                      <a:pt x="6154" y="894"/>
                      <a:pt x="18313" y="894"/>
                    </a:cubicBezTo>
                  </a:path>
                </a:pathLst>
              </a:custGeom>
              <a:noFill/>
              <a:ln w="4284" cap="flat">
                <a:solidFill>
                  <a:srgbClr val="171717"/>
                </a:solidFill>
                <a:prstDash val="solid"/>
                <a:miter/>
              </a:ln>
            </p:spPr>
            <p:txBody>
              <a:bodyPr rtlCol="0" anchor="ctr"/>
              <a:lstStyle/>
              <a:p>
                <a:endParaRPr lang="en-IN"/>
              </a:p>
            </p:txBody>
          </p:sp>
        </p:grpSp>
        <p:sp>
          <p:nvSpPr>
            <p:cNvPr id="436" name="Freeform: Shape 435">
              <a:extLst>
                <a:ext uri="{FF2B5EF4-FFF2-40B4-BE49-F238E27FC236}">
                  <a16:creationId xmlns:a16="http://schemas.microsoft.com/office/drawing/2014/main" id="{FAB32AAF-C081-B408-FDD3-98407BA1C5CD}"/>
                </a:ext>
              </a:extLst>
            </p:cNvPr>
            <p:cNvSpPr/>
            <p:nvPr/>
          </p:nvSpPr>
          <p:spPr>
            <a:xfrm>
              <a:off x="5142081" y="2688888"/>
              <a:ext cx="53850" cy="54718"/>
            </a:xfrm>
            <a:custGeom>
              <a:avLst/>
              <a:gdLst>
                <a:gd name="connsiteX0" fmla="*/ 32905 w 53850"/>
                <a:gd name="connsiteY0" fmla="*/ 20046 h 54718"/>
                <a:gd name="connsiteX1" fmla="*/ 32905 w 53850"/>
                <a:gd name="connsiteY1" fmla="*/ 9102 h 54718"/>
                <a:gd name="connsiteX2" fmla="*/ 24697 w 53850"/>
                <a:gd name="connsiteY2" fmla="*/ 894 h 54718"/>
                <a:gd name="connsiteX3" fmla="*/ 13754 w 53850"/>
                <a:gd name="connsiteY3" fmla="*/ 25518 h 54718"/>
                <a:gd name="connsiteX4" fmla="*/ 13754 w 53850"/>
                <a:gd name="connsiteY4" fmla="*/ 55612 h 54718"/>
                <a:gd name="connsiteX5" fmla="*/ 44615 w 53850"/>
                <a:gd name="connsiteY5" fmla="*/ 55612 h 54718"/>
                <a:gd name="connsiteX6" fmla="*/ 50086 w 53850"/>
                <a:gd name="connsiteY6" fmla="*/ 50961 h 54718"/>
                <a:gd name="connsiteX7" fmla="*/ 53862 w 53850"/>
                <a:gd name="connsiteY7" fmla="*/ 26338 h 54718"/>
                <a:gd name="connsiteX8" fmla="*/ 49273 w 53850"/>
                <a:gd name="connsiteY8" fmla="*/ 20107 h 54718"/>
                <a:gd name="connsiteX9" fmla="*/ 48390 w 53850"/>
                <a:gd name="connsiteY9" fmla="*/ 20046 h 54718"/>
                <a:gd name="connsiteX10" fmla="*/ 13754 w 53850"/>
                <a:gd name="connsiteY10" fmla="*/ 55612 h 54718"/>
                <a:gd name="connsiteX11" fmla="*/ 5546 w 53850"/>
                <a:gd name="connsiteY11" fmla="*/ 55612 h 54718"/>
                <a:gd name="connsiteX12" fmla="*/ 74 w 53850"/>
                <a:gd name="connsiteY12" fmla="*/ 50141 h 54718"/>
                <a:gd name="connsiteX13" fmla="*/ 74 w 53850"/>
                <a:gd name="connsiteY13" fmla="*/ 30989 h 54718"/>
                <a:gd name="connsiteX14" fmla="*/ 5546 w 53850"/>
                <a:gd name="connsiteY14" fmla="*/ 25518 h 54718"/>
                <a:gd name="connsiteX15" fmla="*/ 13754 w 53850"/>
                <a:gd name="connsiteY15" fmla="*/ 25518 h 5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850" h="54718">
                  <a:moveTo>
                    <a:pt x="32905" y="20046"/>
                  </a:moveTo>
                  <a:lnTo>
                    <a:pt x="32905" y="9102"/>
                  </a:lnTo>
                  <a:cubicBezTo>
                    <a:pt x="32905" y="4569"/>
                    <a:pt x="29230" y="894"/>
                    <a:pt x="24697" y="894"/>
                  </a:cubicBezTo>
                  <a:lnTo>
                    <a:pt x="13754" y="25518"/>
                  </a:lnTo>
                  <a:lnTo>
                    <a:pt x="13754" y="55612"/>
                  </a:lnTo>
                  <a:lnTo>
                    <a:pt x="44615" y="55612"/>
                  </a:lnTo>
                  <a:cubicBezTo>
                    <a:pt x="47343" y="55643"/>
                    <a:pt x="49677" y="53659"/>
                    <a:pt x="50086" y="50961"/>
                  </a:cubicBezTo>
                  <a:lnTo>
                    <a:pt x="53862" y="26338"/>
                  </a:lnTo>
                  <a:cubicBezTo>
                    <a:pt x="54315" y="23351"/>
                    <a:pt x="52261" y="20561"/>
                    <a:pt x="49273" y="20107"/>
                  </a:cubicBezTo>
                  <a:cubicBezTo>
                    <a:pt x="48981" y="20063"/>
                    <a:pt x="48686" y="20042"/>
                    <a:pt x="48390" y="20046"/>
                  </a:cubicBezTo>
                  <a:close/>
                  <a:moveTo>
                    <a:pt x="13754" y="55612"/>
                  </a:moveTo>
                  <a:lnTo>
                    <a:pt x="5546" y="55612"/>
                  </a:lnTo>
                  <a:cubicBezTo>
                    <a:pt x="2524" y="55612"/>
                    <a:pt x="74" y="53163"/>
                    <a:pt x="74" y="50141"/>
                  </a:cubicBezTo>
                  <a:lnTo>
                    <a:pt x="74" y="30989"/>
                  </a:lnTo>
                  <a:cubicBezTo>
                    <a:pt x="74" y="27967"/>
                    <a:pt x="2524" y="25518"/>
                    <a:pt x="5546" y="25518"/>
                  </a:cubicBezTo>
                  <a:lnTo>
                    <a:pt x="13754" y="25518"/>
                  </a:lnTo>
                </a:path>
              </a:pathLst>
            </a:custGeom>
            <a:solidFill>
              <a:srgbClr val="000000"/>
            </a:solidFill>
            <a:ln w="5288" cap="rnd">
              <a:solidFill>
                <a:srgbClr val="171717"/>
              </a:solidFill>
              <a:prstDash val="solid"/>
              <a:round/>
            </a:ln>
          </p:spPr>
          <p:txBody>
            <a:bodyPr rtlCol="0" anchor="ctr"/>
            <a:lstStyle/>
            <a:p>
              <a:endParaRPr lang="en-IN"/>
            </a:p>
          </p:txBody>
        </p:sp>
        <p:sp>
          <p:nvSpPr>
            <p:cNvPr id="437" name="Freeform: Shape 436">
              <a:extLst>
                <a:ext uri="{FF2B5EF4-FFF2-40B4-BE49-F238E27FC236}">
                  <a16:creationId xmlns:a16="http://schemas.microsoft.com/office/drawing/2014/main" id="{43268B1A-E4C8-719E-FA82-B310D9DB6D8A}"/>
                </a:ext>
              </a:extLst>
            </p:cNvPr>
            <p:cNvSpPr/>
            <p:nvPr/>
          </p:nvSpPr>
          <p:spPr>
            <a:xfrm>
              <a:off x="5081892" y="3266711"/>
              <a:ext cx="503406" cy="312987"/>
            </a:xfrm>
            <a:custGeom>
              <a:avLst/>
              <a:gdLst>
                <a:gd name="connsiteX0" fmla="*/ 21949 w 503406"/>
                <a:gd name="connsiteY0" fmla="*/ 1057 h 312987"/>
                <a:gd name="connsiteX1" fmla="*/ 481581 w 503406"/>
                <a:gd name="connsiteY1" fmla="*/ 1057 h 312987"/>
                <a:gd name="connsiteX2" fmla="*/ 503468 w 503406"/>
                <a:gd name="connsiteY2" fmla="*/ 22945 h 312987"/>
                <a:gd name="connsiteX3" fmla="*/ 503468 w 503406"/>
                <a:gd name="connsiteY3" fmla="*/ 22945 h 312987"/>
                <a:gd name="connsiteX4" fmla="*/ 503468 w 503406"/>
                <a:gd name="connsiteY4" fmla="*/ 292158 h 312987"/>
                <a:gd name="connsiteX5" fmla="*/ 481581 w 503406"/>
                <a:gd name="connsiteY5" fmla="*/ 314045 h 312987"/>
                <a:gd name="connsiteX6" fmla="*/ 481581 w 503406"/>
                <a:gd name="connsiteY6" fmla="*/ 314045 h 312987"/>
                <a:gd name="connsiteX7" fmla="*/ 21949 w 503406"/>
                <a:gd name="connsiteY7" fmla="*/ 314045 h 312987"/>
                <a:gd name="connsiteX8" fmla="*/ 62 w 503406"/>
                <a:gd name="connsiteY8" fmla="*/ 292158 h 312987"/>
                <a:gd name="connsiteX9" fmla="*/ 62 w 503406"/>
                <a:gd name="connsiteY9" fmla="*/ 292158 h 312987"/>
                <a:gd name="connsiteX10" fmla="*/ 62 w 503406"/>
                <a:gd name="connsiteY10" fmla="*/ 22945 h 312987"/>
                <a:gd name="connsiteX11" fmla="*/ 21949 w 503406"/>
                <a:gd name="connsiteY11" fmla="*/ 1057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1949" y="1057"/>
                  </a:moveTo>
                  <a:cubicBezTo>
                    <a:pt x="155421" y="1057"/>
                    <a:pt x="288893" y="1057"/>
                    <a:pt x="481581" y="1057"/>
                  </a:cubicBezTo>
                  <a:cubicBezTo>
                    <a:pt x="496173" y="1057"/>
                    <a:pt x="503468" y="8353"/>
                    <a:pt x="503468" y="22945"/>
                  </a:cubicBezTo>
                  <a:moveTo>
                    <a:pt x="503468" y="22945"/>
                  </a:moveTo>
                  <a:cubicBezTo>
                    <a:pt x="503468" y="81142"/>
                    <a:pt x="503468" y="139340"/>
                    <a:pt x="503468" y="292158"/>
                  </a:cubicBezTo>
                  <a:cubicBezTo>
                    <a:pt x="503468" y="306749"/>
                    <a:pt x="496173" y="314045"/>
                    <a:pt x="481581" y="314045"/>
                  </a:cubicBezTo>
                  <a:moveTo>
                    <a:pt x="481581" y="314045"/>
                  </a:moveTo>
                  <a:cubicBezTo>
                    <a:pt x="335350" y="314045"/>
                    <a:pt x="189119" y="314045"/>
                    <a:pt x="21949" y="314045"/>
                  </a:cubicBezTo>
                  <a:cubicBezTo>
                    <a:pt x="7358" y="314045"/>
                    <a:pt x="62" y="306749"/>
                    <a:pt x="62" y="292158"/>
                  </a:cubicBezTo>
                  <a:moveTo>
                    <a:pt x="62" y="292158"/>
                  </a:moveTo>
                  <a:cubicBezTo>
                    <a:pt x="62" y="224939"/>
                    <a:pt x="62" y="157721"/>
                    <a:pt x="62" y="22945"/>
                  </a:cubicBezTo>
                  <a:cubicBezTo>
                    <a:pt x="62" y="8353"/>
                    <a:pt x="7358" y="1057"/>
                    <a:pt x="21949" y="1057"/>
                  </a:cubicBezTo>
                </a:path>
              </a:pathLst>
            </a:custGeom>
            <a:noFill/>
            <a:ln w="4284" cap="flat">
              <a:solidFill>
                <a:srgbClr val="171717"/>
              </a:solidFill>
              <a:prstDash val="solid"/>
              <a:miter/>
            </a:ln>
          </p:spPr>
          <p:txBody>
            <a:bodyPr rtlCol="0" anchor="ctr"/>
            <a:lstStyle/>
            <a:p>
              <a:endParaRPr lang="en-IN"/>
            </a:p>
          </p:txBody>
        </p:sp>
        <p:pic>
          <p:nvPicPr>
            <p:cNvPr id="438" name="Picture 437">
              <a:extLst>
                <a:ext uri="{FF2B5EF4-FFF2-40B4-BE49-F238E27FC236}">
                  <a16:creationId xmlns:a16="http://schemas.microsoft.com/office/drawing/2014/main" id="{BF1BFDD7-2BCF-F8C3-68A0-14A328C71CBE}"/>
                </a:ext>
              </a:extLst>
            </p:cNvPr>
            <p:cNvPicPr>
              <a:picLocks noChangeAspect="1"/>
            </p:cNvPicPr>
            <p:nvPr/>
          </p:nvPicPr>
          <p:blipFill>
            <a:blip r:embed="rId7"/>
            <a:stretch>
              <a:fillRect/>
            </a:stretch>
          </p:blipFill>
          <p:spPr>
            <a:xfrm>
              <a:off x="5202819" y="3328360"/>
              <a:ext cx="261552" cy="196985"/>
            </a:xfrm>
            <a:custGeom>
              <a:avLst/>
              <a:gdLst>
                <a:gd name="connsiteX0" fmla="*/ 95 w 261552"/>
                <a:gd name="connsiteY0" fmla="*/ 1074 h 196985"/>
                <a:gd name="connsiteX1" fmla="*/ 261648 w 261552"/>
                <a:gd name="connsiteY1" fmla="*/ 1074 h 196985"/>
                <a:gd name="connsiteX2" fmla="*/ 261648 w 261552"/>
                <a:gd name="connsiteY2" fmla="*/ 198059 h 196985"/>
                <a:gd name="connsiteX3" fmla="*/ 95 w 261552"/>
                <a:gd name="connsiteY3" fmla="*/ 198059 h 196985"/>
              </a:gdLst>
              <a:ahLst/>
              <a:cxnLst>
                <a:cxn ang="0">
                  <a:pos x="connsiteX0" y="connsiteY0"/>
                </a:cxn>
                <a:cxn ang="0">
                  <a:pos x="connsiteX1" y="connsiteY1"/>
                </a:cxn>
                <a:cxn ang="0">
                  <a:pos x="connsiteX2" y="connsiteY2"/>
                </a:cxn>
                <a:cxn ang="0">
                  <a:pos x="connsiteX3" y="connsiteY3"/>
                </a:cxn>
              </a:cxnLst>
              <a:rect l="l" t="t" r="r" b="b"/>
              <a:pathLst>
                <a:path w="261552" h="196985">
                  <a:moveTo>
                    <a:pt x="95" y="1074"/>
                  </a:moveTo>
                  <a:lnTo>
                    <a:pt x="261648" y="1074"/>
                  </a:lnTo>
                  <a:lnTo>
                    <a:pt x="261648" y="198059"/>
                  </a:lnTo>
                  <a:lnTo>
                    <a:pt x="95" y="198059"/>
                  </a:lnTo>
                  <a:close/>
                </a:path>
              </a:pathLst>
            </a:custGeom>
          </p:spPr>
        </p:pic>
        <p:grpSp>
          <p:nvGrpSpPr>
            <p:cNvPr id="439" name="Graphic 4">
              <a:extLst>
                <a:ext uri="{FF2B5EF4-FFF2-40B4-BE49-F238E27FC236}">
                  <a16:creationId xmlns:a16="http://schemas.microsoft.com/office/drawing/2014/main" id="{FE7A1614-BAB1-ACB0-DE8B-C76FC62978BA}"/>
                </a:ext>
              </a:extLst>
            </p:cNvPr>
            <p:cNvGrpSpPr/>
            <p:nvPr/>
          </p:nvGrpSpPr>
          <p:grpSpPr>
            <a:xfrm>
              <a:off x="5125666" y="3211993"/>
              <a:ext cx="87548" cy="87548"/>
              <a:chOff x="1641542" y="4945177"/>
              <a:chExt cx="87548" cy="87548"/>
            </a:xfrm>
          </p:grpSpPr>
          <p:sp>
            <p:nvSpPr>
              <p:cNvPr id="440" name="Freeform: Shape 439">
                <a:extLst>
                  <a:ext uri="{FF2B5EF4-FFF2-40B4-BE49-F238E27FC236}">
                    <a16:creationId xmlns:a16="http://schemas.microsoft.com/office/drawing/2014/main" id="{0A4E45EB-13FA-3F7C-0371-11C6F0B5A270}"/>
                  </a:ext>
                </a:extLst>
              </p:cNvPr>
              <p:cNvSpPr/>
              <p:nvPr/>
            </p:nvSpPr>
            <p:spPr>
              <a:xfrm>
                <a:off x="1641542" y="4945177"/>
                <a:ext cx="87548" cy="87548"/>
              </a:xfrm>
              <a:custGeom>
                <a:avLst/>
                <a:gdLst>
                  <a:gd name="connsiteX0" fmla="*/ 18313 w 87548"/>
                  <a:gd name="connsiteY0" fmla="*/ 1042 h 87548"/>
                  <a:gd name="connsiteX1" fmla="*/ 69384 w 87548"/>
                  <a:gd name="connsiteY1" fmla="*/ 1042 h 87548"/>
                  <a:gd name="connsiteX2" fmla="*/ 83063 w 87548"/>
                  <a:gd name="connsiteY2" fmla="*/ 5602 h 87548"/>
                  <a:gd name="connsiteX3" fmla="*/ 87623 w 87548"/>
                  <a:gd name="connsiteY3" fmla="*/ 19282 h 87548"/>
                  <a:gd name="connsiteX4" fmla="*/ 87623 w 87548"/>
                  <a:gd name="connsiteY4" fmla="*/ 70352 h 87548"/>
                  <a:gd name="connsiteX5" fmla="*/ 83063 w 87548"/>
                  <a:gd name="connsiteY5" fmla="*/ 84031 h 87548"/>
                  <a:gd name="connsiteX6" fmla="*/ 69384 w 87548"/>
                  <a:gd name="connsiteY6" fmla="*/ 88591 h 87548"/>
                  <a:gd name="connsiteX7" fmla="*/ 18313 w 87548"/>
                  <a:gd name="connsiteY7" fmla="*/ 88591 h 87548"/>
                  <a:gd name="connsiteX8" fmla="*/ 4634 w 87548"/>
                  <a:gd name="connsiteY8" fmla="*/ 84031 h 87548"/>
                  <a:gd name="connsiteX9" fmla="*/ 74 w 87548"/>
                  <a:gd name="connsiteY9" fmla="*/ 70352 h 87548"/>
                  <a:gd name="connsiteX10" fmla="*/ 1214 w 87548"/>
                  <a:gd name="connsiteY10" fmla="*/ 11302 h 87548"/>
                  <a:gd name="connsiteX11" fmla="*/ 4634 w 87548"/>
                  <a:gd name="connsiteY11" fmla="*/ 5602 h 87548"/>
                  <a:gd name="connsiteX12" fmla="*/ 18313 w 87548"/>
                  <a:gd name="connsiteY12" fmla="*/ 104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13" y="1042"/>
                    </a:moveTo>
                    <a:lnTo>
                      <a:pt x="69384" y="1042"/>
                    </a:lnTo>
                    <a:lnTo>
                      <a:pt x="83063" y="5602"/>
                    </a:lnTo>
                    <a:lnTo>
                      <a:pt x="87623" y="19282"/>
                    </a:lnTo>
                    <a:lnTo>
                      <a:pt x="87623" y="70352"/>
                    </a:lnTo>
                    <a:lnTo>
                      <a:pt x="83063" y="84031"/>
                    </a:lnTo>
                    <a:lnTo>
                      <a:pt x="69384" y="88591"/>
                    </a:lnTo>
                    <a:lnTo>
                      <a:pt x="18313" y="88591"/>
                    </a:lnTo>
                    <a:lnTo>
                      <a:pt x="4634" y="84031"/>
                    </a:lnTo>
                    <a:lnTo>
                      <a:pt x="74" y="70352"/>
                    </a:lnTo>
                    <a:lnTo>
                      <a:pt x="1214" y="11302"/>
                    </a:lnTo>
                    <a:lnTo>
                      <a:pt x="4634" y="5602"/>
                    </a:lnTo>
                    <a:lnTo>
                      <a:pt x="18313" y="1042"/>
                    </a:lnTo>
                  </a:path>
                </a:pathLst>
              </a:custGeom>
              <a:solidFill>
                <a:srgbClr val="FFFFFF"/>
              </a:solidFill>
              <a:ln w="0" cap="flat">
                <a:noFill/>
                <a:prstDash val="solid"/>
                <a:miter/>
              </a:ln>
            </p:spPr>
            <p:txBody>
              <a:bodyPr rtlCol="0" anchor="ctr"/>
              <a:lstStyle/>
              <a:p>
                <a:endParaRPr lang="en-IN"/>
              </a:p>
            </p:txBody>
          </p:sp>
          <p:sp>
            <p:nvSpPr>
              <p:cNvPr id="441" name="Freeform: Shape 440">
                <a:extLst>
                  <a:ext uri="{FF2B5EF4-FFF2-40B4-BE49-F238E27FC236}">
                    <a16:creationId xmlns:a16="http://schemas.microsoft.com/office/drawing/2014/main" id="{A781FE43-6538-8F75-CD4B-BD767736DDA7}"/>
                  </a:ext>
                </a:extLst>
              </p:cNvPr>
              <p:cNvSpPr/>
              <p:nvPr/>
            </p:nvSpPr>
            <p:spPr>
              <a:xfrm>
                <a:off x="1641542" y="4945177"/>
                <a:ext cx="87548" cy="87548"/>
              </a:xfrm>
              <a:custGeom>
                <a:avLst/>
                <a:gdLst>
                  <a:gd name="connsiteX0" fmla="*/ 18313 w 87548"/>
                  <a:gd name="connsiteY0" fmla="*/ 1042 h 87548"/>
                  <a:gd name="connsiteX1" fmla="*/ 69384 w 87548"/>
                  <a:gd name="connsiteY1" fmla="*/ 1042 h 87548"/>
                  <a:gd name="connsiteX2" fmla="*/ 87623 w 87548"/>
                  <a:gd name="connsiteY2" fmla="*/ 19282 h 87548"/>
                  <a:gd name="connsiteX3" fmla="*/ 87623 w 87548"/>
                  <a:gd name="connsiteY3" fmla="*/ 19282 h 87548"/>
                  <a:gd name="connsiteX4" fmla="*/ 87623 w 87548"/>
                  <a:gd name="connsiteY4" fmla="*/ 70352 h 87548"/>
                  <a:gd name="connsiteX5" fmla="*/ 69384 w 87548"/>
                  <a:gd name="connsiteY5" fmla="*/ 88591 h 87548"/>
                  <a:gd name="connsiteX6" fmla="*/ 69384 w 87548"/>
                  <a:gd name="connsiteY6" fmla="*/ 88591 h 87548"/>
                  <a:gd name="connsiteX7" fmla="*/ 18313 w 87548"/>
                  <a:gd name="connsiteY7" fmla="*/ 88591 h 87548"/>
                  <a:gd name="connsiteX8" fmla="*/ 74 w 87548"/>
                  <a:gd name="connsiteY8" fmla="*/ 70352 h 87548"/>
                  <a:gd name="connsiteX9" fmla="*/ 74 w 87548"/>
                  <a:gd name="connsiteY9" fmla="*/ 70352 h 87548"/>
                  <a:gd name="connsiteX10" fmla="*/ 74 w 87548"/>
                  <a:gd name="connsiteY10" fmla="*/ 19282 h 87548"/>
                  <a:gd name="connsiteX11" fmla="*/ 18313 w 87548"/>
                  <a:gd name="connsiteY11" fmla="*/ 104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13" y="1042"/>
                    </a:moveTo>
                    <a:cubicBezTo>
                      <a:pt x="34087" y="1042"/>
                      <a:pt x="49860" y="1042"/>
                      <a:pt x="69384" y="1042"/>
                    </a:cubicBezTo>
                    <a:cubicBezTo>
                      <a:pt x="81543" y="1042"/>
                      <a:pt x="87623" y="7122"/>
                      <a:pt x="87623" y="19282"/>
                    </a:cubicBezTo>
                    <a:moveTo>
                      <a:pt x="87623" y="19282"/>
                    </a:moveTo>
                    <a:cubicBezTo>
                      <a:pt x="87623" y="37045"/>
                      <a:pt x="87623" y="54809"/>
                      <a:pt x="87623" y="70352"/>
                    </a:cubicBezTo>
                    <a:cubicBezTo>
                      <a:pt x="87623" y="82511"/>
                      <a:pt x="81543" y="88591"/>
                      <a:pt x="69384" y="88591"/>
                    </a:cubicBezTo>
                    <a:moveTo>
                      <a:pt x="69384" y="88591"/>
                    </a:moveTo>
                    <a:cubicBezTo>
                      <a:pt x="49489" y="88591"/>
                      <a:pt x="29595" y="88591"/>
                      <a:pt x="18313" y="88591"/>
                    </a:cubicBezTo>
                    <a:cubicBezTo>
                      <a:pt x="6154" y="88591"/>
                      <a:pt x="74" y="82511"/>
                      <a:pt x="74" y="70352"/>
                    </a:cubicBezTo>
                    <a:moveTo>
                      <a:pt x="74" y="70352"/>
                    </a:moveTo>
                    <a:cubicBezTo>
                      <a:pt x="74" y="57247"/>
                      <a:pt x="74" y="44141"/>
                      <a:pt x="74" y="19282"/>
                    </a:cubicBezTo>
                    <a:cubicBezTo>
                      <a:pt x="74" y="7122"/>
                      <a:pt x="6154" y="1042"/>
                      <a:pt x="18313" y="1042"/>
                    </a:cubicBezTo>
                  </a:path>
                </a:pathLst>
              </a:custGeom>
              <a:noFill/>
              <a:ln w="4284" cap="flat">
                <a:solidFill>
                  <a:srgbClr val="171717"/>
                </a:solidFill>
                <a:prstDash val="solid"/>
                <a:miter/>
              </a:ln>
            </p:spPr>
            <p:txBody>
              <a:bodyPr rtlCol="0" anchor="ctr"/>
              <a:lstStyle/>
              <a:p>
                <a:endParaRPr lang="en-IN"/>
              </a:p>
            </p:txBody>
          </p:sp>
        </p:grpSp>
        <p:grpSp>
          <p:nvGrpSpPr>
            <p:cNvPr id="442" name="Graphic 4">
              <a:extLst>
                <a:ext uri="{FF2B5EF4-FFF2-40B4-BE49-F238E27FC236}">
                  <a16:creationId xmlns:a16="http://schemas.microsoft.com/office/drawing/2014/main" id="{9807BE85-6DB6-43EB-2B84-120C3F994EB7}"/>
                </a:ext>
              </a:extLst>
            </p:cNvPr>
            <p:cNvGrpSpPr/>
            <p:nvPr/>
          </p:nvGrpSpPr>
          <p:grpSpPr>
            <a:xfrm>
              <a:off x="5144817" y="3228414"/>
              <a:ext cx="49246" cy="54931"/>
              <a:chOff x="1660693" y="4961598"/>
              <a:chExt cx="49246" cy="54931"/>
            </a:xfrm>
            <a:solidFill>
              <a:srgbClr val="000000"/>
            </a:solidFill>
          </p:grpSpPr>
          <p:sp>
            <p:nvSpPr>
              <p:cNvPr id="443" name="Freeform: Shape 442">
                <a:extLst>
                  <a:ext uri="{FF2B5EF4-FFF2-40B4-BE49-F238E27FC236}">
                    <a16:creationId xmlns:a16="http://schemas.microsoft.com/office/drawing/2014/main" id="{ECFE98EC-DA21-D83D-73BA-6252E0A93A47}"/>
                  </a:ext>
                </a:extLst>
              </p:cNvPr>
              <p:cNvSpPr/>
              <p:nvPr/>
            </p:nvSpPr>
            <p:spPr>
              <a:xfrm>
                <a:off x="1673005" y="4967639"/>
                <a:ext cx="24623" cy="14199"/>
              </a:xfrm>
              <a:custGeom>
                <a:avLst/>
                <a:gdLst>
                  <a:gd name="connsiteX0" fmla="*/ 24697 w 24623"/>
                  <a:gd name="connsiteY0" fmla="*/ 15243 h 14199"/>
                  <a:gd name="connsiteX1" fmla="*/ 74 w 24623"/>
                  <a:gd name="connsiteY1" fmla="*/ 1044 h 14199"/>
                </a:gdLst>
                <a:ahLst/>
                <a:cxnLst>
                  <a:cxn ang="0">
                    <a:pos x="connsiteX0" y="connsiteY0"/>
                  </a:cxn>
                  <a:cxn ang="0">
                    <a:pos x="connsiteX1" y="connsiteY1"/>
                  </a:cxn>
                </a:cxnLst>
                <a:rect l="l" t="t" r="r" b="b"/>
                <a:pathLst>
                  <a:path w="24623" h="14199">
                    <a:moveTo>
                      <a:pt x="24697" y="15243"/>
                    </a:moveTo>
                    <a:lnTo>
                      <a:pt x="74" y="1044"/>
                    </a:lnTo>
                  </a:path>
                </a:pathLst>
              </a:custGeom>
              <a:ln w="5288" cap="rnd">
                <a:solidFill>
                  <a:srgbClr val="171717"/>
                </a:solidFill>
                <a:prstDash val="solid"/>
                <a:round/>
              </a:ln>
            </p:spPr>
            <p:txBody>
              <a:bodyPr rtlCol="0" anchor="ctr"/>
              <a:lstStyle/>
              <a:p>
                <a:endParaRPr lang="en-IN"/>
              </a:p>
            </p:txBody>
          </p:sp>
          <p:sp>
            <p:nvSpPr>
              <p:cNvPr id="444" name="Freeform: Shape 443">
                <a:extLst>
                  <a:ext uri="{FF2B5EF4-FFF2-40B4-BE49-F238E27FC236}">
                    <a16:creationId xmlns:a16="http://schemas.microsoft.com/office/drawing/2014/main" id="{651AFB2E-C85A-AE16-1E1D-9E1A50EDCC6B}"/>
                  </a:ext>
                </a:extLst>
              </p:cNvPr>
              <p:cNvSpPr/>
              <p:nvPr/>
            </p:nvSpPr>
            <p:spPr>
              <a:xfrm>
                <a:off x="1660693" y="4961598"/>
                <a:ext cx="49246" cy="54706"/>
              </a:xfrm>
              <a:custGeom>
                <a:avLst/>
                <a:gdLst>
                  <a:gd name="connsiteX0" fmla="*/ 49320 w 49246"/>
                  <a:gd name="connsiteY0" fmla="*/ 39339 h 54706"/>
                  <a:gd name="connsiteX1" fmla="*/ 49320 w 49246"/>
                  <a:gd name="connsiteY1" fmla="*/ 17452 h 54706"/>
                  <a:gd name="connsiteX2" fmla="*/ 46584 w 49246"/>
                  <a:gd name="connsiteY2" fmla="*/ 12719 h 54706"/>
                  <a:gd name="connsiteX3" fmla="*/ 27433 w 49246"/>
                  <a:gd name="connsiteY3" fmla="*/ 1775 h 54706"/>
                  <a:gd name="connsiteX4" fmla="*/ 21961 w 49246"/>
                  <a:gd name="connsiteY4" fmla="*/ 1775 h 54706"/>
                  <a:gd name="connsiteX5" fmla="*/ 2810 w 49246"/>
                  <a:gd name="connsiteY5" fmla="*/ 12719 h 54706"/>
                  <a:gd name="connsiteX6" fmla="*/ 74 w 49246"/>
                  <a:gd name="connsiteY6" fmla="*/ 17452 h 54706"/>
                  <a:gd name="connsiteX7" fmla="*/ 74 w 49246"/>
                  <a:gd name="connsiteY7" fmla="*/ 39339 h 54706"/>
                  <a:gd name="connsiteX8" fmla="*/ 2810 w 49246"/>
                  <a:gd name="connsiteY8" fmla="*/ 44072 h 54706"/>
                  <a:gd name="connsiteX9" fmla="*/ 21961 w 49246"/>
                  <a:gd name="connsiteY9" fmla="*/ 55016 h 54706"/>
                  <a:gd name="connsiteX10" fmla="*/ 27433 w 49246"/>
                  <a:gd name="connsiteY10" fmla="*/ 55016 h 54706"/>
                  <a:gd name="connsiteX11" fmla="*/ 46584 w 49246"/>
                  <a:gd name="connsiteY11" fmla="*/ 44072 h 54706"/>
                  <a:gd name="connsiteX12" fmla="*/ 49320 w 49246"/>
                  <a:gd name="connsiteY12" fmla="*/ 39339 h 5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246" h="54706">
                    <a:moveTo>
                      <a:pt x="49320" y="39339"/>
                    </a:moveTo>
                    <a:lnTo>
                      <a:pt x="49320" y="17452"/>
                    </a:lnTo>
                    <a:cubicBezTo>
                      <a:pt x="49318" y="15499"/>
                      <a:pt x="48276" y="13695"/>
                      <a:pt x="46584" y="12719"/>
                    </a:cubicBezTo>
                    <a:lnTo>
                      <a:pt x="27433" y="1775"/>
                    </a:lnTo>
                    <a:cubicBezTo>
                      <a:pt x="25740" y="798"/>
                      <a:pt x="23654" y="798"/>
                      <a:pt x="21961" y="1775"/>
                    </a:cubicBezTo>
                    <a:lnTo>
                      <a:pt x="2810" y="12719"/>
                    </a:lnTo>
                    <a:cubicBezTo>
                      <a:pt x="1119" y="13695"/>
                      <a:pt x="76" y="15499"/>
                      <a:pt x="74" y="17452"/>
                    </a:cubicBezTo>
                    <a:lnTo>
                      <a:pt x="74" y="39339"/>
                    </a:lnTo>
                    <a:cubicBezTo>
                      <a:pt x="76" y="41292"/>
                      <a:pt x="1119" y="43096"/>
                      <a:pt x="2810" y="44072"/>
                    </a:cubicBezTo>
                    <a:lnTo>
                      <a:pt x="21961" y="55016"/>
                    </a:lnTo>
                    <a:cubicBezTo>
                      <a:pt x="23654" y="55994"/>
                      <a:pt x="25740" y="55994"/>
                      <a:pt x="27433" y="55016"/>
                    </a:cubicBezTo>
                    <a:lnTo>
                      <a:pt x="46584" y="44072"/>
                    </a:lnTo>
                    <a:cubicBezTo>
                      <a:pt x="48276" y="43096"/>
                      <a:pt x="49318" y="41292"/>
                      <a:pt x="49320" y="39339"/>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445" name="Freeform: Shape 444">
                <a:extLst>
                  <a:ext uri="{FF2B5EF4-FFF2-40B4-BE49-F238E27FC236}">
                    <a16:creationId xmlns:a16="http://schemas.microsoft.com/office/drawing/2014/main" id="{ECBFD37F-AE3E-B19F-FDA2-ADFD766F5912}"/>
                  </a:ext>
                </a:extLst>
              </p:cNvPr>
              <p:cNvSpPr/>
              <p:nvPr/>
            </p:nvSpPr>
            <p:spPr>
              <a:xfrm>
                <a:off x="1661432" y="4975162"/>
                <a:ext cx="47768" cy="13816"/>
              </a:xfrm>
              <a:custGeom>
                <a:avLst/>
                <a:gdLst>
                  <a:gd name="connsiteX0" fmla="*/ 74 w 47768"/>
                  <a:gd name="connsiteY0" fmla="*/ 1043 h 13816"/>
                  <a:gd name="connsiteX1" fmla="*/ 23958 w 47768"/>
                  <a:gd name="connsiteY1" fmla="*/ 14859 h 13816"/>
                  <a:gd name="connsiteX2" fmla="*/ 47843 w 47768"/>
                  <a:gd name="connsiteY2" fmla="*/ 1043 h 13816"/>
                </a:gdLst>
                <a:ahLst/>
                <a:cxnLst>
                  <a:cxn ang="0">
                    <a:pos x="connsiteX0" y="connsiteY0"/>
                  </a:cxn>
                  <a:cxn ang="0">
                    <a:pos x="connsiteX1" y="connsiteY1"/>
                  </a:cxn>
                  <a:cxn ang="0">
                    <a:pos x="connsiteX2" y="connsiteY2"/>
                  </a:cxn>
                </a:cxnLst>
                <a:rect l="l" t="t" r="r" b="b"/>
                <a:pathLst>
                  <a:path w="47768" h="13816">
                    <a:moveTo>
                      <a:pt x="74" y="1043"/>
                    </a:moveTo>
                    <a:lnTo>
                      <a:pt x="23958" y="14859"/>
                    </a:lnTo>
                    <a:lnTo>
                      <a:pt x="47843" y="1043"/>
                    </a:lnTo>
                  </a:path>
                </a:pathLst>
              </a:custGeom>
              <a:solidFill>
                <a:srgbClr val="000000"/>
              </a:solidFill>
              <a:ln w="5288" cap="rnd">
                <a:solidFill>
                  <a:srgbClr val="171717"/>
                </a:solidFill>
                <a:prstDash val="solid"/>
                <a:round/>
              </a:ln>
            </p:spPr>
            <p:txBody>
              <a:bodyPr rtlCol="0" anchor="ctr"/>
              <a:lstStyle/>
              <a:p>
                <a:endParaRPr lang="en-IN"/>
              </a:p>
            </p:txBody>
          </p:sp>
          <p:sp>
            <p:nvSpPr>
              <p:cNvPr id="446" name="Freeform: Shape 445">
                <a:extLst>
                  <a:ext uri="{FF2B5EF4-FFF2-40B4-BE49-F238E27FC236}">
                    <a16:creationId xmlns:a16="http://schemas.microsoft.com/office/drawing/2014/main" id="{2A9FFCE7-FE8A-5664-0506-AB6EB79085D5}"/>
                  </a:ext>
                </a:extLst>
              </p:cNvPr>
              <p:cNvSpPr/>
              <p:nvPr/>
            </p:nvSpPr>
            <p:spPr>
              <a:xfrm>
                <a:off x="1685317" y="4988951"/>
                <a:ext cx="3647" cy="27577"/>
              </a:xfrm>
              <a:custGeom>
                <a:avLst/>
                <a:gdLst>
                  <a:gd name="connsiteX0" fmla="*/ 74 w 3647"/>
                  <a:gd name="connsiteY0" fmla="*/ 28619 h 27577"/>
                  <a:gd name="connsiteX1" fmla="*/ 74 w 3647"/>
                  <a:gd name="connsiteY1" fmla="*/ 1041 h 27577"/>
                </a:gdLst>
                <a:ahLst/>
                <a:cxnLst>
                  <a:cxn ang="0">
                    <a:pos x="connsiteX0" y="connsiteY0"/>
                  </a:cxn>
                  <a:cxn ang="0">
                    <a:pos x="connsiteX1" y="connsiteY1"/>
                  </a:cxn>
                </a:cxnLst>
                <a:rect l="l" t="t" r="r" b="b"/>
                <a:pathLst>
                  <a:path w="3647" h="27577">
                    <a:moveTo>
                      <a:pt x="74" y="28619"/>
                    </a:moveTo>
                    <a:lnTo>
                      <a:pt x="74" y="1041"/>
                    </a:lnTo>
                  </a:path>
                </a:pathLst>
              </a:custGeom>
              <a:ln w="5288" cap="rnd">
                <a:solidFill>
                  <a:srgbClr val="171717"/>
                </a:solidFill>
                <a:prstDash val="solid"/>
                <a:round/>
              </a:ln>
            </p:spPr>
            <p:txBody>
              <a:bodyPr rtlCol="0" anchor="ctr"/>
              <a:lstStyle/>
              <a:p>
                <a:endParaRPr lang="en-IN"/>
              </a:p>
            </p:txBody>
          </p:sp>
        </p:grpSp>
        <p:sp>
          <p:nvSpPr>
            <p:cNvPr id="447" name="Freeform: Shape 446">
              <a:extLst>
                <a:ext uri="{FF2B5EF4-FFF2-40B4-BE49-F238E27FC236}">
                  <a16:creationId xmlns:a16="http://schemas.microsoft.com/office/drawing/2014/main" id="{D97A2CEB-C5FE-F2B4-46D6-D74145F3D584}"/>
                </a:ext>
              </a:extLst>
            </p:cNvPr>
            <p:cNvSpPr/>
            <p:nvPr/>
          </p:nvSpPr>
          <p:spPr>
            <a:xfrm>
              <a:off x="5096709" y="3811944"/>
              <a:ext cx="474442" cy="368335"/>
            </a:xfrm>
            <a:custGeom>
              <a:avLst/>
              <a:gdLst>
                <a:gd name="connsiteX0" fmla="*/ 227190 w 474442"/>
                <a:gd name="connsiteY0" fmla="*/ 5641 h 368335"/>
                <a:gd name="connsiteX1" fmla="*/ 253856 w 474442"/>
                <a:gd name="connsiteY1" fmla="*/ 5830 h 368335"/>
                <a:gd name="connsiteX2" fmla="*/ 253856 w 474442"/>
                <a:gd name="connsiteY2" fmla="*/ 5830 h 368335"/>
                <a:gd name="connsiteX3" fmla="*/ 466074 w 474442"/>
                <a:gd name="connsiteY3" fmla="*/ 171232 h 368335"/>
                <a:gd name="connsiteX4" fmla="*/ 465750 w 474442"/>
                <a:gd name="connsiteY4" fmla="*/ 206004 h 368335"/>
                <a:gd name="connsiteX5" fmla="*/ 465750 w 474442"/>
                <a:gd name="connsiteY5" fmla="*/ 206004 h 368335"/>
                <a:gd name="connsiteX6" fmla="*/ 253538 w 474442"/>
                <a:gd name="connsiteY6" fmla="*/ 365164 h 368335"/>
                <a:gd name="connsiteX7" fmla="*/ 227518 w 474442"/>
                <a:gd name="connsiteY7" fmla="*/ 365343 h 368335"/>
                <a:gd name="connsiteX8" fmla="*/ 227518 w 474442"/>
                <a:gd name="connsiteY8" fmla="*/ 365343 h 368335"/>
                <a:gd name="connsiteX9" fmla="*/ 9061 w 474442"/>
                <a:gd name="connsiteY9" fmla="*/ 206183 h 368335"/>
                <a:gd name="connsiteX10" fmla="*/ 8737 w 474442"/>
                <a:gd name="connsiteY10" fmla="*/ 171043 h 368335"/>
                <a:gd name="connsiteX11" fmla="*/ 8737 w 474442"/>
                <a:gd name="connsiteY11" fmla="*/ 171043 h 368335"/>
                <a:gd name="connsiteX12" fmla="*/ 227190 w 474442"/>
                <a:gd name="connsiteY12" fmla="*/ 5641 h 36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442" h="368335">
                  <a:moveTo>
                    <a:pt x="227190" y="5641"/>
                  </a:moveTo>
                  <a:cubicBezTo>
                    <a:pt x="235095" y="-343"/>
                    <a:pt x="246036" y="-265"/>
                    <a:pt x="253856" y="5830"/>
                  </a:cubicBezTo>
                  <a:moveTo>
                    <a:pt x="253856" y="5830"/>
                  </a:moveTo>
                  <a:cubicBezTo>
                    <a:pt x="322658" y="59454"/>
                    <a:pt x="391460" y="113078"/>
                    <a:pt x="466074" y="171232"/>
                  </a:cubicBezTo>
                  <a:cubicBezTo>
                    <a:pt x="477448" y="180099"/>
                    <a:pt x="477287" y="197351"/>
                    <a:pt x="465750" y="206004"/>
                  </a:cubicBezTo>
                  <a:moveTo>
                    <a:pt x="465750" y="206004"/>
                  </a:moveTo>
                  <a:cubicBezTo>
                    <a:pt x="402216" y="253654"/>
                    <a:pt x="338683" y="301305"/>
                    <a:pt x="253538" y="365164"/>
                  </a:cubicBezTo>
                  <a:cubicBezTo>
                    <a:pt x="245846" y="370933"/>
                    <a:pt x="235289" y="371005"/>
                    <a:pt x="227518" y="365343"/>
                  </a:cubicBezTo>
                  <a:moveTo>
                    <a:pt x="227518" y="365343"/>
                  </a:moveTo>
                  <a:cubicBezTo>
                    <a:pt x="144228" y="304661"/>
                    <a:pt x="60939" y="243979"/>
                    <a:pt x="9061" y="206183"/>
                  </a:cubicBezTo>
                  <a:cubicBezTo>
                    <a:pt x="-2801" y="197541"/>
                    <a:pt x="-2964" y="179902"/>
                    <a:pt x="8737" y="171043"/>
                  </a:cubicBezTo>
                  <a:moveTo>
                    <a:pt x="8737" y="171043"/>
                  </a:moveTo>
                  <a:cubicBezTo>
                    <a:pt x="93224" y="107073"/>
                    <a:pt x="177711" y="43104"/>
                    <a:pt x="227190" y="5641"/>
                  </a:cubicBezTo>
                </a:path>
              </a:pathLst>
            </a:custGeom>
            <a:noFill/>
            <a:ln w="4522" cap="flat">
              <a:solidFill>
                <a:srgbClr val="171717"/>
              </a:solidFill>
              <a:prstDash val="solid"/>
              <a:miter/>
            </a:ln>
          </p:spPr>
          <p:txBody>
            <a:bodyPr rtlCol="0" anchor="ctr"/>
            <a:lstStyle/>
            <a:p>
              <a:endParaRPr lang="en-IN"/>
            </a:p>
          </p:txBody>
        </p:sp>
        <p:pic>
          <p:nvPicPr>
            <p:cNvPr id="448" name="Picture 447">
              <a:extLst>
                <a:ext uri="{FF2B5EF4-FFF2-40B4-BE49-F238E27FC236}">
                  <a16:creationId xmlns:a16="http://schemas.microsoft.com/office/drawing/2014/main" id="{19291C9F-7014-F985-D840-1202EEC66052}"/>
                </a:ext>
              </a:extLst>
            </p:cNvPr>
            <p:cNvPicPr>
              <a:picLocks noChangeAspect="1"/>
            </p:cNvPicPr>
            <p:nvPr/>
          </p:nvPicPr>
          <p:blipFill>
            <a:blip r:embed="rId8"/>
            <a:stretch>
              <a:fillRect/>
            </a:stretch>
          </p:blipFill>
          <p:spPr>
            <a:xfrm>
              <a:off x="5234943" y="3932083"/>
              <a:ext cx="197304" cy="134971"/>
            </a:xfrm>
            <a:custGeom>
              <a:avLst/>
              <a:gdLst>
                <a:gd name="connsiteX0" fmla="*/ 104 w 197304"/>
                <a:gd name="connsiteY0" fmla="*/ 1240 h 134971"/>
                <a:gd name="connsiteX1" fmla="*/ 197408 w 197304"/>
                <a:gd name="connsiteY1" fmla="*/ 1240 h 134971"/>
                <a:gd name="connsiteX2" fmla="*/ 197408 w 197304"/>
                <a:gd name="connsiteY2" fmla="*/ 136211 h 134971"/>
                <a:gd name="connsiteX3" fmla="*/ 104 w 197304"/>
                <a:gd name="connsiteY3" fmla="*/ 136211 h 134971"/>
              </a:gdLst>
              <a:ahLst/>
              <a:cxnLst>
                <a:cxn ang="0">
                  <a:pos x="connsiteX0" y="connsiteY0"/>
                </a:cxn>
                <a:cxn ang="0">
                  <a:pos x="connsiteX1" y="connsiteY1"/>
                </a:cxn>
                <a:cxn ang="0">
                  <a:pos x="connsiteX2" y="connsiteY2"/>
                </a:cxn>
                <a:cxn ang="0">
                  <a:pos x="connsiteX3" y="connsiteY3"/>
                </a:cxn>
              </a:cxnLst>
              <a:rect l="l" t="t" r="r" b="b"/>
              <a:pathLst>
                <a:path w="197304" h="134971">
                  <a:moveTo>
                    <a:pt x="104" y="1240"/>
                  </a:moveTo>
                  <a:lnTo>
                    <a:pt x="197408" y="1240"/>
                  </a:lnTo>
                  <a:lnTo>
                    <a:pt x="197408" y="136211"/>
                  </a:lnTo>
                  <a:lnTo>
                    <a:pt x="104" y="136211"/>
                  </a:lnTo>
                  <a:close/>
                </a:path>
              </a:pathLst>
            </a:custGeom>
          </p:spPr>
        </p:pic>
        <p:grpSp>
          <p:nvGrpSpPr>
            <p:cNvPr id="449" name="Graphic 4">
              <a:extLst>
                <a:ext uri="{FF2B5EF4-FFF2-40B4-BE49-F238E27FC236}">
                  <a16:creationId xmlns:a16="http://schemas.microsoft.com/office/drawing/2014/main" id="{7C66DF1B-D5D5-B792-D900-391DF123915F}"/>
                </a:ext>
              </a:extLst>
            </p:cNvPr>
            <p:cNvGrpSpPr/>
            <p:nvPr/>
          </p:nvGrpSpPr>
          <p:grpSpPr>
            <a:xfrm>
              <a:off x="5190124" y="3833226"/>
              <a:ext cx="87548" cy="87548"/>
              <a:chOff x="1706000" y="5566410"/>
              <a:chExt cx="87548" cy="87548"/>
            </a:xfrm>
          </p:grpSpPr>
          <p:sp>
            <p:nvSpPr>
              <p:cNvPr id="450" name="Freeform: Shape 449">
                <a:extLst>
                  <a:ext uri="{FF2B5EF4-FFF2-40B4-BE49-F238E27FC236}">
                    <a16:creationId xmlns:a16="http://schemas.microsoft.com/office/drawing/2014/main" id="{A1C898A9-4DB7-BB5F-E2FE-0F0F7A53A0C3}"/>
                  </a:ext>
                </a:extLst>
              </p:cNvPr>
              <p:cNvSpPr/>
              <p:nvPr/>
            </p:nvSpPr>
            <p:spPr>
              <a:xfrm>
                <a:off x="1706000" y="5566410"/>
                <a:ext cx="87548" cy="87548"/>
              </a:xfrm>
              <a:custGeom>
                <a:avLst/>
                <a:gdLst>
                  <a:gd name="connsiteX0" fmla="*/ 18331 w 87548"/>
                  <a:gd name="connsiteY0" fmla="*/ 1213 h 87548"/>
                  <a:gd name="connsiteX1" fmla="*/ 69401 w 87548"/>
                  <a:gd name="connsiteY1" fmla="*/ 1213 h 87548"/>
                  <a:gd name="connsiteX2" fmla="*/ 83081 w 87548"/>
                  <a:gd name="connsiteY2" fmla="*/ 5772 h 87548"/>
                  <a:gd name="connsiteX3" fmla="*/ 87641 w 87548"/>
                  <a:gd name="connsiteY3" fmla="*/ 19452 h 87548"/>
                  <a:gd name="connsiteX4" fmla="*/ 87641 w 87548"/>
                  <a:gd name="connsiteY4" fmla="*/ 70522 h 87548"/>
                  <a:gd name="connsiteX5" fmla="*/ 83081 w 87548"/>
                  <a:gd name="connsiteY5" fmla="*/ 84202 h 87548"/>
                  <a:gd name="connsiteX6" fmla="*/ 69401 w 87548"/>
                  <a:gd name="connsiteY6" fmla="*/ 88762 h 87548"/>
                  <a:gd name="connsiteX7" fmla="*/ 18331 w 87548"/>
                  <a:gd name="connsiteY7" fmla="*/ 88762 h 87548"/>
                  <a:gd name="connsiteX8" fmla="*/ 4652 w 87548"/>
                  <a:gd name="connsiteY8" fmla="*/ 84202 h 87548"/>
                  <a:gd name="connsiteX9" fmla="*/ 92 w 87548"/>
                  <a:gd name="connsiteY9" fmla="*/ 70522 h 87548"/>
                  <a:gd name="connsiteX10" fmla="*/ 1232 w 87548"/>
                  <a:gd name="connsiteY10" fmla="*/ 11472 h 87548"/>
                  <a:gd name="connsiteX11" fmla="*/ 4652 w 87548"/>
                  <a:gd name="connsiteY11" fmla="*/ 5772 h 87548"/>
                  <a:gd name="connsiteX12" fmla="*/ 18331 w 87548"/>
                  <a:gd name="connsiteY12" fmla="*/ 121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31" y="1213"/>
                    </a:moveTo>
                    <a:lnTo>
                      <a:pt x="69401" y="1213"/>
                    </a:lnTo>
                    <a:lnTo>
                      <a:pt x="83081" y="5772"/>
                    </a:lnTo>
                    <a:lnTo>
                      <a:pt x="87641" y="19452"/>
                    </a:lnTo>
                    <a:lnTo>
                      <a:pt x="87641" y="70522"/>
                    </a:lnTo>
                    <a:lnTo>
                      <a:pt x="83081" y="84202"/>
                    </a:lnTo>
                    <a:lnTo>
                      <a:pt x="69401" y="88762"/>
                    </a:lnTo>
                    <a:lnTo>
                      <a:pt x="18331" y="88762"/>
                    </a:lnTo>
                    <a:lnTo>
                      <a:pt x="4652" y="84202"/>
                    </a:lnTo>
                    <a:lnTo>
                      <a:pt x="92" y="70522"/>
                    </a:lnTo>
                    <a:lnTo>
                      <a:pt x="1232" y="11472"/>
                    </a:lnTo>
                    <a:lnTo>
                      <a:pt x="4652" y="5772"/>
                    </a:lnTo>
                    <a:lnTo>
                      <a:pt x="18331" y="1213"/>
                    </a:lnTo>
                  </a:path>
                </a:pathLst>
              </a:custGeom>
              <a:solidFill>
                <a:srgbClr val="FFFFFF"/>
              </a:solidFill>
              <a:ln w="0" cap="flat">
                <a:noFill/>
                <a:prstDash val="solid"/>
                <a:miter/>
              </a:ln>
            </p:spPr>
            <p:txBody>
              <a:bodyPr rtlCol="0" anchor="ctr"/>
              <a:lstStyle/>
              <a:p>
                <a:endParaRPr lang="en-IN"/>
              </a:p>
            </p:txBody>
          </p:sp>
          <p:sp>
            <p:nvSpPr>
              <p:cNvPr id="451" name="Freeform: Shape 450">
                <a:extLst>
                  <a:ext uri="{FF2B5EF4-FFF2-40B4-BE49-F238E27FC236}">
                    <a16:creationId xmlns:a16="http://schemas.microsoft.com/office/drawing/2014/main" id="{C05A075E-5C97-CDAE-EB17-B78117C31C96}"/>
                  </a:ext>
                </a:extLst>
              </p:cNvPr>
              <p:cNvSpPr/>
              <p:nvPr/>
            </p:nvSpPr>
            <p:spPr>
              <a:xfrm>
                <a:off x="1706000" y="5566410"/>
                <a:ext cx="87548" cy="87548"/>
              </a:xfrm>
              <a:custGeom>
                <a:avLst/>
                <a:gdLst>
                  <a:gd name="connsiteX0" fmla="*/ 18331 w 87548"/>
                  <a:gd name="connsiteY0" fmla="*/ 1213 h 87548"/>
                  <a:gd name="connsiteX1" fmla="*/ 69401 w 87548"/>
                  <a:gd name="connsiteY1" fmla="*/ 1213 h 87548"/>
                  <a:gd name="connsiteX2" fmla="*/ 87641 w 87548"/>
                  <a:gd name="connsiteY2" fmla="*/ 19452 h 87548"/>
                  <a:gd name="connsiteX3" fmla="*/ 87641 w 87548"/>
                  <a:gd name="connsiteY3" fmla="*/ 19452 h 87548"/>
                  <a:gd name="connsiteX4" fmla="*/ 87641 w 87548"/>
                  <a:gd name="connsiteY4" fmla="*/ 70522 h 87548"/>
                  <a:gd name="connsiteX5" fmla="*/ 69401 w 87548"/>
                  <a:gd name="connsiteY5" fmla="*/ 88762 h 87548"/>
                  <a:gd name="connsiteX6" fmla="*/ 69401 w 87548"/>
                  <a:gd name="connsiteY6" fmla="*/ 88762 h 87548"/>
                  <a:gd name="connsiteX7" fmla="*/ 18331 w 87548"/>
                  <a:gd name="connsiteY7" fmla="*/ 88762 h 87548"/>
                  <a:gd name="connsiteX8" fmla="*/ 92 w 87548"/>
                  <a:gd name="connsiteY8" fmla="*/ 70522 h 87548"/>
                  <a:gd name="connsiteX9" fmla="*/ 92 w 87548"/>
                  <a:gd name="connsiteY9" fmla="*/ 70522 h 87548"/>
                  <a:gd name="connsiteX10" fmla="*/ 92 w 87548"/>
                  <a:gd name="connsiteY10" fmla="*/ 19452 h 87548"/>
                  <a:gd name="connsiteX11" fmla="*/ 18331 w 87548"/>
                  <a:gd name="connsiteY11" fmla="*/ 121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31" y="1213"/>
                    </a:moveTo>
                    <a:cubicBezTo>
                      <a:pt x="35188" y="1213"/>
                      <a:pt x="52046" y="1213"/>
                      <a:pt x="69401" y="1213"/>
                    </a:cubicBezTo>
                    <a:cubicBezTo>
                      <a:pt x="81561" y="1213"/>
                      <a:pt x="87641" y="7292"/>
                      <a:pt x="87641" y="19452"/>
                    </a:cubicBezTo>
                    <a:moveTo>
                      <a:pt x="87641" y="19452"/>
                    </a:moveTo>
                    <a:cubicBezTo>
                      <a:pt x="87641" y="30367"/>
                      <a:pt x="87641" y="41282"/>
                      <a:pt x="87641" y="70522"/>
                    </a:cubicBezTo>
                    <a:cubicBezTo>
                      <a:pt x="87641" y="82682"/>
                      <a:pt x="81561" y="88762"/>
                      <a:pt x="69401" y="88762"/>
                    </a:cubicBezTo>
                    <a:moveTo>
                      <a:pt x="69401" y="88762"/>
                    </a:moveTo>
                    <a:cubicBezTo>
                      <a:pt x="54820" y="88762"/>
                      <a:pt x="40239" y="88762"/>
                      <a:pt x="18331" y="88762"/>
                    </a:cubicBezTo>
                    <a:cubicBezTo>
                      <a:pt x="6171" y="88762"/>
                      <a:pt x="92" y="82682"/>
                      <a:pt x="92" y="70522"/>
                    </a:cubicBezTo>
                    <a:moveTo>
                      <a:pt x="92" y="70522"/>
                    </a:moveTo>
                    <a:cubicBezTo>
                      <a:pt x="92" y="53770"/>
                      <a:pt x="92" y="37018"/>
                      <a:pt x="92" y="19452"/>
                    </a:cubicBezTo>
                    <a:cubicBezTo>
                      <a:pt x="92" y="7292"/>
                      <a:pt x="6171" y="1213"/>
                      <a:pt x="18331" y="1213"/>
                    </a:cubicBezTo>
                  </a:path>
                </a:pathLst>
              </a:custGeom>
              <a:noFill/>
              <a:ln w="4284" cap="flat">
                <a:solidFill>
                  <a:srgbClr val="171717"/>
                </a:solidFill>
                <a:prstDash val="solid"/>
                <a:miter/>
              </a:ln>
            </p:spPr>
            <p:txBody>
              <a:bodyPr rtlCol="0" anchor="ctr"/>
              <a:lstStyle/>
              <a:p>
                <a:endParaRPr lang="en-IN"/>
              </a:p>
            </p:txBody>
          </p:sp>
        </p:grpSp>
        <p:grpSp>
          <p:nvGrpSpPr>
            <p:cNvPr id="452" name="Graphic 4">
              <a:extLst>
                <a:ext uri="{FF2B5EF4-FFF2-40B4-BE49-F238E27FC236}">
                  <a16:creationId xmlns:a16="http://schemas.microsoft.com/office/drawing/2014/main" id="{9906D885-1D56-06E9-267F-48CE71520642}"/>
                </a:ext>
              </a:extLst>
            </p:cNvPr>
            <p:cNvGrpSpPr/>
            <p:nvPr/>
          </p:nvGrpSpPr>
          <p:grpSpPr>
            <a:xfrm>
              <a:off x="5206539" y="3849625"/>
              <a:ext cx="54718" cy="54718"/>
              <a:chOff x="1722415" y="5582809"/>
              <a:chExt cx="54718" cy="54718"/>
            </a:xfrm>
            <a:solidFill>
              <a:srgbClr val="000000"/>
            </a:solidFill>
          </p:grpSpPr>
          <p:sp>
            <p:nvSpPr>
              <p:cNvPr id="453" name="Freeform: Shape 452">
                <a:extLst>
                  <a:ext uri="{FF2B5EF4-FFF2-40B4-BE49-F238E27FC236}">
                    <a16:creationId xmlns:a16="http://schemas.microsoft.com/office/drawing/2014/main" id="{B0FD1A15-F7F2-5425-B0BC-DB37ED4C2DF3}"/>
                  </a:ext>
                </a:extLst>
              </p:cNvPr>
              <p:cNvSpPr/>
              <p:nvPr/>
            </p:nvSpPr>
            <p:spPr>
              <a:xfrm>
                <a:off x="1722415" y="5582809"/>
                <a:ext cx="54718" cy="54718"/>
              </a:xfrm>
              <a:custGeom>
                <a:avLst/>
                <a:gdLst>
                  <a:gd name="connsiteX0" fmla="*/ 54810 w 54718"/>
                  <a:gd name="connsiteY0" fmla="*/ 26070 h 54718"/>
                  <a:gd name="connsiteX1" fmla="*/ 54810 w 54718"/>
                  <a:gd name="connsiteY1" fmla="*/ 28587 h 54718"/>
                  <a:gd name="connsiteX2" fmla="*/ 27435 w 54718"/>
                  <a:gd name="connsiteY2" fmla="*/ 55931 h 54718"/>
                  <a:gd name="connsiteX3" fmla="*/ 92 w 54718"/>
                  <a:gd name="connsiteY3" fmla="*/ 28556 h 54718"/>
                  <a:gd name="connsiteX4" fmla="*/ 27466 w 54718"/>
                  <a:gd name="connsiteY4" fmla="*/ 1213 h 54718"/>
                  <a:gd name="connsiteX5" fmla="*/ 38586 w 54718"/>
                  <a:gd name="connsiteY5" fmla="*/ 3581 h 5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18" h="54718">
                    <a:moveTo>
                      <a:pt x="54810" y="26070"/>
                    </a:moveTo>
                    <a:lnTo>
                      <a:pt x="54810" y="28587"/>
                    </a:lnTo>
                    <a:cubicBezTo>
                      <a:pt x="54801" y="43697"/>
                      <a:pt x="42545" y="55939"/>
                      <a:pt x="27435" y="55931"/>
                    </a:cubicBezTo>
                    <a:cubicBezTo>
                      <a:pt x="12325" y="55922"/>
                      <a:pt x="83" y="43666"/>
                      <a:pt x="92" y="28556"/>
                    </a:cubicBezTo>
                    <a:cubicBezTo>
                      <a:pt x="100" y="13446"/>
                      <a:pt x="12356" y="1204"/>
                      <a:pt x="27466" y="1213"/>
                    </a:cubicBezTo>
                    <a:cubicBezTo>
                      <a:pt x="31298" y="1215"/>
                      <a:pt x="35086" y="2022"/>
                      <a:pt x="38586" y="3581"/>
                    </a:cubicBezTo>
                  </a:path>
                </a:pathLst>
              </a:custGeom>
              <a:solidFill>
                <a:srgbClr val="000000"/>
              </a:solidFill>
              <a:ln w="5288" cap="rnd">
                <a:solidFill>
                  <a:srgbClr val="171717"/>
                </a:solidFill>
                <a:prstDash val="solid"/>
                <a:round/>
              </a:ln>
            </p:spPr>
            <p:txBody>
              <a:bodyPr rtlCol="0" anchor="ctr"/>
              <a:lstStyle/>
              <a:p>
                <a:endParaRPr lang="en-IN"/>
              </a:p>
            </p:txBody>
          </p:sp>
          <p:sp>
            <p:nvSpPr>
              <p:cNvPr id="454" name="Freeform: Shape 453">
                <a:extLst>
                  <a:ext uri="{FF2B5EF4-FFF2-40B4-BE49-F238E27FC236}">
                    <a16:creationId xmlns:a16="http://schemas.microsoft.com/office/drawing/2014/main" id="{DABC814C-8D69-C74D-29CF-07BEBBD35206}"/>
                  </a:ext>
                </a:extLst>
              </p:cNvPr>
              <p:cNvSpPr/>
              <p:nvPr/>
            </p:nvSpPr>
            <p:spPr>
              <a:xfrm>
                <a:off x="1741567" y="5588297"/>
                <a:ext cx="35566" cy="27386"/>
              </a:xfrm>
              <a:custGeom>
                <a:avLst/>
                <a:gdLst>
                  <a:gd name="connsiteX0" fmla="*/ 35658 w 35566"/>
                  <a:gd name="connsiteY0" fmla="*/ 1213 h 27386"/>
                  <a:gd name="connsiteX1" fmla="*/ 8299 w 35566"/>
                  <a:gd name="connsiteY1" fmla="*/ 28600 h 27386"/>
                  <a:gd name="connsiteX2" fmla="*/ 91 w 35566"/>
                  <a:gd name="connsiteY2" fmla="*/ 20392 h 27386"/>
                </a:gdLst>
                <a:ahLst/>
                <a:cxnLst>
                  <a:cxn ang="0">
                    <a:pos x="connsiteX0" y="connsiteY0"/>
                  </a:cxn>
                  <a:cxn ang="0">
                    <a:pos x="connsiteX1" y="connsiteY1"/>
                  </a:cxn>
                  <a:cxn ang="0">
                    <a:pos x="connsiteX2" y="connsiteY2"/>
                  </a:cxn>
                </a:cxnLst>
                <a:rect l="l" t="t" r="r" b="b"/>
                <a:pathLst>
                  <a:path w="35566" h="27386">
                    <a:moveTo>
                      <a:pt x="35658" y="1213"/>
                    </a:moveTo>
                    <a:lnTo>
                      <a:pt x="8299" y="28600"/>
                    </a:lnTo>
                    <a:lnTo>
                      <a:pt x="91" y="20392"/>
                    </a:lnTo>
                  </a:path>
                </a:pathLst>
              </a:custGeom>
              <a:solidFill>
                <a:srgbClr val="000000"/>
              </a:solidFill>
              <a:ln w="5288" cap="rnd">
                <a:solidFill>
                  <a:srgbClr val="171717"/>
                </a:solidFill>
                <a:prstDash val="solid"/>
                <a:round/>
              </a:ln>
            </p:spPr>
            <p:txBody>
              <a:bodyPr rtlCol="0" anchor="ctr"/>
              <a:lstStyle/>
              <a:p>
                <a:endParaRPr lang="en-IN"/>
              </a:p>
            </p:txBody>
          </p:sp>
        </p:grpSp>
        <p:sp>
          <p:nvSpPr>
            <p:cNvPr id="455" name="Freeform: Shape 454">
              <a:extLst>
                <a:ext uri="{FF2B5EF4-FFF2-40B4-BE49-F238E27FC236}">
                  <a16:creationId xmlns:a16="http://schemas.microsoft.com/office/drawing/2014/main" id="{541C1855-A177-CD0E-5A26-4DEDE6CA0F4A}"/>
                </a:ext>
              </a:extLst>
            </p:cNvPr>
            <p:cNvSpPr/>
            <p:nvPr/>
          </p:nvSpPr>
          <p:spPr>
            <a:xfrm>
              <a:off x="5227806" y="4470144"/>
              <a:ext cx="503406" cy="262646"/>
            </a:xfrm>
            <a:custGeom>
              <a:avLst/>
              <a:gdLst>
                <a:gd name="connsiteX0" fmla="*/ 21989 w 503406"/>
                <a:gd name="connsiteY0" fmla="*/ 1387 h 262646"/>
                <a:gd name="connsiteX1" fmla="*/ 481621 w 503406"/>
                <a:gd name="connsiteY1" fmla="*/ 1387 h 262646"/>
                <a:gd name="connsiteX2" fmla="*/ 503508 w 503406"/>
                <a:gd name="connsiteY2" fmla="*/ 23274 h 262646"/>
                <a:gd name="connsiteX3" fmla="*/ 503508 w 503406"/>
                <a:gd name="connsiteY3" fmla="*/ 23274 h 262646"/>
                <a:gd name="connsiteX4" fmla="*/ 503508 w 503406"/>
                <a:gd name="connsiteY4" fmla="*/ 242147 h 262646"/>
                <a:gd name="connsiteX5" fmla="*/ 481621 w 503406"/>
                <a:gd name="connsiteY5" fmla="*/ 264034 h 262646"/>
                <a:gd name="connsiteX6" fmla="*/ 481621 w 503406"/>
                <a:gd name="connsiteY6" fmla="*/ 264034 h 262646"/>
                <a:gd name="connsiteX7" fmla="*/ 21989 w 503406"/>
                <a:gd name="connsiteY7" fmla="*/ 264034 h 262646"/>
                <a:gd name="connsiteX8" fmla="*/ 102 w 503406"/>
                <a:gd name="connsiteY8" fmla="*/ 242147 h 262646"/>
                <a:gd name="connsiteX9" fmla="*/ 102 w 503406"/>
                <a:gd name="connsiteY9" fmla="*/ 242147 h 262646"/>
                <a:gd name="connsiteX10" fmla="*/ 102 w 503406"/>
                <a:gd name="connsiteY10" fmla="*/ 23274 h 262646"/>
                <a:gd name="connsiteX11" fmla="*/ 21989 w 503406"/>
                <a:gd name="connsiteY11" fmla="*/ 1387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1989" y="1387"/>
                  </a:moveTo>
                  <a:cubicBezTo>
                    <a:pt x="156178" y="1387"/>
                    <a:pt x="290367" y="1387"/>
                    <a:pt x="481621" y="1387"/>
                  </a:cubicBezTo>
                  <a:cubicBezTo>
                    <a:pt x="496213" y="1387"/>
                    <a:pt x="503508" y="8683"/>
                    <a:pt x="503508" y="23274"/>
                  </a:cubicBezTo>
                  <a:moveTo>
                    <a:pt x="503508" y="23274"/>
                  </a:moveTo>
                  <a:cubicBezTo>
                    <a:pt x="503508" y="101141"/>
                    <a:pt x="503508" y="179007"/>
                    <a:pt x="503508" y="242147"/>
                  </a:cubicBezTo>
                  <a:cubicBezTo>
                    <a:pt x="503508" y="256738"/>
                    <a:pt x="496213" y="264034"/>
                    <a:pt x="481621" y="264034"/>
                  </a:cubicBezTo>
                  <a:moveTo>
                    <a:pt x="481621" y="264034"/>
                  </a:moveTo>
                  <a:cubicBezTo>
                    <a:pt x="339071" y="264034"/>
                    <a:pt x="196521" y="264034"/>
                    <a:pt x="21989" y="264034"/>
                  </a:cubicBezTo>
                  <a:cubicBezTo>
                    <a:pt x="7398" y="264034"/>
                    <a:pt x="102" y="256738"/>
                    <a:pt x="102" y="242147"/>
                  </a:cubicBezTo>
                  <a:moveTo>
                    <a:pt x="102" y="242147"/>
                  </a:moveTo>
                  <a:cubicBezTo>
                    <a:pt x="102" y="156632"/>
                    <a:pt x="102" y="71117"/>
                    <a:pt x="102" y="23274"/>
                  </a:cubicBezTo>
                  <a:cubicBezTo>
                    <a:pt x="102" y="8683"/>
                    <a:pt x="7398" y="1387"/>
                    <a:pt x="21989" y="1387"/>
                  </a:cubicBezTo>
                </a:path>
              </a:pathLst>
            </a:custGeom>
            <a:noFill/>
            <a:ln w="4284" cap="flat">
              <a:solidFill>
                <a:srgbClr val="171717"/>
              </a:solidFill>
              <a:prstDash val="solid"/>
              <a:miter/>
            </a:ln>
          </p:spPr>
          <p:txBody>
            <a:bodyPr rtlCol="0" anchor="ctr"/>
            <a:lstStyle/>
            <a:p>
              <a:endParaRPr lang="en-IN"/>
            </a:p>
          </p:txBody>
        </p:sp>
        <p:pic>
          <p:nvPicPr>
            <p:cNvPr id="456" name="Picture 455">
              <a:extLst>
                <a:ext uri="{FF2B5EF4-FFF2-40B4-BE49-F238E27FC236}">
                  <a16:creationId xmlns:a16="http://schemas.microsoft.com/office/drawing/2014/main" id="{FB572933-D906-B7CC-55B2-B889536DC043}"/>
                </a:ext>
              </a:extLst>
            </p:cNvPr>
            <p:cNvPicPr>
              <a:picLocks noChangeAspect="1"/>
            </p:cNvPicPr>
            <p:nvPr/>
          </p:nvPicPr>
          <p:blipFill>
            <a:blip r:embed="rId9"/>
            <a:stretch>
              <a:fillRect/>
            </a:stretch>
          </p:blipFill>
          <p:spPr>
            <a:xfrm>
              <a:off x="5288156" y="4537630"/>
              <a:ext cx="382707" cy="134971"/>
            </a:xfrm>
            <a:custGeom>
              <a:avLst/>
              <a:gdLst>
                <a:gd name="connsiteX0" fmla="*/ 119 w 382707"/>
                <a:gd name="connsiteY0" fmla="*/ 1406 h 134971"/>
                <a:gd name="connsiteX1" fmla="*/ 382826 w 382707"/>
                <a:gd name="connsiteY1" fmla="*/ 1406 h 134971"/>
                <a:gd name="connsiteX2" fmla="*/ 382826 w 382707"/>
                <a:gd name="connsiteY2" fmla="*/ 136377 h 134971"/>
                <a:gd name="connsiteX3" fmla="*/ 119 w 382707"/>
                <a:gd name="connsiteY3" fmla="*/ 136377 h 134971"/>
              </a:gdLst>
              <a:ahLst/>
              <a:cxnLst>
                <a:cxn ang="0">
                  <a:pos x="connsiteX0" y="connsiteY0"/>
                </a:cxn>
                <a:cxn ang="0">
                  <a:pos x="connsiteX1" y="connsiteY1"/>
                </a:cxn>
                <a:cxn ang="0">
                  <a:pos x="connsiteX2" y="connsiteY2"/>
                </a:cxn>
                <a:cxn ang="0">
                  <a:pos x="connsiteX3" y="connsiteY3"/>
                </a:cxn>
              </a:cxnLst>
              <a:rect l="l" t="t" r="r" b="b"/>
              <a:pathLst>
                <a:path w="382707" h="134971">
                  <a:moveTo>
                    <a:pt x="119" y="1406"/>
                  </a:moveTo>
                  <a:lnTo>
                    <a:pt x="382826" y="1406"/>
                  </a:lnTo>
                  <a:lnTo>
                    <a:pt x="382826" y="136377"/>
                  </a:lnTo>
                  <a:lnTo>
                    <a:pt x="119" y="136377"/>
                  </a:lnTo>
                  <a:close/>
                </a:path>
              </a:pathLst>
            </a:custGeom>
          </p:spPr>
        </p:pic>
        <p:grpSp>
          <p:nvGrpSpPr>
            <p:cNvPr id="457" name="Graphic 4">
              <a:extLst>
                <a:ext uri="{FF2B5EF4-FFF2-40B4-BE49-F238E27FC236}">
                  <a16:creationId xmlns:a16="http://schemas.microsoft.com/office/drawing/2014/main" id="{6CA91207-B4AE-BC37-5046-2F255E135CBD}"/>
                </a:ext>
              </a:extLst>
            </p:cNvPr>
            <p:cNvGrpSpPr/>
            <p:nvPr/>
          </p:nvGrpSpPr>
          <p:grpSpPr>
            <a:xfrm>
              <a:off x="5271581" y="4415426"/>
              <a:ext cx="87548" cy="87548"/>
              <a:chOff x="1787457" y="6148610"/>
              <a:chExt cx="87548" cy="87548"/>
            </a:xfrm>
          </p:grpSpPr>
          <p:sp>
            <p:nvSpPr>
              <p:cNvPr id="458" name="Freeform: Shape 457">
                <a:extLst>
                  <a:ext uri="{FF2B5EF4-FFF2-40B4-BE49-F238E27FC236}">
                    <a16:creationId xmlns:a16="http://schemas.microsoft.com/office/drawing/2014/main" id="{37486AC7-F8A3-318A-15D6-AEB000D28F9F}"/>
                  </a:ext>
                </a:extLst>
              </p:cNvPr>
              <p:cNvSpPr/>
              <p:nvPr/>
            </p:nvSpPr>
            <p:spPr>
              <a:xfrm>
                <a:off x="1787457" y="6148610"/>
                <a:ext cx="87548" cy="87548"/>
              </a:xfrm>
              <a:custGeom>
                <a:avLst/>
                <a:gdLst>
                  <a:gd name="connsiteX0" fmla="*/ 18353 w 87548"/>
                  <a:gd name="connsiteY0" fmla="*/ 1372 h 87548"/>
                  <a:gd name="connsiteX1" fmla="*/ 69424 w 87548"/>
                  <a:gd name="connsiteY1" fmla="*/ 1372 h 87548"/>
                  <a:gd name="connsiteX2" fmla="*/ 83103 w 87548"/>
                  <a:gd name="connsiteY2" fmla="*/ 5932 h 87548"/>
                  <a:gd name="connsiteX3" fmla="*/ 87663 w 87548"/>
                  <a:gd name="connsiteY3" fmla="*/ 19612 h 87548"/>
                  <a:gd name="connsiteX4" fmla="*/ 87663 w 87548"/>
                  <a:gd name="connsiteY4" fmla="*/ 70682 h 87548"/>
                  <a:gd name="connsiteX5" fmla="*/ 83103 w 87548"/>
                  <a:gd name="connsiteY5" fmla="*/ 84361 h 87548"/>
                  <a:gd name="connsiteX6" fmla="*/ 69424 w 87548"/>
                  <a:gd name="connsiteY6" fmla="*/ 88921 h 87548"/>
                  <a:gd name="connsiteX7" fmla="*/ 18353 w 87548"/>
                  <a:gd name="connsiteY7" fmla="*/ 88921 h 87548"/>
                  <a:gd name="connsiteX8" fmla="*/ 4674 w 87548"/>
                  <a:gd name="connsiteY8" fmla="*/ 84361 h 87548"/>
                  <a:gd name="connsiteX9" fmla="*/ 114 w 87548"/>
                  <a:gd name="connsiteY9" fmla="*/ 70682 h 87548"/>
                  <a:gd name="connsiteX10" fmla="*/ 1254 w 87548"/>
                  <a:gd name="connsiteY10" fmla="*/ 11632 h 87548"/>
                  <a:gd name="connsiteX11" fmla="*/ 4674 w 87548"/>
                  <a:gd name="connsiteY11" fmla="*/ 5932 h 87548"/>
                  <a:gd name="connsiteX12" fmla="*/ 18353 w 87548"/>
                  <a:gd name="connsiteY12" fmla="*/ 137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53" y="1372"/>
                    </a:moveTo>
                    <a:lnTo>
                      <a:pt x="69424" y="1372"/>
                    </a:lnTo>
                    <a:lnTo>
                      <a:pt x="83103" y="5932"/>
                    </a:lnTo>
                    <a:lnTo>
                      <a:pt x="87663" y="19612"/>
                    </a:lnTo>
                    <a:lnTo>
                      <a:pt x="87663" y="70682"/>
                    </a:lnTo>
                    <a:lnTo>
                      <a:pt x="83103" y="84361"/>
                    </a:lnTo>
                    <a:lnTo>
                      <a:pt x="69424" y="88921"/>
                    </a:lnTo>
                    <a:lnTo>
                      <a:pt x="18353" y="88921"/>
                    </a:lnTo>
                    <a:lnTo>
                      <a:pt x="4674" y="84361"/>
                    </a:lnTo>
                    <a:lnTo>
                      <a:pt x="114" y="70682"/>
                    </a:lnTo>
                    <a:lnTo>
                      <a:pt x="1254" y="11632"/>
                    </a:lnTo>
                    <a:lnTo>
                      <a:pt x="4674" y="5932"/>
                    </a:lnTo>
                    <a:lnTo>
                      <a:pt x="18353" y="1372"/>
                    </a:lnTo>
                  </a:path>
                </a:pathLst>
              </a:custGeom>
              <a:solidFill>
                <a:srgbClr val="FFFFFF"/>
              </a:solidFill>
              <a:ln w="0" cap="flat">
                <a:noFill/>
                <a:prstDash val="solid"/>
                <a:miter/>
              </a:ln>
            </p:spPr>
            <p:txBody>
              <a:bodyPr rtlCol="0" anchor="ctr"/>
              <a:lstStyle/>
              <a:p>
                <a:endParaRPr lang="en-IN"/>
              </a:p>
            </p:txBody>
          </p:sp>
          <p:sp>
            <p:nvSpPr>
              <p:cNvPr id="459" name="Freeform: Shape 458">
                <a:extLst>
                  <a:ext uri="{FF2B5EF4-FFF2-40B4-BE49-F238E27FC236}">
                    <a16:creationId xmlns:a16="http://schemas.microsoft.com/office/drawing/2014/main" id="{A7ECDD69-8633-B12F-C9ED-C2CB1A131DD6}"/>
                  </a:ext>
                </a:extLst>
              </p:cNvPr>
              <p:cNvSpPr/>
              <p:nvPr/>
            </p:nvSpPr>
            <p:spPr>
              <a:xfrm>
                <a:off x="1787457" y="6148610"/>
                <a:ext cx="87548" cy="87548"/>
              </a:xfrm>
              <a:custGeom>
                <a:avLst/>
                <a:gdLst>
                  <a:gd name="connsiteX0" fmla="*/ 18353 w 87548"/>
                  <a:gd name="connsiteY0" fmla="*/ 1372 h 87548"/>
                  <a:gd name="connsiteX1" fmla="*/ 69424 w 87548"/>
                  <a:gd name="connsiteY1" fmla="*/ 1372 h 87548"/>
                  <a:gd name="connsiteX2" fmla="*/ 87663 w 87548"/>
                  <a:gd name="connsiteY2" fmla="*/ 19612 h 87548"/>
                  <a:gd name="connsiteX3" fmla="*/ 87663 w 87548"/>
                  <a:gd name="connsiteY3" fmla="*/ 19612 h 87548"/>
                  <a:gd name="connsiteX4" fmla="*/ 87663 w 87548"/>
                  <a:gd name="connsiteY4" fmla="*/ 70682 h 87548"/>
                  <a:gd name="connsiteX5" fmla="*/ 69424 w 87548"/>
                  <a:gd name="connsiteY5" fmla="*/ 88921 h 87548"/>
                  <a:gd name="connsiteX6" fmla="*/ 69424 w 87548"/>
                  <a:gd name="connsiteY6" fmla="*/ 88921 h 87548"/>
                  <a:gd name="connsiteX7" fmla="*/ 18353 w 87548"/>
                  <a:gd name="connsiteY7" fmla="*/ 88921 h 87548"/>
                  <a:gd name="connsiteX8" fmla="*/ 114 w 87548"/>
                  <a:gd name="connsiteY8" fmla="*/ 70682 h 87548"/>
                  <a:gd name="connsiteX9" fmla="*/ 114 w 87548"/>
                  <a:gd name="connsiteY9" fmla="*/ 70682 h 87548"/>
                  <a:gd name="connsiteX10" fmla="*/ 114 w 87548"/>
                  <a:gd name="connsiteY10" fmla="*/ 19612 h 87548"/>
                  <a:gd name="connsiteX11" fmla="*/ 18353 w 87548"/>
                  <a:gd name="connsiteY11" fmla="*/ 137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53" y="1372"/>
                    </a:moveTo>
                    <a:cubicBezTo>
                      <a:pt x="33344" y="1372"/>
                      <a:pt x="48336" y="1372"/>
                      <a:pt x="69424" y="1372"/>
                    </a:cubicBezTo>
                    <a:cubicBezTo>
                      <a:pt x="81583" y="1372"/>
                      <a:pt x="87663" y="7452"/>
                      <a:pt x="87663" y="19612"/>
                    </a:cubicBezTo>
                    <a:moveTo>
                      <a:pt x="87663" y="19612"/>
                    </a:moveTo>
                    <a:cubicBezTo>
                      <a:pt x="87663" y="34761"/>
                      <a:pt x="87663" y="49911"/>
                      <a:pt x="87663" y="70682"/>
                    </a:cubicBezTo>
                    <a:cubicBezTo>
                      <a:pt x="87663" y="82841"/>
                      <a:pt x="81583" y="88921"/>
                      <a:pt x="69424" y="88921"/>
                    </a:cubicBezTo>
                    <a:moveTo>
                      <a:pt x="69424" y="88921"/>
                    </a:moveTo>
                    <a:cubicBezTo>
                      <a:pt x="51771" y="88921"/>
                      <a:pt x="34119" y="88921"/>
                      <a:pt x="18353" y="88921"/>
                    </a:cubicBezTo>
                    <a:cubicBezTo>
                      <a:pt x="6194" y="88921"/>
                      <a:pt x="114" y="82841"/>
                      <a:pt x="114" y="70682"/>
                    </a:cubicBezTo>
                    <a:moveTo>
                      <a:pt x="114" y="70682"/>
                    </a:moveTo>
                    <a:cubicBezTo>
                      <a:pt x="114" y="55143"/>
                      <a:pt x="114" y="39604"/>
                      <a:pt x="114" y="19612"/>
                    </a:cubicBezTo>
                    <a:cubicBezTo>
                      <a:pt x="114" y="7452"/>
                      <a:pt x="6194" y="1372"/>
                      <a:pt x="18353" y="1372"/>
                    </a:cubicBezTo>
                  </a:path>
                </a:pathLst>
              </a:custGeom>
              <a:noFill/>
              <a:ln w="4284" cap="flat">
                <a:solidFill>
                  <a:srgbClr val="171717"/>
                </a:solidFill>
                <a:prstDash val="solid"/>
                <a:miter/>
              </a:ln>
            </p:spPr>
            <p:txBody>
              <a:bodyPr rtlCol="0" anchor="ctr"/>
              <a:lstStyle/>
              <a:p>
                <a:endParaRPr lang="en-IN"/>
              </a:p>
            </p:txBody>
          </p:sp>
        </p:grpSp>
        <p:sp>
          <p:nvSpPr>
            <p:cNvPr id="460" name="Freeform: Shape 459">
              <a:extLst>
                <a:ext uri="{FF2B5EF4-FFF2-40B4-BE49-F238E27FC236}">
                  <a16:creationId xmlns:a16="http://schemas.microsoft.com/office/drawing/2014/main" id="{7EBD85D2-72BB-D2C8-97FC-87F4B62DE614}"/>
                </a:ext>
              </a:extLst>
            </p:cNvPr>
            <p:cNvSpPr/>
            <p:nvPr/>
          </p:nvSpPr>
          <p:spPr>
            <a:xfrm>
              <a:off x="5288183" y="4431841"/>
              <a:ext cx="54531" cy="52050"/>
            </a:xfrm>
            <a:custGeom>
              <a:avLst/>
              <a:gdLst>
                <a:gd name="connsiteX0" fmla="*/ 51910 w 54531"/>
                <a:gd name="connsiteY0" fmla="*/ 1372 h 52050"/>
                <a:gd name="connsiteX1" fmla="*/ 46438 w 54531"/>
                <a:gd name="connsiteY1" fmla="*/ 6844 h 52050"/>
                <a:gd name="connsiteX2" fmla="*/ 25618 w 54531"/>
                <a:gd name="connsiteY2" fmla="*/ 27664 h 52050"/>
                <a:gd name="connsiteX3" fmla="*/ 25760 w 54531"/>
                <a:gd name="connsiteY3" fmla="*/ 48944 h 52050"/>
                <a:gd name="connsiteX4" fmla="*/ 4481 w 54531"/>
                <a:gd name="connsiteY4" fmla="*/ 49087 h 52050"/>
                <a:gd name="connsiteX5" fmla="*/ 4338 w 54531"/>
                <a:gd name="connsiteY5" fmla="*/ 48944 h 52050"/>
                <a:gd name="connsiteX6" fmla="*/ 4708 w 54531"/>
                <a:gd name="connsiteY6" fmla="*/ 27667 h 52050"/>
                <a:gd name="connsiteX7" fmla="*/ 25615 w 54531"/>
                <a:gd name="connsiteY7" fmla="*/ 27667 h 52050"/>
                <a:gd name="connsiteX8" fmla="*/ 25618 w 54531"/>
                <a:gd name="connsiteY8" fmla="*/ 27664 h 52050"/>
                <a:gd name="connsiteX9" fmla="*/ 36862 w 54531"/>
                <a:gd name="connsiteY9" fmla="*/ 16420 h 52050"/>
                <a:gd name="connsiteX10" fmla="*/ 36862 w 54531"/>
                <a:gd name="connsiteY10" fmla="*/ 16420 h 52050"/>
                <a:gd name="connsiteX11" fmla="*/ 45070 w 54531"/>
                <a:gd name="connsiteY11" fmla="*/ 24628 h 52050"/>
                <a:gd name="connsiteX12" fmla="*/ 54646 w 54531"/>
                <a:gd name="connsiteY12" fmla="*/ 15052 h 52050"/>
                <a:gd name="connsiteX13" fmla="*/ 46438 w 54531"/>
                <a:gd name="connsiteY13" fmla="*/ 6844 h 52050"/>
                <a:gd name="connsiteX14" fmla="*/ 36862 w 54531"/>
                <a:gd name="connsiteY14" fmla="*/ 16420 h 52050"/>
                <a:gd name="connsiteX15" fmla="*/ 46438 w 54531"/>
                <a:gd name="connsiteY15" fmla="*/ 6844 h 5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31" h="52050">
                  <a:moveTo>
                    <a:pt x="51910" y="1372"/>
                  </a:moveTo>
                  <a:lnTo>
                    <a:pt x="46438" y="6844"/>
                  </a:lnTo>
                  <a:moveTo>
                    <a:pt x="25618" y="27664"/>
                  </a:moveTo>
                  <a:cubicBezTo>
                    <a:pt x="31534" y="33501"/>
                    <a:pt x="31597" y="43029"/>
                    <a:pt x="25760" y="48944"/>
                  </a:cubicBezTo>
                  <a:cubicBezTo>
                    <a:pt x="19924" y="54860"/>
                    <a:pt x="10396" y="54924"/>
                    <a:pt x="4481" y="49087"/>
                  </a:cubicBezTo>
                  <a:cubicBezTo>
                    <a:pt x="4433" y="49040"/>
                    <a:pt x="4385" y="48992"/>
                    <a:pt x="4338" y="48944"/>
                  </a:cubicBezTo>
                  <a:cubicBezTo>
                    <a:pt x="-1435" y="42967"/>
                    <a:pt x="-1270" y="33440"/>
                    <a:pt x="4708" y="27667"/>
                  </a:cubicBezTo>
                  <a:cubicBezTo>
                    <a:pt x="10539" y="22035"/>
                    <a:pt x="19784" y="22035"/>
                    <a:pt x="25615" y="27667"/>
                  </a:cubicBezTo>
                  <a:close/>
                  <a:moveTo>
                    <a:pt x="25618" y="27664"/>
                  </a:moveTo>
                  <a:lnTo>
                    <a:pt x="36862" y="16420"/>
                  </a:lnTo>
                  <a:moveTo>
                    <a:pt x="36862" y="16420"/>
                  </a:moveTo>
                  <a:lnTo>
                    <a:pt x="45070" y="24628"/>
                  </a:lnTo>
                  <a:lnTo>
                    <a:pt x="54646" y="15052"/>
                  </a:lnTo>
                  <a:lnTo>
                    <a:pt x="46438" y="6844"/>
                  </a:lnTo>
                  <a:moveTo>
                    <a:pt x="36862" y="16420"/>
                  </a:moveTo>
                  <a:lnTo>
                    <a:pt x="46438" y="6844"/>
                  </a:lnTo>
                </a:path>
              </a:pathLst>
            </a:custGeom>
            <a:solidFill>
              <a:srgbClr val="000000"/>
            </a:solidFill>
            <a:ln w="5288" cap="rnd">
              <a:solidFill>
                <a:srgbClr val="171717"/>
              </a:solidFill>
              <a:prstDash val="solid"/>
              <a:round/>
            </a:ln>
          </p:spPr>
          <p:txBody>
            <a:bodyPr rtlCol="0" anchor="ctr"/>
            <a:lstStyle/>
            <a:p>
              <a:endParaRPr lang="en-IN"/>
            </a:p>
          </p:txBody>
        </p:sp>
        <p:sp>
          <p:nvSpPr>
            <p:cNvPr id="461" name="Freeform: Shape 460">
              <a:extLst>
                <a:ext uri="{FF2B5EF4-FFF2-40B4-BE49-F238E27FC236}">
                  <a16:creationId xmlns:a16="http://schemas.microsoft.com/office/drawing/2014/main" id="{FAEA3332-39BC-B3A0-0B83-77113AD58EE9}"/>
                </a:ext>
              </a:extLst>
            </p:cNvPr>
            <p:cNvSpPr/>
            <p:nvPr/>
          </p:nvSpPr>
          <p:spPr>
            <a:xfrm>
              <a:off x="2580869" y="1273918"/>
              <a:ext cx="503406" cy="262646"/>
            </a:xfrm>
            <a:custGeom>
              <a:avLst/>
              <a:gdLst>
                <a:gd name="connsiteX0" fmla="*/ 22031 w 503406"/>
                <a:gd name="connsiteY0" fmla="*/ 72 h 262646"/>
                <a:gd name="connsiteX1" fmla="*/ 481663 w 503406"/>
                <a:gd name="connsiteY1" fmla="*/ 72 h 262646"/>
                <a:gd name="connsiteX2" fmla="*/ 503550 w 503406"/>
                <a:gd name="connsiteY2" fmla="*/ 21959 h 262646"/>
                <a:gd name="connsiteX3" fmla="*/ 503550 w 503406"/>
                <a:gd name="connsiteY3" fmla="*/ 21959 h 262646"/>
                <a:gd name="connsiteX4" fmla="*/ 503550 w 503406"/>
                <a:gd name="connsiteY4" fmla="*/ 240831 h 262646"/>
                <a:gd name="connsiteX5" fmla="*/ 481663 w 503406"/>
                <a:gd name="connsiteY5" fmla="*/ 262718 h 262646"/>
                <a:gd name="connsiteX6" fmla="*/ 481663 w 503406"/>
                <a:gd name="connsiteY6" fmla="*/ 262718 h 262646"/>
                <a:gd name="connsiteX7" fmla="*/ 22031 w 503406"/>
                <a:gd name="connsiteY7" fmla="*/ 262718 h 262646"/>
                <a:gd name="connsiteX8" fmla="*/ 144 w 503406"/>
                <a:gd name="connsiteY8" fmla="*/ 240831 h 262646"/>
                <a:gd name="connsiteX9" fmla="*/ 144 w 503406"/>
                <a:gd name="connsiteY9" fmla="*/ 240831 h 262646"/>
                <a:gd name="connsiteX10" fmla="*/ 144 w 503406"/>
                <a:gd name="connsiteY10" fmla="*/ 21959 h 262646"/>
                <a:gd name="connsiteX11" fmla="*/ 22031 w 503406"/>
                <a:gd name="connsiteY11" fmla="*/ 72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31" y="72"/>
                  </a:moveTo>
                  <a:cubicBezTo>
                    <a:pt x="173008" y="72"/>
                    <a:pt x="323985" y="72"/>
                    <a:pt x="481663" y="72"/>
                  </a:cubicBezTo>
                  <a:cubicBezTo>
                    <a:pt x="496254" y="72"/>
                    <a:pt x="503550" y="7367"/>
                    <a:pt x="503550" y="21959"/>
                  </a:cubicBezTo>
                  <a:moveTo>
                    <a:pt x="503550" y="21959"/>
                  </a:moveTo>
                  <a:cubicBezTo>
                    <a:pt x="503550" y="89559"/>
                    <a:pt x="503550" y="157159"/>
                    <a:pt x="503550" y="240831"/>
                  </a:cubicBezTo>
                  <a:cubicBezTo>
                    <a:pt x="503550" y="255423"/>
                    <a:pt x="496254" y="262718"/>
                    <a:pt x="481663" y="262718"/>
                  </a:cubicBezTo>
                  <a:moveTo>
                    <a:pt x="481663" y="262718"/>
                  </a:moveTo>
                  <a:cubicBezTo>
                    <a:pt x="321791" y="262718"/>
                    <a:pt x="161919" y="262718"/>
                    <a:pt x="22031" y="262718"/>
                  </a:cubicBezTo>
                  <a:cubicBezTo>
                    <a:pt x="7439" y="262718"/>
                    <a:pt x="144" y="255423"/>
                    <a:pt x="144" y="240831"/>
                  </a:cubicBezTo>
                  <a:moveTo>
                    <a:pt x="144" y="240831"/>
                  </a:moveTo>
                  <a:cubicBezTo>
                    <a:pt x="144" y="155569"/>
                    <a:pt x="144" y="70306"/>
                    <a:pt x="144" y="21959"/>
                  </a:cubicBezTo>
                  <a:cubicBezTo>
                    <a:pt x="144" y="7367"/>
                    <a:pt x="7439" y="72"/>
                    <a:pt x="22031" y="72"/>
                  </a:cubicBezTo>
                </a:path>
              </a:pathLst>
            </a:custGeom>
            <a:noFill/>
            <a:ln w="4284" cap="flat">
              <a:solidFill>
                <a:srgbClr val="171717"/>
              </a:solidFill>
              <a:prstDash val="solid"/>
              <a:miter/>
            </a:ln>
          </p:spPr>
          <p:txBody>
            <a:bodyPr rtlCol="0" anchor="ctr"/>
            <a:lstStyle/>
            <a:p>
              <a:endParaRPr lang="en-IN"/>
            </a:p>
          </p:txBody>
        </p:sp>
        <p:pic>
          <p:nvPicPr>
            <p:cNvPr id="462" name="Picture 461">
              <a:extLst>
                <a:ext uri="{FF2B5EF4-FFF2-40B4-BE49-F238E27FC236}">
                  <a16:creationId xmlns:a16="http://schemas.microsoft.com/office/drawing/2014/main" id="{DF484365-12FB-409C-ED67-DC7B6E50C35D}"/>
                </a:ext>
              </a:extLst>
            </p:cNvPr>
            <p:cNvPicPr>
              <a:picLocks noChangeAspect="1"/>
            </p:cNvPicPr>
            <p:nvPr/>
          </p:nvPicPr>
          <p:blipFill>
            <a:blip r:embed="rId10"/>
            <a:stretch>
              <a:fillRect/>
            </a:stretch>
          </p:blipFill>
          <p:spPr>
            <a:xfrm>
              <a:off x="2666799" y="1341404"/>
              <a:ext cx="331546" cy="134971"/>
            </a:xfrm>
            <a:custGeom>
              <a:avLst/>
              <a:gdLst>
                <a:gd name="connsiteX0" fmla="*/ 167 w 331546"/>
                <a:gd name="connsiteY0" fmla="*/ 90 h 134971"/>
                <a:gd name="connsiteX1" fmla="*/ 331713 w 331546"/>
                <a:gd name="connsiteY1" fmla="*/ 90 h 134971"/>
                <a:gd name="connsiteX2" fmla="*/ 331713 w 331546"/>
                <a:gd name="connsiteY2" fmla="*/ 135061 h 134971"/>
                <a:gd name="connsiteX3" fmla="*/ 167 w 331546"/>
                <a:gd name="connsiteY3" fmla="*/ 135061 h 134971"/>
              </a:gdLst>
              <a:ahLst/>
              <a:cxnLst>
                <a:cxn ang="0">
                  <a:pos x="connsiteX0" y="connsiteY0"/>
                </a:cxn>
                <a:cxn ang="0">
                  <a:pos x="connsiteX1" y="connsiteY1"/>
                </a:cxn>
                <a:cxn ang="0">
                  <a:pos x="connsiteX2" y="connsiteY2"/>
                </a:cxn>
                <a:cxn ang="0">
                  <a:pos x="connsiteX3" y="connsiteY3"/>
                </a:cxn>
              </a:cxnLst>
              <a:rect l="l" t="t" r="r" b="b"/>
              <a:pathLst>
                <a:path w="331546" h="134971">
                  <a:moveTo>
                    <a:pt x="167" y="90"/>
                  </a:moveTo>
                  <a:lnTo>
                    <a:pt x="331713" y="90"/>
                  </a:lnTo>
                  <a:lnTo>
                    <a:pt x="331713" y="135061"/>
                  </a:lnTo>
                  <a:lnTo>
                    <a:pt x="167" y="135061"/>
                  </a:lnTo>
                  <a:close/>
                </a:path>
              </a:pathLst>
            </a:custGeom>
          </p:spPr>
        </p:pic>
        <p:grpSp>
          <p:nvGrpSpPr>
            <p:cNvPr id="463" name="Graphic 4">
              <a:extLst>
                <a:ext uri="{FF2B5EF4-FFF2-40B4-BE49-F238E27FC236}">
                  <a16:creationId xmlns:a16="http://schemas.microsoft.com/office/drawing/2014/main" id="{C8769D70-2E21-B17D-89EA-5AD9BF887EAF}"/>
                </a:ext>
              </a:extLst>
            </p:cNvPr>
            <p:cNvGrpSpPr/>
            <p:nvPr/>
          </p:nvGrpSpPr>
          <p:grpSpPr>
            <a:xfrm>
              <a:off x="2624644" y="1219200"/>
              <a:ext cx="87548" cy="87548"/>
              <a:chOff x="1938844" y="1349104"/>
              <a:chExt cx="87548" cy="87548"/>
            </a:xfrm>
          </p:grpSpPr>
          <p:sp>
            <p:nvSpPr>
              <p:cNvPr id="464" name="Freeform: Shape 463">
                <a:extLst>
                  <a:ext uri="{FF2B5EF4-FFF2-40B4-BE49-F238E27FC236}">
                    <a16:creationId xmlns:a16="http://schemas.microsoft.com/office/drawing/2014/main" id="{3940722F-9FF1-22D1-710C-E35E97BCD890}"/>
                  </a:ext>
                </a:extLst>
              </p:cNvPr>
              <p:cNvSpPr/>
              <p:nvPr/>
            </p:nvSpPr>
            <p:spPr>
              <a:xfrm>
                <a:off x="1938844" y="1349104"/>
                <a:ext cx="87548" cy="87548"/>
              </a:xfrm>
              <a:custGeom>
                <a:avLst/>
                <a:gdLst>
                  <a:gd name="connsiteX0" fmla="*/ 18395 w 87548"/>
                  <a:gd name="connsiteY0" fmla="*/ 57 h 87548"/>
                  <a:gd name="connsiteX1" fmla="*/ 69465 w 87548"/>
                  <a:gd name="connsiteY1" fmla="*/ 57 h 87548"/>
                  <a:gd name="connsiteX2" fmla="*/ 83145 w 87548"/>
                  <a:gd name="connsiteY2" fmla="*/ 4616 h 87548"/>
                  <a:gd name="connsiteX3" fmla="*/ 87704 w 87548"/>
                  <a:gd name="connsiteY3" fmla="*/ 18296 h 87548"/>
                  <a:gd name="connsiteX4" fmla="*/ 87704 w 87548"/>
                  <a:gd name="connsiteY4" fmla="*/ 69366 h 87548"/>
                  <a:gd name="connsiteX5" fmla="*/ 83145 w 87548"/>
                  <a:gd name="connsiteY5" fmla="*/ 83046 h 87548"/>
                  <a:gd name="connsiteX6" fmla="*/ 69465 w 87548"/>
                  <a:gd name="connsiteY6" fmla="*/ 87605 h 87548"/>
                  <a:gd name="connsiteX7" fmla="*/ 18395 w 87548"/>
                  <a:gd name="connsiteY7" fmla="*/ 87605 h 87548"/>
                  <a:gd name="connsiteX8" fmla="*/ 4715 w 87548"/>
                  <a:gd name="connsiteY8" fmla="*/ 83046 h 87548"/>
                  <a:gd name="connsiteX9" fmla="*/ 156 w 87548"/>
                  <a:gd name="connsiteY9" fmla="*/ 69366 h 87548"/>
                  <a:gd name="connsiteX10" fmla="*/ 1295 w 87548"/>
                  <a:gd name="connsiteY10" fmla="*/ 10316 h 87548"/>
                  <a:gd name="connsiteX11" fmla="*/ 4715 w 87548"/>
                  <a:gd name="connsiteY11" fmla="*/ 4616 h 87548"/>
                  <a:gd name="connsiteX12" fmla="*/ 18395 w 87548"/>
                  <a:gd name="connsiteY12" fmla="*/ 57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95" y="57"/>
                    </a:moveTo>
                    <a:lnTo>
                      <a:pt x="69465" y="57"/>
                    </a:lnTo>
                    <a:lnTo>
                      <a:pt x="83145" y="4616"/>
                    </a:lnTo>
                    <a:lnTo>
                      <a:pt x="87704" y="18296"/>
                    </a:lnTo>
                    <a:lnTo>
                      <a:pt x="87704" y="69366"/>
                    </a:lnTo>
                    <a:lnTo>
                      <a:pt x="83145" y="83046"/>
                    </a:lnTo>
                    <a:lnTo>
                      <a:pt x="69465" y="87605"/>
                    </a:lnTo>
                    <a:lnTo>
                      <a:pt x="18395" y="87605"/>
                    </a:lnTo>
                    <a:lnTo>
                      <a:pt x="4715" y="83046"/>
                    </a:lnTo>
                    <a:lnTo>
                      <a:pt x="156" y="69366"/>
                    </a:lnTo>
                    <a:lnTo>
                      <a:pt x="1295" y="10316"/>
                    </a:lnTo>
                    <a:lnTo>
                      <a:pt x="4715" y="4616"/>
                    </a:lnTo>
                    <a:lnTo>
                      <a:pt x="18395" y="57"/>
                    </a:lnTo>
                  </a:path>
                </a:pathLst>
              </a:custGeom>
              <a:solidFill>
                <a:srgbClr val="FFFFFF"/>
              </a:solidFill>
              <a:ln w="0" cap="flat">
                <a:noFill/>
                <a:prstDash val="solid"/>
                <a:miter/>
              </a:ln>
            </p:spPr>
            <p:txBody>
              <a:bodyPr rtlCol="0" anchor="ctr"/>
              <a:lstStyle/>
              <a:p>
                <a:endParaRPr lang="en-IN"/>
              </a:p>
            </p:txBody>
          </p:sp>
          <p:sp>
            <p:nvSpPr>
              <p:cNvPr id="465" name="Freeform: Shape 464">
                <a:extLst>
                  <a:ext uri="{FF2B5EF4-FFF2-40B4-BE49-F238E27FC236}">
                    <a16:creationId xmlns:a16="http://schemas.microsoft.com/office/drawing/2014/main" id="{6B5523F7-EFC4-1D9A-AA37-4A6FA3EC82DB}"/>
                  </a:ext>
                </a:extLst>
              </p:cNvPr>
              <p:cNvSpPr/>
              <p:nvPr/>
            </p:nvSpPr>
            <p:spPr>
              <a:xfrm>
                <a:off x="1938844" y="1349104"/>
                <a:ext cx="87548" cy="87548"/>
              </a:xfrm>
              <a:custGeom>
                <a:avLst/>
                <a:gdLst>
                  <a:gd name="connsiteX0" fmla="*/ 18395 w 87548"/>
                  <a:gd name="connsiteY0" fmla="*/ 57 h 87548"/>
                  <a:gd name="connsiteX1" fmla="*/ 69465 w 87548"/>
                  <a:gd name="connsiteY1" fmla="*/ 57 h 87548"/>
                  <a:gd name="connsiteX2" fmla="*/ 87704 w 87548"/>
                  <a:gd name="connsiteY2" fmla="*/ 18296 h 87548"/>
                  <a:gd name="connsiteX3" fmla="*/ 87704 w 87548"/>
                  <a:gd name="connsiteY3" fmla="*/ 18296 h 87548"/>
                  <a:gd name="connsiteX4" fmla="*/ 87704 w 87548"/>
                  <a:gd name="connsiteY4" fmla="*/ 69366 h 87548"/>
                  <a:gd name="connsiteX5" fmla="*/ 69465 w 87548"/>
                  <a:gd name="connsiteY5" fmla="*/ 87605 h 87548"/>
                  <a:gd name="connsiteX6" fmla="*/ 69465 w 87548"/>
                  <a:gd name="connsiteY6" fmla="*/ 87605 h 87548"/>
                  <a:gd name="connsiteX7" fmla="*/ 18395 w 87548"/>
                  <a:gd name="connsiteY7" fmla="*/ 87605 h 87548"/>
                  <a:gd name="connsiteX8" fmla="*/ 156 w 87548"/>
                  <a:gd name="connsiteY8" fmla="*/ 69366 h 87548"/>
                  <a:gd name="connsiteX9" fmla="*/ 156 w 87548"/>
                  <a:gd name="connsiteY9" fmla="*/ 69366 h 87548"/>
                  <a:gd name="connsiteX10" fmla="*/ 156 w 87548"/>
                  <a:gd name="connsiteY10" fmla="*/ 18296 h 87548"/>
                  <a:gd name="connsiteX11" fmla="*/ 18395 w 87548"/>
                  <a:gd name="connsiteY11" fmla="*/ 57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95" y="57"/>
                    </a:moveTo>
                    <a:cubicBezTo>
                      <a:pt x="35505" y="57"/>
                      <a:pt x="52616" y="57"/>
                      <a:pt x="69465" y="57"/>
                    </a:cubicBezTo>
                    <a:cubicBezTo>
                      <a:pt x="81625" y="57"/>
                      <a:pt x="87704" y="6136"/>
                      <a:pt x="87704" y="18296"/>
                    </a:cubicBezTo>
                    <a:moveTo>
                      <a:pt x="87704" y="18296"/>
                    </a:moveTo>
                    <a:cubicBezTo>
                      <a:pt x="87704" y="32909"/>
                      <a:pt x="87704" y="47523"/>
                      <a:pt x="87704" y="69366"/>
                    </a:cubicBezTo>
                    <a:cubicBezTo>
                      <a:pt x="87704" y="81526"/>
                      <a:pt x="81625" y="87605"/>
                      <a:pt x="69465" y="87605"/>
                    </a:cubicBezTo>
                    <a:moveTo>
                      <a:pt x="69465" y="87605"/>
                    </a:moveTo>
                    <a:cubicBezTo>
                      <a:pt x="50378" y="87605"/>
                      <a:pt x="31291" y="87605"/>
                      <a:pt x="18395" y="87605"/>
                    </a:cubicBezTo>
                    <a:cubicBezTo>
                      <a:pt x="6235" y="87605"/>
                      <a:pt x="156" y="81526"/>
                      <a:pt x="156" y="69366"/>
                    </a:cubicBezTo>
                    <a:moveTo>
                      <a:pt x="156" y="69366"/>
                    </a:moveTo>
                    <a:cubicBezTo>
                      <a:pt x="156" y="55606"/>
                      <a:pt x="156" y="41846"/>
                      <a:pt x="156" y="18296"/>
                    </a:cubicBezTo>
                    <a:cubicBezTo>
                      <a:pt x="156" y="6136"/>
                      <a:pt x="6235" y="57"/>
                      <a:pt x="18395" y="57"/>
                    </a:cubicBezTo>
                  </a:path>
                </a:pathLst>
              </a:custGeom>
              <a:noFill/>
              <a:ln w="4284" cap="flat">
                <a:solidFill>
                  <a:srgbClr val="171717"/>
                </a:solidFill>
                <a:prstDash val="solid"/>
                <a:miter/>
              </a:ln>
            </p:spPr>
            <p:txBody>
              <a:bodyPr rtlCol="0" anchor="ctr"/>
              <a:lstStyle/>
              <a:p>
                <a:endParaRPr lang="en-IN"/>
              </a:p>
            </p:txBody>
          </p:sp>
        </p:grpSp>
        <p:grpSp>
          <p:nvGrpSpPr>
            <p:cNvPr id="466" name="Graphic 4">
              <a:extLst>
                <a:ext uri="{FF2B5EF4-FFF2-40B4-BE49-F238E27FC236}">
                  <a16:creationId xmlns:a16="http://schemas.microsoft.com/office/drawing/2014/main" id="{AA804CFB-6C56-F9B2-1F24-C60ADC68B8D3}"/>
                </a:ext>
              </a:extLst>
            </p:cNvPr>
            <p:cNvGrpSpPr/>
            <p:nvPr/>
          </p:nvGrpSpPr>
          <p:grpSpPr>
            <a:xfrm>
              <a:off x="2643795" y="1238352"/>
              <a:ext cx="49246" cy="49246"/>
              <a:chOff x="1957995" y="1368256"/>
              <a:chExt cx="49246" cy="49246"/>
            </a:xfrm>
            <a:solidFill>
              <a:srgbClr val="000000"/>
            </a:solidFill>
          </p:grpSpPr>
          <p:sp>
            <p:nvSpPr>
              <p:cNvPr id="467" name="Freeform: Shape 466">
                <a:extLst>
                  <a:ext uri="{FF2B5EF4-FFF2-40B4-BE49-F238E27FC236}">
                    <a16:creationId xmlns:a16="http://schemas.microsoft.com/office/drawing/2014/main" id="{73AC317C-AB0A-C6A9-E926-42843A05EC48}"/>
                  </a:ext>
                </a:extLst>
              </p:cNvPr>
              <p:cNvSpPr/>
              <p:nvPr/>
            </p:nvSpPr>
            <p:spPr>
              <a:xfrm>
                <a:off x="1990826" y="1368256"/>
                <a:ext cx="16415" cy="49246"/>
              </a:xfrm>
              <a:custGeom>
                <a:avLst/>
                <a:gdLst>
                  <a:gd name="connsiteX0" fmla="*/ 154 w 16415"/>
                  <a:gd name="connsiteY0" fmla="*/ 57 h 49246"/>
                  <a:gd name="connsiteX1" fmla="*/ 11098 w 16415"/>
                  <a:gd name="connsiteY1" fmla="*/ 57 h 49246"/>
                  <a:gd name="connsiteX2" fmla="*/ 16569 w 16415"/>
                  <a:gd name="connsiteY2" fmla="*/ 5528 h 49246"/>
                  <a:gd name="connsiteX3" fmla="*/ 16569 w 16415"/>
                  <a:gd name="connsiteY3" fmla="*/ 43831 h 49246"/>
                  <a:gd name="connsiteX4" fmla="*/ 11098 w 16415"/>
                  <a:gd name="connsiteY4" fmla="*/ 49303 h 49246"/>
                  <a:gd name="connsiteX5" fmla="*/ 154 w 16415"/>
                  <a:gd name="connsiteY5" fmla="*/ 49303 h 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15" h="49246">
                    <a:moveTo>
                      <a:pt x="154" y="57"/>
                    </a:moveTo>
                    <a:lnTo>
                      <a:pt x="11098" y="57"/>
                    </a:lnTo>
                    <a:cubicBezTo>
                      <a:pt x="14120" y="57"/>
                      <a:pt x="16569" y="2506"/>
                      <a:pt x="16569" y="5528"/>
                    </a:cubicBezTo>
                    <a:lnTo>
                      <a:pt x="16569" y="43831"/>
                    </a:lnTo>
                    <a:cubicBezTo>
                      <a:pt x="16569" y="46853"/>
                      <a:pt x="14120" y="49303"/>
                      <a:pt x="11098" y="49303"/>
                    </a:cubicBezTo>
                    <a:lnTo>
                      <a:pt x="154" y="49303"/>
                    </a:lnTo>
                  </a:path>
                </a:pathLst>
              </a:custGeom>
              <a:solidFill>
                <a:srgbClr val="000000"/>
              </a:solidFill>
              <a:ln w="5288" cap="rnd">
                <a:solidFill>
                  <a:srgbClr val="171717"/>
                </a:solidFill>
                <a:prstDash val="solid"/>
                <a:round/>
              </a:ln>
            </p:spPr>
            <p:txBody>
              <a:bodyPr rtlCol="0" anchor="ctr"/>
              <a:lstStyle/>
              <a:p>
                <a:endParaRPr lang="en-IN"/>
              </a:p>
            </p:txBody>
          </p:sp>
          <p:sp>
            <p:nvSpPr>
              <p:cNvPr id="468" name="Freeform: Shape 467">
                <a:extLst>
                  <a:ext uri="{FF2B5EF4-FFF2-40B4-BE49-F238E27FC236}">
                    <a16:creationId xmlns:a16="http://schemas.microsoft.com/office/drawing/2014/main" id="{D7FE86FF-A4BC-AD26-2A18-92DE23E40D13}"/>
                  </a:ext>
                </a:extLst>
              </p:cNvPr>
              <p:cNvSpPr/>
              <p:nvPr/>
            </p:nvSpPr>
            <p:spPr>
              <a:xfrm>
                <a:off x="1977146" y="1379199"/>
                <a:ext cx="13679" cy="27359"/>
              </a:xfrm>
              <a:custGeom>
                <a:avLst/>
                <a:gdLst>
                  <a:gd name="connsiteX0" fmla="*/ 155 w 13679"/>
                  <a:gd name="connsiteY0" fmla="*/ 27416 h 27359"/>
                  <a:gd name="connsiteX1" fmla="*/ 13835 w 13679"/>
                  <a:gd name="connsiteY1" fmla="*/ 13736 h 27359"/>
                  <a:gd name="connsiteX2" fmla="*/ 155 w 13679"/>
                  <a:gd name="connsiteY2" fmla="*/ 57 h 27359"/>
                </a:gdLst>
                <a:ahLst/>
                <a:cxnLst>
                  <a:cxn ang="0">
                    <a:pos x="connsiteX0" y="connsiteY0"/>
                  </a:cxn>
                  <a:cxn ang="0">
                    <a:pos x="connsiteX1" y="connsiteY1"/>
                  </a:cxn>
                  <a:cxn ang="0">
                    <a:pos x="connsiteX2" y="connsiteY2"/>
                  </a:cxn>
                </a:cxnLst>
                <a:rect l="l" t="t" r="r" b="b"/>
                <a:pathLst>
                  <a:path w="13679" h="27359">
                    <a:moveTo>
                      <a:pt x="155" y="27416"/>
                    </a:moveTo>
                    <a:lnTo>
                      <a:pt x="13835" y="13736"/>
                    </a:lnTo>
                    <a:lnTo>
                      <a:pt x="155" y="57"/>
                    </a:lnTo>
                  </a:path>
                </a:pathLst>
              </a:custGeom>
              <a:solidFill>
                <a:srgbClr val="000000"/>
              </a:solidFill>
              <a:ln w="5288" cap="rnd">
                <a:solidFill>
                  <a:srgbClr val="171717"/>
                </a:solidFill>
                <a:prstDash val="solid"/>
                <a:round/>
              </a:ln>
            </p:spPr>
            <p:txBody>
              <a:bodyPr rtlCol="0" anchor="ctr"/>
              <a:lstStyle/>
              <a:p>
                <a:endParaRPr lang="en-IN"/>
              </a:p>
            </p:txBody>
          </p:sp>
          <p:sp>
            <p:nvSpPr>
              <p:cNvPr id="469" name="Freeform: Shape 468">
                <a:extLst>
                  <a:ext uri="{FF2B5EF4-FFF2-40B4-BE49-F238E27FC236}">
                    <a16:creationId xmlns:a16="http://schemas.microsoft.com/office/drawing/2014/main" id="{D480161E-3106-B6C1-EEC8-2D5EB3551B14}"/>
                  </a:ext>
                </a:extLst>
              </p:cNvPr>
              <p:cNvSpPr/>
              <p:nvPr/>
            </p:nvSpPr>
            <p:spPr>
              <a:xfrm>
                <a:off x="1957995" y="1392879"/>
                <a:ext cx="32830" cy="3647"/>
              </a:xfrm>
              <a:custGeom>
                <a:avLst/>
                <a:gdLst>
                  <a:gd name="connsiteX0" fmla="*/ 32987 w 32830"/>
                  <a:gd name="connsiteY0" fmla="*/ 57 h 3647"/>
                  <a:gd name="connsiteX1" fmla="*/ 156 w 32830"/>
                  <a:gd name="connsiteY1" fmla="*/ 57 h 3647"/>
                </a:gdLst>
                <a:ahLst/>
                <a:cxnLst>
                  <a:cxn ang="0">
                    <a:pos x="connsiteX0" y="connsiteY0"/>
                  </a:cxn>
                  <a:cxn ang="0">
                    <a:pos x="connsiteX1" y="connsiteY1"/>
                  </a:cxn>
                </a:cxnLst>
                <a:rect l="l" t="t" r="r" b="b"/>
                <a:pathLst>
                  <a:path w="32830" h="3647">
                    <a:moveTo>
                      <a:pt x="32987" y="57"/>
                    </a:moveTo>
                    <a:lnTo>
                      <a:pt x="156" y="57"/>
                    </a:lnTo>
                  </a:path>
                </a:pathLst>
              </a:custGeom>
              <a:ln w="5288" cap="rnd">
                <a:solidFill>
                  <a:srgbClr val="171717"/>
                </a:solidFill>
                <a:prstDash val="solid"/>
                <a:round/>
              </a:ln>
            </p:spPr>
            <p:txBody>
              <a:bodyPr rtlCol="0" anchor="ctr"/>
              <a:lstStyle/>
              <a:p>
                <a:endParaRPr lang="en-IN"/>
              </a:p>
            </p:txBody>
          </p:sp>
        </p:grpSp>
        <p:sp>
          <p:nvSpPr>
            <p:cNvPr id="470" name="Freeform: Shape 469">
              <a:extLst>
                <a:ext uri="{FF2B5EF4-FFF2-40B4-BE49-F238E27FC236}">
                  <a16:creationId xmlns:a16="http://schemas.microsoft.com/office/drawing/2014/main" id="{A442EDFA-4557-EEF2-C6B6-1737F09F0FB6}"/>
                </a:ext>
              </a:extLst>
            </p:cNvPr>
            <p:cNvSpPr/>
            <p:nvPr/>
          </p:nvSpPr>
          <p:spPr>
            <a:xfrm>
              <a:off x="2580869" y="1708015"/>
              <a:ext cx="503406" cy="262646"/>
            </a:xfrm>
            <a:custGeom>
              <a:avLst/>
              <a:gdLst>
                <a:gd name="connsiteX0" fmla="*/ 22031 w 503406"/>
                <a:gd name="connsiteY0" fmla="*/ 191 h 262646"/>
                <a:gd name="connsiteX1" fmla="*/ 481663 w 503406"/>
                <a:gd name="connsiteY1" fmla="*/ 191 h 262646"/>
                <a:gd name="connsiteX2" fmla="*/ 503550 w 503406"/>
                <a:gd name="connsiteY2" fmla="*/ 22078 h 262646"/>
                <a:gd name="connsiteX3" fmla="*/ 503550 w 503406"/>
                <a:gd name="connsiteY3" fmla="*/ 22078 h 262646"/>
                <a:gd name="connsiteX4" fmla="*/ 503550 w 503406"/>
                <a:gd name="connsiteY4" fmla="*/ 240950 h 262646"/>
                <a:gd name="connsiteX5" fmla="*/ 481663 w 503406"/>
                <a:gd name="connsiteY5" fmla="*/ 262837 h 262646"/>
                <a:gd name="connsiteX6" fmla="*/ 481663 w 503406"/>
                <a:gd name="connsiteY6" fmla="*/ 262837 h 262646"/>
                <a:gd name="connsiteX7" fmla="*/ 22031 w 503406"/>
                <a:gd name="connsiteY7" fmla="*/ 262837 h 262646"/>
                <a:gd name="connsiteX8" fmla="*/ 144 w 503406"/>
                <a:gd name="connsiteY8" fmla="*/ 240950 h 262646"/>
                <a:gd name="connsiteX9" fmla="*/ 144 w 503406"/>
                <a:gd name="connsiteY9" fmla="*/ 240950 h 262646"/>
                <a:gd name="connsiteX10" fmla="*/ 144 w 503406"/>
                <a:gd name="connsiteY10" fmla="*/ 22078 h 262646"/>
                <a:gd name="connsiteX11" fmla="*/ 22031 w 503406"/>
                <a:gd name="connsiteY11" fmla="*/ 191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31" y="191"/>
                  </a:moveTo>
                  <a:cubicBezTo>
                    <a:pt x="177484" y="191"/>
                    <a:pt x="332938" y="191"/>
                    <a:pt x="481663" y="191"/>
                  </a:cubicBezTo>
                  <a:cubicBezTo>
                    <a:pt x="496254" y="191"/>
                    <a:pt x="503550" y="7486"/>
                    <a:pt x="503550" y="22078"/>
                  </a:cubicBezTo>
                  <a:moveTo>
                    <a:pt x="503550" y="22078"/>
                  </a:moveTo>
                  <a:cubicBezTo>
                    <a:pt x="503550" y="94324"/>
                    <a:pt x="503550" y="166570"/>
                    <a:pt x="503550" y="240950"/>
                  </a:cubicBezTo>
                  <a:cubicBezTo>
                    <a:pt x="503550" y="255542"/>
                    <a:pt x="496254" y="262837"/>
                    <a:pt x="481663" y="262837"/>
                  </a:cubicBezTo>
                  <a:moveTo>
                    <a:pt x="481663" y="262837"/>
                  </a:moveTo>
                  <a:cubicBezTo>
                    <a:pt x="383426" y="262837"/>
                    <a:pt x="285189" y="262837"/>
                    <a:pt x="22031" y="262837"/>
                  </a:cubicBezTo>
                  <a:cubicBezTo>
                    <a:pt x="7439" y="262837"/>
                    <a:pt x="144" y="255542"/>
                    <a:pt x="144" y="240950"/>
                  </a:cubicBezTo>
                  <a:moveTo>
                    <a:pt x="144" y="240950"/>
                  </a:moveTo>
                  <a:cubicBezTo>
                    <a:pt x="144" y="178460"/>
                    <a:pt x="144" y="115969"/>
                    <a:pt x="144" y="22078"/>
                  </a:cubicBezTo>
                  <a:cubicBezTo>
                    <a:pt x="144" y="7486"/>
                    <a:pt x="7439" y="191"/>
                    <a:pt x="22031" y="191"/>
                  </a:cubicBezTo>
                </a:path>
              </a:pathLst>
            </a:custGeom>
            <a:noFill/>
            <a:ln w="4284" cap="flat">
              <a:solidFill>
                <a:srgbClr val="171717"/>
              </a:solidFill>
              <a:prstDash val="solid"/>
              <a:miter/>
            </a:ln>
          </p:spPr>
          <p:txBody>
            <a:bodyPr rtlCol="0" anchor="ctr"/>
            <a:lstStyle/>
            <a:p>
              <a:endParaRPr lang="en-IN"/>
            </a:p>
          </p:txBody>
        </p:sp>
        <p:pic>
          <p:nvPicPr>
            <p:cNvPr id="471" name="Picture 470">
              <a:extLst>
                <a:ext uri="{FF2B5EF4-FFF2-40B4-BE49-F238E27FC236}">
                  <a16:creationId xmlns:a16="http://schemas.microsoft.com/office/drawing/2014/main" id="{C9E5947D-E026-4EAE-7339-BF10780253C4}"/>
                </a:ext>
              </a:extLst>
            </p:cNvPr>
            <p:cNvPicPr>
              <a:picLocks noChangeAspect="1"/>
            </p:cNvPicPr>
            <p:nvPr/>
          </p:nvPicPr>
          <p:blipFill>
            <a:blip r:embed="rId11"/>
            <a:stretch>
              <a:fillRect/>
            </a:stretch>
          </p:blipFill>
          <p:spPr>
            <a:xfrm>
              <a:off x="2652732" y="1775501"/>
              <a:ext cx="359680" cy="134971"/>
            </a:xfrm>
            <a:custGeom>
              <a:avLst/>
              <a:gdLst>
                <a:gd name="connsiteX0" fmla="*/ 163 w 359680"/>
                <a:gd name="connsiteY0" fmla="*/ 209 h 134971"/>
                <a:gd name="connsiteX1" fmla="*/ 359843 w 359680"/>
                <a:gd name="connsiteY1" fmla="*/ 209 h 134971"/>
                <a:gd name="connsiteX2" fmla="*/ 359843 w 359680"/>
                <a:gd name="connsiteY2" fmla="*/ 135180 h 134971"/>
                <a:gd name="connsiteX3" fmla="*/ 163 w 359680"/>
                <a:gd name="connsiteY3" fmla="*/ 135180 h 134971"/>
              </a:gdLst>
              <a:ahLst/>
              <a:cxnLst>
                <a:cxn ang="0">
                  <a:pos x="connsiteX0" y="connsiteY0"/>
                </a:cxn>
                <a:cxn ang="0">
                  <a:pos x="connsiteX1" y="connsiteY1"/>
                </a:cxn>
                <a:cxn ang="0">
                  <a:pos x="connsiteX2" y="connsiteY2"/>
                </a:cxn>
                <a:cxn ang="0">
                  <a:pos x="connsiteX3" y="connsiteY3"/>
                </a:cxn>
              </a:cxnLst>
              <a:rect l="l" t="t" r="r" b="b"/>
              <a:pathLst>
                <a:path w="359680" h="134971">
                  <a:moveTo>
                    <a:pt x="163" y="209"/>
                  </a:moveTo>
                  <a:lnTo>
                    <a:pt x="359843" y="209"/>
                  </a:lnTo>
                  <a:lnTo>
                    <a:pt x="359843" y="135180"/>
                  </a:lnTo>
                  <a:lnTo>
                    <a:pt x="163" y="135180"/>
                  </a:lnTo>
                  <a:close/>
                </a:path>
              </a:pathLst>
            </a:custGeom>
          </p:spPr>
        </p:pic>
        <p:grpSp>
          <p:nvGrpSpPr>
            <p:cNvPr id="472" name="Graphic 4">
              <a:extLst>
                <a:ext uri="{FF2B5EF4-FFF2-40B4-BE49-F238E27FC236}">
                  <a16:creationId xmlns:a16="http://schemas.microsoft.com/office/drawing/2014/main" id="{DEC53879-F78A-5A59-1D38-CDC9827283FF}"/>
                </a:ext>
              </a:extLst>
            </p:cNvPr>
            <p:cNvGrpSpPr/>
            <p:nvPr/>
          </p:nvGrpSpPr>
          <p:grpSpPr>
            <a:xfrm>
              <a:off x="2624644" y="1653297"/>
              <a:ext cx="87548" cy="87548"/>
              <a:chOff x="1938844" y="1783201"/>
              <a:chExt cx="87548" cy="87548"/>
            </a:xfrm>
          </p:grpSpPr>
          <p:sp>
            <p:nvSpPr>
              <p:cNvPr id="473" name="Freeform: Shape 472">
                <a:extLst>
                  <a:ext uri="{FF2B5EF4-FFF2-40B4-BE49-F238E27FC236}">
                    <a16:creationId xmlns:a16="http://schemas.microsoft.com/office/drawing/2014/main" id="{A43F32E3-CADA-2E54-24B3-36B218DD32DB}"/>
                  </a:ext>
                </a:extLst>
              </p:cNvPr>
              <p:cNvSpPr/>
              <p:nvPr/>
            </p:nvSpPr>
            <p:spPr>
              <a:xfrm>
                <a:off x="1938844" y="1783201"/>
                <a:ext cx="87548" cy="87548"/>
              </a:xfrm>
              <a:custGeom>
                <a:avLst/>
                <a:gdLst>
                  <a:gd name="connsiteX0" fmla="*/ 18395 w 87548"/>
                  <a:gd name="connsiteY0" fmla="*/ 176 h 87548"/>
                  <a:gd name="connsiteX1" fmla="*/ 69465 w 87548"/>
                  <a:gd name="connsiteY1" fmla="*/ 176 h 87548"/>
                  <a:gd name="connsiteX2" fmla="*/ 83145 w 87548"/>
                  <a:gd name="connsiteY2" fmla="*/ 4735 h 87548"/>
                  <a:gd name="connsiteX3" fmla="*/ 87704 w 87548"/>
                  <a:gd name="connsiteY3" fmla="*/ 18415 h 87548"/>
                  <a:gd name="connsiteX4" fmla="*/ 87704 w 87548"/>
                  <a:gd name="connsiteY4" fmla="*/ 69485 h 87548"/>
                  <a:gd name="connsiteX5" fmla="*/ 83145 w 87548"/>
                  <a:gd name="connsiteY5" fmla="*/ 83165 h 87548"/>
                  <a:gd name="connsiteX6" fmla="*/ 69465 w 87548"/>
                  <a:gd name="connsiteY6" fmla="*/ 87724 h 87548"/>
                  <a:gd name="connsiteX7" fmla="*/ 18395 w 87548"/>
                  <a:gd name="connsiteY7" fmla="*/ 87724 h 87548"/>
                  <a:gd name="connsiteX8" fmla="*/ 4715 w 87548"/>
                  <a:gd name="connsiteY8" fmla="*/ 83165 h 87548"/>
                  <a:gd name="connsiteX9" fmla="*/ 156 w 87548"/>
                  <a:gd name="connsiteY9" fmla="*/ 69485 h 87548"/>
                  <a:gd name="connsiteX10" fmla="*/ 1295 w 87548"/>
                  <a:gd name="connsiteY10" fmla="*/ 10435 h 87548"/>
                  <a:gd name="connsiteX11" fmla="*/ 4715 w 87548"/>
                  <a:gd name="connsiteY11" fmla="*/ 4735 h 87548"/>
                  <a:gd name="connsiteX12" fmla="*/ 18395 w 87548"/>
                  <a:gd name="connsiteY12" fmla="*/ 17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95" y="176"/>
                    </a:moveTo>
                    <a:lnTo>
                      <a:pt x="69465" y="176"/>
                    </a:lnTo>
                    <a:lnTo>
                      <a:pt x="83145" y="4735"/>
                    </a:lnTo>
                    <a:lnTo>
                      <a:pt x="87704" y="18415"/>
                    </a:lnTo>
                    <a:lnTo>
                      <a:pt x="87704" y="69485"/>
                    </a:lnTo>
                    <a:lnTo>
                      <a:pt x="83145" y="83165"/>
                    </a:lnTo>
                    <a:lnTo>
                      <a:pt x="69465" y="87724"/>
                    </a:lnTo>
                    <a:lnTo>
                      <a:pt x="18395" y="87724"/>
                    </a:lnTo>
                    <a:lnTo>
                      <a:pt x="4715" y="83165"/>
                    </a:lnTo>
                    <a:lnTo>
                      <a:pt x="156" y="69485"/>
                    </a:lnTo>
                    <a:lnTo>
                      <a:pt x="1295" y="10435"/>
                    </a:lnTo>
                    <a:lnTo>
                      <a:pt x="4715" y="4735"/>
                    </a:lnTo>
                    <a:lnTo>
                      <a:pt x="18395" y="176"/>
                    </a:lnTo>
                  </a:path>
                </a:pathLst>
              </a:custGeom>
              <a:solidFill>
                <a:srgbClr val="FFFFFF"/>
              </a:solidFill>
              <a:ln w="0" cap="flat">
                <a:noFill/>
                <a:prstDash val="solid"/>
                <a:miter/>
              </a:ln>
            </p:spPr>
            <p:txBody>
              <a:bodyPr rtlCol="0" anchor="ctr"/>
              <a:lstStyle/>
              <a:p>
                <a:endParaRPr lang="en-IN"/>
              </a:p>
            </p:txBody>
          </p:sp>
          <p:sp>
            <p:nvSpPr>
              <p:cNvPr id="474" name="Freeform: Shape 473">
                <a:extLst>
                  <a:ext uri="{FF2B5EF4-FFF2-40B4-BE49-F238E27FC236}">
                    <a16:creationId xmlns:a16="http://schemas.microsoft.com/office/drawing/2014/main" id="{BE41C0C7-B761-0BD9-5766-4DDFC070EA33}"/>
                  </a:ext>
                </a:extLst>
              </p:cNvPr>
              <p:cNvSpPr/>
              <p:nvPr/>
            </p:nvSpPr>
            <p:spPr>
              <a:xfrm>
                <a:off x="1938844" y="1783201"/>
                <a:ext cx="87548" cy="87548"/>
              </a:xfrm>
              <a:custGeom>
                <a:avLst/>
                <a:gdLst>
                  <a:gd name="connsiteX0" fmla="*/ 18395 w 87548"/>
                  <a:gd name="connsiteY0" fmla="*/ 176 h 87548"/>
                  <a:gd name="connsiteX1" fmla="*/ 69465 w 87548"/>
                  <a:gd name="connsiteY1" fmla="*/ 176 h 87548"/>
                  <a:gd name="connsiteX2" fmla="*/ 87704 w 87548"/>
                  <a:gd name="connsiteY2" fmla="*/ 18415 h 87548"/>
                  <a:gd name="connsiteX3" fmla="*/ 87704 w 87548"/>
                  <a:gd name="connsiteY3" fmla="*/ 18415 h 87548"/>
                  <a:gd name="connsiteX4" fmla="*/ 87704 w 87548"/>
                  <a:gd name="connsiteY4" fmla="*/ 69485 h 87548"/>
                  <a:gd name="connsiteX5" fmla="*/ 69465 w 87548"/>
                  <a:gd name="connsiteY5" fmla="*/ 87724 h 87548"/>
                  <a:gd name="connsiteX6" fmla="*/ 69465 w 87548"/>
                  <a:gd name="connsiteY6" fmla="*/ 87724 h 87548"/>
                  <a:gd name="connsiteX7" fmla="*/ 18395 w 87548"/>
                  <a:gd name="connsiteY7" fmla="*/ 87724 h 87548"/>
                  <a:gd name="connsiteX8" fmla="*/ 156 w 87548"/>
                  <a:gd name="connsiteY8" fmla="*/ 69485 h 87548"/>
                  <a:gd name="connsiteX9" fmla="*/ 156 w 87548"/>
                  <a:gd name="connsiteY9" fmla="*/ 69485 h 87548"/>
                  <a:gd name="connsiteX10" fmla="*/ 156 w 87548"/>
                  <a:gd name="connsiteY10" fmla="*/ 18415 h 87548"/>
                  <a:gd name="connsiteX11" fmla="*/ 18395 w 87548"/>
                  <a:gd name="connsiteY11" fmla="*/ 17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95" y="176"/>
                    </a:moveTo>
                    <a:cubicBezTo>
                      <a:pt x="35101" y="176"/>
                      <a:pt x="51807" y="176"/>
                      <a:pt x="69465" y="176"/>
                    </a:cubicBezTo>
                    <a:cubicBezTo>
                      <a:pt x="81625" y="176"/>
                      <a:pt x="87704" y="6255"/>
                      <a:pt x="87704" y="18415"/>
                    </a:cubicBezTo>
                    <a:moveTo>
                      <a:pt x="87704" y="18415"/>
                    </a:moveTo>
                    <a:cubicBezTo>
                      <a:pt x="87704" y="33613"/>
                      <a:pt x="87704" y="48811"/>
                      <a:pt x="87704" y="69485"/>
                    </a:cubicBezTo>
                    <a:cubicBezTo>
                      <a:pt x="87704" y="81645"/>
                      <a:pt x="81625" y="87724"/>
                      <a:pt x="69465" y="87724"/>
                    </a:cubicBezTo>
                    <a:moveTo>
                      <a:pt x="69465" y="87724"/>
                    </a:moveTo>
                    <a:cubicBezTo>
                      <a:pt x="49787" y="87724"/>
                      <a:pt x="30110" y="87724"/>
                      <a:pt x="18395" y="87724"/>
                    </a:cubicBezTo>
                    <a:cubicBezTo>
                      <a:pt x="6235" y="87724"/>
                      <a:pt x="156" y="81645"/>
                      <a:pt x="156" y="69485"/>
                    </a:cubicBezTo>
                    <a:moveTo>
                      <a:pt x="156" y="69485"/>
                    </a:moveTo>
                    <a:cubicBezTo>
                      <a:pt x="156" y="56287"/>
                      <a:pt x="156" y="43089"/>
                      <a:pt x="156" y="18415"/>
                    </a:cubicBezTo>
                    <a:cubicBezTo>
                      <a:pt x="156" y="6255"/>
                      <a:pt x="6235" y="176"/>
                      <a:pt x="18395" y="176"/>
                    </a:cubicBezTo>
                  </a:path>
                </a:pathLst>
              </a:custGeom>
              <a:noFill/>
              <a:ln w="4284" cap="flat">
                <a:solidFill>
                  <a:srgbClr val="171717"/>
                </a:solidFill>
                <a:prstDash val="solid"/>
                <a:miter/>
              </a:ln>
            </p:spPr>
            <p:txBody>
              <a:bodyPr rtlCol="0" anchor="ctr"/>
              <a:lstStyle/>
              <a:p>
                <a:endParaRPr lang="en-IN"/>
              </a:p>
            </p:txBody>
          </p:sp>
        </p:grpSp>
        <p:grpSp>
          <p:nvGrpSpPr>
            <p:cNvPr id="475" name="Graphic 4">
              <a:extLst>
                <a:ext uri="{FF2B5EF4-FFF2-40B4-BE49-F238E27FC236}">
                  <a16:creationId xmlns:a16="http://schemas.microsoft.com/office/drawing/2014/main" id="{A342E346-9BDE-B8FD-F492-8FBD92BA6ED0}"/>
                </a:ext>
              </a:extLst>
            </p:cNvPr>
            <p:cNvGrpSpPr/>
            <p:nvPr/>
          </p:nvGrpSpPr>
          <p:grpSpPr>
            <a:xfrm>
              <a:off x="2641059" y="1669713"/>
              <a:ext cx="54718" cy="54718"/>
              <a:chOff x="1955259" y="1799617"/>
              <a:chExt cx="54718" cy="54718"/>
            </a:xfrm>
            <a:solidFill>
              <a:srgbClr val="000000"/>
            </a:solidFill>
          </p:grpSpPr>
          <p:sp>
            <p:nvSpPr>
              <p:cNvPr id="476" name="Freeform: Shape 475">
                <a:extLst>
                  <a:ext uri="{FF2B5EF4-FFF2-40B4-BE49-F238E27FC236}">
                    <a16:creationId xmlns:a16="http://schemas.microsoft.com/office/drawing/2014/main" id="{E267DE69-BCAA-1896-24D3-036BCE23C5E2}"/>
                  </a:ext>
                </a:extLst>
              </p:cNvPr>
              <p:cNvSpPr/>
              <p:nvPr/>
            </p:nvSpPr>
            <p:spPr>
              <a:xfrm>
                <a:off x="1960731" y="1826976"/>
                <a:ext cx="43774" cy="27359"/>
              </a:xfrm>
              <a:custGeom>
                <a:avLst/>
                <a:gdLst>
                  <a:gd name="connsiteX0" fmla="*/ 43930 w 43774"/>
                  <a:gd name="connsiteY0" fmla="*/ 174 h 27359"/>
                  <a:gd name="connsiteX1" fmla="*/ 43930 w 43774"/>
                  <a:gd name="connsiteY1" fmla="*/ 27533 h 27359"/>
                  <a:gd name="connsiteX2" fmla="*/ 156 w 43774"/>
                  <a:gd name="connsiteY2" fmla="*/ 27533 h 27359"/>
                  <a:gd name="connsiteX3" fmla="*/ 156 w 43774"/>
                  <a:gd name="connsiteY3" fmla="*/ 174 h 27359"/>
                </a:gdLst>
                <a:ahLst/>
                <a:cxnLst>
                  <a:cxn ang="0">
                    <a:pos x="connsiteX0" y="connsiteY0"/>
                  </a:cxn>
                  <a:cxn ang="0">
                    <a:pos x="connsiteX1" y="connsiteY1"/>
                  </a:cxn>
                  <a:cxn ang="0">
                    <a:pos x="connsiteX2" y="connsiteY2"/>
                  </a:cxn>
                  <a:cxn ang="0">
                    <a:pos x="connsiteX3" y="connsiteY3"/>
                  </a:cxn>
                </a:cxnLst>
                <a:rect l="l" t="t" r="r" b="b"/>
                <a:pathLst>
                  <a:path w="43774" h="27359">
                    <a:moveTo>
                      <a:pt x="43930" y="174"/>
                    </a:moveTo>
                    <a:lnTo>
                      <a:pt x="43930" y="27533"/>
                    </a:lnTo>
                    <a:lnTo>
                      <a:pt x="156" y="27533"/>
                    </a:lnTo>
                    <a:lnTo>
                      <a:pt x="156" y="174"/>
                    </a:lnTo>
                  </a:path>
                </a:pathLst>
              </a:custGeom>
              <a:solidFill>
                <a:srgbClr val="000000"/>
              </a:solidFill>
              <a:ln w="5288" cap="rnd">
                <a:solidFill>
                  <a:srgbClr val="171717"/>
                </a:solidFill>
                <a:prstDash val="solid"/>
                <a:round/>
              </a:ln>
            </p:spPr>
            <p:txBody>
              <a:bodyPr rtlCol="0" anchor="ctr"/>
              <a:lstStyle/>
              <a:p>
                <a:endParaRPr lang="en-IN"/>
              </a:p>
            </p:txBody>
          </p:sp>
          <p:sp>
            <p:nvSpPr>
              <p:cNvPr id="477" name="Freeform: Shape 476">
                <a:extLst>
                  <a:ext uri="{FF2B5EF4-FFF2-40B4-BE49-F238E27FC236}">
                    <a16:creationId xmlns:a16="http://schemas.microsoft.com/office/drawing/2014/main" id="{816533E7-FFAD-CF73-5E49-9B190A8A3032}"/>
                  </a:ext>
                </a:extLst>
              </p:cNvPr>
              <p:cNvSpPr/>
              <p:nvPr/>
            </p:nvSpPr>
            <p:spPr>
              <a:xfrm>
                <a:off x="1955259" y="1813296"/>
                <a:ext cx="54718" cy="13679"/>
              </a:xfrm>
              <a:custGeom>
                <a:avLst/>
                <a:gdLst>
                  <a:gd name="connsiteX0" fmla="*/ 156 w 54718"/>
                  <a:gd name="connsiteY0" fmla="*/ 176 h 13679"/>
                  <a:gd name="connsiteX1" fmla="*/ 54874 w 54718"/>
                  <a:gd name="connsiteY1" fmla="*/ 176 h 13679"/>
                  <a:gd name="connsiteX2" fmla="*/ 54874 w 54718"/>
                  <a:gd name="connsiteY2" fmla="*/ 13856 h 13679"/>
                  <a:gd name="connsiteX3" fmla="*/ 156 w 54718"/>
                  <a:gd name="connsiteY3" fmla="*/ 13856 h 13679"/>
                </a:gdLst>
                <a:ahLst/>
                <a:cxnLst>
                  <a:cxn ang="0">
                    <a:pos x="connsiteX0" y="connsiteY0"/>
                  </a:cxn>
                  <a:cxn ang="0">
                    <a:pos x="connsiteX1" y="connsiteY1"/>
                  </a:cxn>
                  <a:cxn ang="0">
                    <a:pos x="connsiteX2" y="connsiteY2"/>
                  </a:cxn>
                  <a:cxn ang="0">
                    <a:pos x="connsiteX3" y="connsiteY3"/>
                  </a:cxn>
                </a:cxnLst>
                <a:rect l="l" t="t" r="r" b="b"/>
                <a:pathLst>
                  <a:path w="54718" h="13679">
                    <a:moveTo>
                      <a:pt x="156" y="176"/>
                    </a:moveTo>
                    <a:lnTo>
                      <a:pt x="54874" y="176"/>
                    </a:lnTo>
                    <a:lnTo>
                      <a:pt x="54874" y="13856"/>
                    </a:lnTo>
                    <a:lnTo>
                      <a:pt x="156" y="13856"/>
                    </a:lnTo>
                    <a:close/>
                  </a:path>
                </a:pathLst>
              </a:custGeom>
              <a:solidFill>
                <a:srgbClr val="000000"/>
              </a:solidFill>
              <a:ln w="5288" cap="rnd">
                <a:solidFill>
                  <a:srgbClr val="171717"/>
                </a:solidFill>
                <a:prstDash val="solid"/>
                <a:round/>
              </a:ln>
            </p:spPr>
            <p:txBody>
              <a:bodyPr rtlCol="0" anchor="ctr"/>
              <a:lstStyle/>
              <a:p>
                <a:endParaRPr lang="en-IN"/>
              </a:p>
            </p:txBody>
          </p:sp>
          <p:sp>
            <p:nvSpPr>
              <p:cNvPr id="478" name="Freeform: Shape 477">
                <a:extLst>
                  <a:ext uri="{FF2B5EF4-FFF2-40B4-BE49-F238E27FC236}">
                    <a16:creationId xmlns:a16="http://schemas.microsoft.com/office/drawing/2014/main" id="{205A0667-AF75-1C64-2001-7BEE2DF9CC26}"/>
                  </a:ext>
                </a:extLst>
              </p:cNvPr>
              <p:cNvSpPr/>
              <p:nvPr/>
            </p:nvSpPr>
            <p:spPr>
              <a:xfrm>
                <a:off x="1982618" y="1813296"/>
                <a:ext cx="3647" cy="41038"/>
              </a:xfrm>
              <a:custGeom>
                <a:avLst/>
                <a:gdLst>
                  <a:gd name="connsiteX0" fmla="*/ 156 w 3647"/>
                  <a:gd name="connsiteY0" fmla="*/ 41213 h 41038"/>
                  <a:gd name="connsiteX1" fmla="*/ 156 w 3647"/>
                  <a:gd name="connsiteY1" fmla="*/ 175 h 41038"/>
                </a:gdLst>
                <a:ahLst/>
                <a:cxnLst>
                  <a:cxn ang="0">
                    <a:pos x="connsiteX0" y="connsiteY0"/>
                  </a:cxn>
                  <a:cxn ang="0">
                    <a:pos x="connsiteX1" y="connsiteY1"/>
                  </a:cxn>
                </a:cxnLst>
                <a:rect l="l" t="t" r="r" b="b"/>
                <a:pathLst>
                  <a:path w="3647" h="41038">
                    <a:moveTo>
                      <a:pt x="156" y="41213"/>
                    </a:moveTo>
                    <a:lnTo>
                      <a:pt x="156" y="175"/>
                    </a:lnTo>
                  </a:path>
                </a:pathLst>
              </a:custGeom>
              <a:ln w="5288" cap="rnd">
                <a:solidFill>
                  <a:srgbClr val="171717"/>
                </a:solidFill>
                <a:prstDash val="solid"/>
                <a:round/>
              </a:ln>
            </p:spPr>
            <p:txBody>
              <a:bodyPr rtlCol="0" anchor="ctr"/>
              <a:lstStyle/>
              <a:p>
                <a:endParaRPr lang="en-IN"/>
              </a:p>
            </p:txBody>
          </p:sp>
          <p:sp>
            <p:nvSpPr>
              <p:cNvPr id="479" name="Freeform: Shape 478">
                <a:extLst>
                  <a:ext uri="{FF2B5EF4-FFF2-40B4-BE49-F238E27FC236}">
                    <a16:creationId xmlns:a16="http://schemas.microsoft.com/office/drawing/2014/main" id="{DD4C64CD-0FA3-DB5C-54A6-44C13C356E03}"/>
                  </a:ext>
                </a:extLst>
              </p:cNvPr>
              <p:cNvSpPr/>
              <p:nvPr/>
            </p:nvSpPr>
            <p:spPr>
              <a:xfrm>
                <a:off x="1963467" y="1799617"/>
                <a:ext cx="19151" cy="13679"/>
              </a:xfrm>
              <a:custGeom>
                <a:avLst/>
                <a:gdLst>
                  <a:gd name="connsiteX0" fmla="*/ 19308 w 19151"/>
                  <a:gd name="connsiteY0" fmla="*/ 13857 h 13679"/>
                  <a:gd name="connsiteX1" fmla="*/ 6996 w 19151"/>
                  <a:gd name="connsiteY1" fmla="*/ 13857 h 13679"/>
                  <a:gd name="connsiteX2" fmla="*/ 156 w 19151"/>
                  <a:gd name="connsiteY2" fmla="*/ 7017 h 13679"/>
                  <a:gd name="connsiteX3" fmla="*/ 6996 w 19151"/>
                  <a:gd name="connsiteY3" fmla="*/ 177 h 13679"/>
                  <a:gd name="connsiteX4" fmla="*/ 19308 w 19151"/>
                  <a:gd name="connsiteY4" fmla="*/ 13857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51" h="13679">
                    <a:moveTo>
                      <a:pt x="19308" y="13857"/>
                    </a:moveTo>
                    <a:lnTo>
                      <a:pt x="6996" y="13857"/>
                    </a:lnTo>
                    <a:cubicBezTo>
                      <a:pt x="3219" y="13857"/>
                      <a:pt x="156" y="10795"/>
                      <a:pt x="156" y="7017"/>
                    </a:cubicBezTo>
                    <a:cubicBezTo>
                      <a:pt x="156" y="3240"/>
                      <a:pt x="3219" y="177"/>
                      <a:pt x="6996" y="177"/>
                    </a:cubicBezTo>
                    <a:cubicBezTo>
                      <a:pt x="16572" y="177"/>
                      <a:pt x="19308" y="13857"/>
                      <a:pt x="19308" y="13857"/>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480" name="Freeform: Shape 479">
                <a:extLst>
                  <a:ext uri="{FF2B5EF4-FFF2-40B4-BE49-F238E27FC236}">
                    <a16:creationId xmlns:a16="http://schemas.microsoft.com/office/drawing/2014/main" id="{A8C48F03-33DE-166F-977F-3584B3FADA77}"/>
                  </a:ext>
                </a:extLst>
              </p:cNvPr>
              <p:cNvSpPr/>
              <p:nvPr/>
            </p:nvSpPr>
            <p:spPr>
              <a:xfrm>
                <a:off x="1982618" y="1799617"/>
                <a:ext cx="19151" cy="13679"/>
              </a:xfrm>
              <a:custGeom>
                <a:avLst/>
                <a:gdLst>
                  <a:gd name="connsiteX0" fmla="*/ 155 w 19151"/>
                  <a:gd name="connsiteY0" fmla="*/ 13857 h 13679"/>
                  <a:gd name="connsiteX1" fmla="*/ 12466 w 19151"/>
                  <a:gd name="connsiteY1" fmla="*/ 13857 h 13679"/>
                  <a:gd name="connsiteX2" fmla="*/ 19306 w 19151"/>
                  <a:gd name="connsiteY2" fmla="*/ 7017 h 13679"/>
                  <a:gd name="connsiteX3" fmla="*/ 12466 w 19151"/>
                  <a:gd name="connsiteY3" fmla="*/ 177 h 13679"/>
                  <a:gd name="connsiteX4" fmla="*/ 155 w 19151"/>
                  <a:gd name="connsiteY4" fmla="*/ 13857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51" h="13679">
                    <a:moveTo>
                      <a:pt x="155" y="13857"/>
                    </a:moveTo>
                    <a:lnTo>
                      <a:pt x="12466" y="13857"/>
                    </a:lnTo>
                    <a:cubicBezTo>
                      <a:pt x="16244" y="13857"/>
                      <a:pt x="19306" y="10795"/>
                      <a:pt x="19306" y="7017"/>
                    </a:cubicBezTo>
                    <a:cubicBezTo>
                      <a:pt x="19306" y="3240"/>
                      <a:pt x="16244" y="177"/>
                      <a:pt x="12466" y="177"/>
                    </a:cubicBezTo>
                    <a:cubicBezTo>
                      <a:pt x="2891" y="177"/>
                      <a:pt x="155" y="13857"/>
                      <a:pt x="155" y="13857"/>
                    </a:cubicBezTo>
                    <a:close/>
                  </a:path>
                </a:pathLst>
              </a:custGeom>
              <a:solidFill>
                <a:srgbClr val="000000"/>
              </a:solidFill>
              <a:ln w="5288" cap="rnd">
                <a:solidFill>
                  <a:srgbClr val="171717"/>
                </a:solidFill>
                <a:prstDash val="solid"/>
                <a:round/>
              </a:ln>
            </p:spPr>
            <p:txBody>
              <a:bodyPr rtlCol="0" anchor="ctr"/>
              <a:lstStyle/>
              <a:p>
                <a:endParaRPr lang="en-IN"/>
              </a:p>
            </p:txBody>
          </p:sp>
        </p:grpSp>
        <p:sp>
          <p:nvSpPr>
            <p:cNvPr id="481" name="Freeform: Shape 480">
              <a:extLst>
                <a:ext uri="{FF2B5EF4-FFF2-40B4-BE49-F238E27FC236}">
                  <a16:creationId xmlns:a16="http://schemas.microsoft.com/office/drawing/2014/main" id="{B57687FC-DDA1-D4F8-A88D-2138EACA1A35}"/>
                </a:ext>
              </a:extLst>
            </p:cNvPr>
            <p:cNvSpPr/>
            <p:nvPr/>
          </p:nvSpPr>
          <p:spPr>
            <a:xfrm>
              <a:off x="4935977" y="5534958"/>
              <a:ext cx="503406" cy="262646"/>
            </a:xfrm>
            <a:custGeom>
              <a:avLst/>
              <a:gdLst>
                <a:gd name="connsiteX0" fmla="*/ 21909 w 503406"/>
                <a:gd name="connsiteY0" fmla="*/ 1679 h 262646"/>
                <a:gd name="connsiteX1" fmla="*/ 481541 w 503406"/>
                <a:gd name="connsiteY1" fmla="*/ 1679 h 262646"/>
                <a:gd name="connsiteX2" fmla="*/ 503428 w 503406"/>
                <a:gd name="connsiteY2" fmla="*/ 23566 h 262646"/>
                <a:gd name="connsiteX3" fmla="*/ 503428 w 503406"/>
                <a:gd name="connsiteY3" fmla="*/ 23566 h 262646"/>
                <a:gd name="connsiteX4" fmla="*/ 503428 w 503406"/>
                <a:gd name="connsiteY4" fmla="*/ 242439 h 262646"/>
                <a:gd name="connsiteX5" fmla="*/ 481541 w 503406"/>
                <a:gd name="connsiteY5" fmla="*/ 264326 h 262646"/>
                <a:gd name="connsiteX6" fmla="*/ 481541 w 503406"/>
                <a:gd name="connsiteY6" fmla="*/ 264326 h 262646"/>
                <a:gd name="connsiteX7" fmla="*/ 21909 w 503406"/>
                <a:gd name="connsiteY7" fmla="*/ 264326 h 262646"/>
                <a:gd name="connsiteX8" fmla="*/ 22 w 503406"/>
                <a:gd name="connsiteY8" fmla="*/ 242439 h 262646"/>
                <a:gd name="connsiteX9" fmla="*/ 22 w 503406"/>
                <a:gd name="connsiteY9" fmla="*/ 242439 h 262646"/>
                <a:gd name="connsiteX10" fmla="*/ 22 w 503406"/>
                <a:gd name="connsiteY10" fmla="*/ 23566 h 262646"/>
                <a:gd name="connsiteX11" fmla="*/ 21909 w 503406"/>
                <a:gd name="connsiteY11" fmla="*/ 1679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1909" y="1679"/>
                  </a:moveTo>
                  <a:cubicBezTo>
                    <a:pt x="189871" y="1679"/>
                    <a:pt x="357833" y="1679"/>
                    <a:pt x="481541" y="1679"/>
                  </a:cubicBezTo>
                  <a:cubicBezTo>
                    <a:pt x="496133" y="1679"/>
                    <a:pt x="503428" y="8975"/>
                    <a:pt x="503428" y="23566"/>
                  </a:cubicBezTo>
                  <a:moveTo>
                    <a:pt x="503428" y="23566"/>
                  </a:moveTo>
                  <a:cubicBezTo>
                    <a:pt x="503428" y="87814"/>
                    <a:pt x="503428" y="152062"/>
                    <a:pt x="503428" y="242439"/>
                  </a:cubicBezTo>
                  <a:cubicBezTo>
                    <a:pt x="503428" y="257030"/>
                    <a:pt x="496133" y="264326"/>
                    <a:pt x="481541" y="264326"/>
                  </a:cubicBezTo>
                  <a:moveTo>
                    <a:pt x="481541" y="264326"/>
                  </a:moveTo>
                  <a:cubicBezTo>
                    <a:pt x="345194" y="264326"/>
                    <a:pt x="208847" y="264326"/>
                    <a:pt x="21909" y="264326"/>
                  </a:cubicBezTo>
                  <a:cubicBezTo>
                    <a:pt x="7318" y="264326"/>
                    <a:pt x="22" y="257030"/>
                    <a:pt x="22" y="242439"/>
                  </a:cubicBezTo>
                  <a:moveTo>
                    <a:pt x="22" y="242439"/>
                  </a:moveTo>
                  <a:cubicBezTo>
                    <a:pt x="22" y="166786"/>
                    <a:pt x="22" y="91134"/>
                    <a:pt x="22" y="23566"/>
                  </a:cubicBezTo>
                  <a:cubicBezTo>
                    <a:pt x="22" y="8975"/>
                    <a:pt x="7318" y="1679"/>
                    <a:pt x="21909" y="1679"/>
                  </a:cubicBezTo>
                </a:path>
              </a:pathLst>
            </a:custGeom>
            <a:noFill/>
            <a:ln w="4284" cap="flat">
              <a:solidFill>
                <a:srgbClr val="171717"/>
              </a:solidFill>
              <a:prstDash val="solid"/>
              <a:miter/>
            </a:ln>
          </p:spPr>
          <p:txBody>
            <a:bodyPr rtlCol="0" anchor="ctr"/>
            <a:lstStyle/>
            <a:p>
              <a:endParaRPr lang="en-IN"/>
            </a:p>
          </p:txBody>
        </p:sp>
        <p:pic>
          <p:nvPicPr>
            <p:cNvPr id="482" name="Picture 481">
              <a:extLst>
                <a:ext uri="{FF2B5EF4-FFF2-40B4-BE49-F238E27FC236}">
                  <a16:creationId xmlns:a16="http://schemas.microsoft.com/office/drawing/2014/main" id="{E5EEDA45-D7AC-0BE7-908D-D10C5233A5FA}"/>
                </a:ext>
              </a:extLst>
            </p:cNvPr>
            <p:cNvPicPr>
              <a:picLocks noChangeAspect="1"/>
            </p:cNvPicPr>
            <p:nvPr/>
          </p:nvPicPr>
          <p:blipFill>
            <a:blip r:embed="rId12"/>
            <a:stretch>
              <a:fillRect/>
            </a:stretch>
          </p:blipFill>
          <p:spPr>
            <a:xfrm>
              <a:off x="5075280" y="5602444"/>
              <a:ext cx="224800" cy="134971"/>
            </a:xfrm>
            <a:custGeom>
              <a:avLst/>
              <a:gdLst>
                <a:gd name="connsiteX0" fmla="*/ 60 w 224800"/>
                <a:gd name="connsiteY0" fmla="*/ 1698 h 134971"/>
                <a:gd name="connsiteX1" fmla="*/ 224860 w 224800"/>
                <a:gd name="connsiteY1" fmla="*/ 1698 h 134971"/>
                <a:gd name="connsiteX2" fmla="*/ 224860 w 224800"/>
                <a:gd name="connsiteY2" fmla="*/ 136669 h 134971"/>
                <a:gd name="connsiteX3" fmla="*/ 60 w 224800"/>
                <a:gd name="connsiteY3" fmla="*/ 136669 h 134971"/>
              </a:gdLst>
              <a:ahLst/>
              <a:cxnLst>
                <a:cxn ang="0">
                  <a:pos x="connsiteX0" y="connsiteY0"/>
                </a:cxn>
                <a:cxn ang="0">
                  <a:pos x="connsiteX1" y="connsiteY1"/>
                </a:cxn>
                <a:cxn ang="0">
                  <a:pos x="connsiteX2" y="connsiteY2"/>
                </a:cxn>
                <a:cxn ang="0">
                  <a:pos x="connsiteX3" y="connsiteY3"/>
                </a:cxn>
              </a:cxnLst>
              <a:rect l="l" t="t" r="r" b="b"/>
              <a:pathLst>
                <a:path w="224800" h="134971">
                  <a:moveTo>
                    <a:pt x="60" y="1698"/>
                  </a:moveTo>
                  <a:lnTo>
                    <a:pt x="224860" y="1698"/>
                  </a:lnTo>
                  <a:lnTo>
                    <a:pt x="224860" y="136669"/>
                  </a:lnTo>
                  <a:lnTo>
                    <a:pt x="60" y="136669"/>
                  </a:lnTo>
                  <a:close/>
                </a:path>
              </a:pathLst>
            </a:custGeom>
          </p:spPr>
        </p:pic>
        <p:grpSp>
          <p:nvGrpSpPr>
            <p:cNvPr id="483" name="Graphic 4">
              <a:extLst>
                <a:ext uri="{FF2B5EF4-FFF2-40B4-BE49-F238E27FC236}">
                  <a16:creationId xmlns:a16="http://schemas.microsoft.com/office/drawing/2014/main" id="{B12F1CEB-F361-3AF2-09A6-FEBE9A84F04B}"/>
                </a:ext>
              </a:extLst>
            </p:cNvPr>
            <p:cNvGrpSpPr/>
            <p:nvPr/>
          </p:nvGrpSpPr>
          <p:grpSpPr>
            <a:xfrm>
              <a:off x="4979751" y="5480240"/>
              <a:ext cx="87548" cy="87548"/>
              <a:chOff x="1495627" y="7213424"/>
              <a:chExt cx="87548" cy="87548"/>
            </a:xfrm>
          </p:grpSpPr>
          <p:sp>
            <p:nvSpPr>
              <p:cNvPr id="484" name="Freeform: Shape 483">
                <a:extLst>
                  <a:ext uri="{FF2B5EF4-FFF2-40B4-BE49-F238E27FC236}">
                    <a16:creationId xmlns:a16="http://schemas.microsoft.com/office/drawing/2014/main" id="{B7F958BF-65D3-4EC6-1D3D-E0FD796C2697}"/>
                  </a:ext>
                </a:extLst>
              </p:cNvPr>
              <p:cNvSpPr/>
              <p:nvPr/>
            </p:nvSpPr>
            <p:spPr>
              <a:xfrm>
                <a:off x="1495627" y="7213424"/>
                <a:ext cx="87548" cy="87548"/>
              </a:xfrm>
              <a:custGeom>
                <a:avLst/>
                <a:gdLst>
                  <a:gd name="connsiteX0" fmla="*/ 18273 w 87548"/>
                  <a:gd name="connsiteY0" fmla="*/ 1664 h 87548"/>
                  <a:gd name="connsiteX1" fmla="*/ 69344 w 87548"/>
                  <a:gd name="connsiteY1" fmla="*/ 1664 h 87548"/>
                  <a:gd name="connsiteX2" fmla="*/ 83023 w 87548"/>
                  <a:gd name="connsiteY2" fmla="*/ 6224 h 87548"/>
                  <a:gd name="connsiteX3" fmla="*/ 87583 w 87548"/>
                  <a:gd name="connsiteY3" fmla="*/ 19903 h 87548"/>
                  <a:gd name="connsiteX4" fmla="*/ 87583 w 87548"/>
                  <a:gd name="connsiteY4" fmla="*/ 70974 h 87548"/>
                  <a:gd name="connsiteX5" fmla="*/ 83023 w 87548"/>
                  <a:gd name="connsiteY5" fmla="*/ 84653 h 87548"/>
                  <a:gd name="connsiteX6" fmla="*/ 69344 w 87548"/>
                  <a:gd name="connsiteY6" fmla="*/ 89213 h 87548"/>
                  <a:gd name="connsiteX7" fmla="*/ 18273 w 87548"/>
                  <a:gd name="connsiteY7" fmla="*/ 89213 h 87548"/>
                  <a:gd name="connsiteX8" fmla="*/ 4594 w 87548"/>
                  <a:gd name="connsiteY8" fmla="*/ 84653 h 87548"/>
                  <a:gd name="connsiteX9" fmla="*/ 34 w 87548"/>
                  <a:gd name="connsiteY9" fmla="*/ 70974 h 87548"/>
                  <a:gd name="connsiteX10" fmla="*/ 1174 w 87548"/>
                  <a:gd name="connsiteY10" fmla="*/ 11924 h 87548"/>
                  <a:gd name="connsiteX11" fmla="*/ 4594 w 87548"/>
                  <a:gd name="connsiteY11" fmla="*/ 6224 h 87548"/>
                  <a:gd name="connsiteX12" fmla="*/ 18273 w 87548"/>
                  <a:gd name="connsiteY12"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273" y="1664"/>
                    </a:moveTo>
                    <a:lnTo>
                      <a:pt x="69344" y="1664"/>
                    </a:lnTo>
                    <a:lnTo>
                      <a:pt x="83023" y="6224"/>
                    </a:lnTo>
                    <a:lnTo>
                      <a:pt x="87583" y="19903"/>
                    </a:lnTo>
                    <a:lnTo>
                      <a:pt x="87583" y="70974"/>
                    </a:lnTo>
                    <a:lnTo>
                      <a:pt x="83023" y="84653"/>
                    </a:lnTo>
                    <a:lnTo>
                      <a:pt x="69344" y="89213"/>
                    </a:lnTo>
                    <a:lnTo>
                      <a:pt x="18273" y="89213"/>
                    </a:lnTo>
                    <a:lnTo>
                      <a:pt x="4594" y="84653"/>
                    </a:lnTo>
                    <a:lnTo>
                      <a:pt x="34" y="70974"/>
                    </a:lnTo>
                    <a:lnTo>
                      <a:pt x="1174" y="11924"/>
                    </a:lnTo>
                    <a:lnTo>
                      <a:pt x="4594" y="6224"/>
                    </a:lnTo>
                    <a:lnTo>
                      <a:pt x="18273" y="1664"/>
                    </a:lnTo>
                  </a:path>
                </a:pathLst>
              </a:custGeom>
              <a:solidFill>
                <a:srgbClr val="FFFFFF"/>
              </a:solidFill>
              <a:ln w="0" cap="flat">
                <a:noFill/>
                <a:prstDash val="solid"/>
                <a:miter/>
              </a:ln>
            </p:spPr>
            <p:txBody>
              <a:bodyPr rtlCol="0" anchor="ctr"/>
              <a:lstStyle/>
              <a:p>
                <a:endParaRPr lang="en-IN"/>
              </a:p>
            </p:txBody>
          </p:sp>
          <p:sp>
            <p:nvSpPr>
              <p:cNvPr id="485" name="Freeform: Shape 484">
                <a:extLst>
                  <a:ext uri="{FF2B5EF4-FFF2-40B4-BE49-F238E27FC236}">
                    <a16:creationId xmlns:a16="http://schemas.microsoft.com/office/drawing/2014/main" id="{A544EF50-3CAA-DF75-8B4A-36084FCA4161}"/>
                  </a:ext>
                </a:extLst>
              </p:cNvPr>
              <p:cNvSpPr/>
              <p:nvPr/>
            </p:nvSpPr>
            <p:spPr>
              <a:xfrm>
                <a:off x="1495627" y="7213424"/>
                <a:ext cx="87548" cy="87548"/>
              </a:xfrm>
              <a:custGeom>
                <a:avLst/>
                <a:gdLst>
                  <a:gd name="connsiteX0" fmla="*/ 18273 w 87548"/>
                  <a:gd name="connsiteY0" fmla="*/ 1664 h 87548"/>
                  <a:gd name="connsiteX1" fmla="*/ 69344 w 87548"/>
                  <a:gd name="connsiteY1" fmla="*/ 1664 h 87548"/>
                  <a:gd name="connsiteX2" fmla="*/ 87583 w 87548"/>
                  <a:gd name="connsiteY2" fmla="*/ 19903 h 87548"/>
                  <a:gd name="connsiteX3" fmla="*/ 87583 w 87548"/>
                  <a:gd name="connsiteY3" fmla="*/ 19903 h 87548"/>
                  <a:gd name="connsiteX4" fmla="*/ 87583 w 87548"/>
                  <a:gd name="connsiteY4" fmla="*/ 70974 h 87548"/>
                  <a:gd name="connsiteX5" fmla="*/ 69344 w 87548"/>
                  <a:gd name="connsiteY5" fmla="*/ 89213 h 87548"/>
                  <a:gd name="connsiteX6" fmla="*/ 69344 w 87548"/>
                  <a:gd name="connsiteY6" fmla="*/ 89213 h 87548"/>
                  <a:gd name="connsiteX7" fmla="*/ 18273 w 87548"/>
                  <a:gd name="connsiteY7" fmla="*/ 89213 h 87548"/>
                  <a:gd name="connsiteX8" fmla="*/ 34 w 87548"/>
                  <a:gd name="connsiteY8" fmla="*/ 70974 h 87548"/>
                  <a:gd name="connsiteX9" fmla="*/ 34 w 87548"/>
                  <a:gd name="connsiteY9" fmla="*/ 70974 h 87548"/>
                  <a:gd name="connsiteX10" fmla="*/ 34 w 87548"/>
                  <a:gd name="connsiteY10" fmla="*/ 19903 h 87548"/>
                  <a:gd name="connsiteX11" fmla="*/ 18273 w 87548"/>
                  <a:gd name="connsiteY11"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273" y="1664"/>
                    </a:moveTo>
                    <a:cubicBezTo>
                      <a:pt x="36354" y="1664"/>
                      <a:pt x="54435" y="1664"/>
                      <a:pt x="69344" y="1664"/>
                    </a:cubicBezTo>
                    <a:cubicBezTo>
                      <a:pt x="81503" y="1664"/>
                      <a:pt x="87583" y="7744"/>
                      <a:pt x="87583" y="19903"/>
                    </a:cubicBezTo>
                    <a:moveTo>
                      <a:pt x="87583" y="19903"/>
                    </a:moveTo>
                    <a:cubicBezTo>
                      <a:pt x="87583" y="40184"/>
                      <a:pt x="87583" y="60465"/>
                      <a:pt x="87583" y="70974"/>
                    </a:cubicBezTo>
                    <a:cubicBezTo>
                      <a:pt x="87583" y="83133"/>
                      <a:pt x="81503" y="89213"/>
                      <a:pt x="69344" y="89213"/>
                    </a:cubicBezTo>
                    <a:moveTo>
                      <a:pt x="69344" y="89213"/>
                    </a:moveTo>
                    <a:cubicBezTo>
                      <a:pt x="54913" y="89213"/>
                      <a:pt x="40483" y="89213"/>
                      <a:pt x="18273" y="89213"/>
                    </a:cubicBezTo>
                    <a:cubicBezTo>
                      <a:pt x="6114" y="89213"/>
                      <a:pt x="34" y="83133"/>
                      <a:pt x="34" y="70974"/>
                    </a:cubicBezTo>
                    <a:moveTo>
                      <a:pt x="34" y="70974"/>
                    </a:moveTo>
                    <a:cubicBezTo>
                      <a:pt x="34" y="51469"/>
                      <a:pt x="34" y="31964"/>
                      <a:pt x="34" y="19903"/>
                    </a:cubicBezTo>
                    <a:cubicBezTo>
                      <a:pt x="34" y="7744"/>
                      <a:pt x="6114" y="1664"/>
                      <a:pt x="18273" y="1664"/>
                    </a:cubicBezTo>
                  </a:path>
                </a:pathLst>
              </a:custGeom>
              <a:noFill/>
              <a:ln w="4284" cap="flat">
                <a:solidFill>
                  <a:srgbClr val="171717"/>
                </a:solidFill>
                <a:prstDash val="solid"/>
                <a:miter/>
              </a:ln>
            </p:spPr>
            <p:txBody>
              <a:bodyPr rtlCol="0" anchor="ctr"/>
              <a:lstStyle/>
              <a:p>
                <a:endParaRPr lang="en-IN"/>
              </a:p>
            </p:txBody>
          </p:sp>
        </p:grpSp>
        <p:grpSp>
          <p:nvGrpSpPr>
            <p:cNvPr id="486" name="Graphic 4">
              <a:extLst>
                <a:ext uri="{FF2B5EF4-FFF2-40B4-BE49-F238E27FC236}">
                  <a16:creationId xmlns:a16="http://schemas.microsoft.com/office/drawing/2014/main" id="{0A9969A3-9F3B-2AA7-42E7-3AD3665D76B4}"/>
                </a:ext>
              </a:extLst>
            </p:cNvPr>
            <p:cNvGrpSpPr/>
            <p:nvPr/>
          </p:nvGrpSpPr>
          <p:grpSpPr>
            <a:xfrm>
              <a:off x="5007110" y="5507599"/>
              <a:ext cx="32830" cy="32830"/>
              <a:chOff x="1522986" y="7240783"/>
              <a:chExt cx="32830" cy="32830"/>
            </a:xfrm>
          </p:grpSpPr>
          <p:sp>
            <p:nvSpPr>
              <p:cNvPr id="487" name="Freeform: Shape 486">
                <a:extLst>
                  <a:ext uri="{FF2B5EF4-FFF2-40B4-BE49-F238E27FC236}">
                    <a16:creationId xmlns:a16="http://schemas.microsoft.com/office/drawing/2014/main" id="{142BEA30-F27B-66D0-B617-C6F26A982946}"/>
                  </a:ext>
                </a:extLst>
              </p:cNvPr>
              <p:cNvSpPr/>
              <p:nvPr/>
            </p:nvSpPr>
            <p:spPr>
              <a:xfrm>
                <a:off x="1522986" y="7240783"/>
                <a:ext cx="32830" cy="32830"/>
              </a:xfrm>
              <a:custGeom>
                <a:avLst/>
                <a:gdLst>
                  <a:gd name="connsiteX0" fmla="*/ 32865 w 32830"/>
                  <a:gd name="connsiteY0" fmla="*/ 1664 h 32830"/>
                  <a:gd name="connsiteX1" fmla="*/ 34 w 32830"/>
                  <a:gd name="connsiteY1" fmla="*/ 34495 h 32830"/>
                </a:gdLst>
                <a:ahLst/>
                <a:cxnLst>
                  <a:cxn ang="0">
                    <a:pos x="connsiteX0" y="connsiteY0"/>
                  </a:cxn>
                  <a:cxn ang="0">
                    <a:pos x="connsiteX1" y="connsiteY1"/>
                  </a:cxn>
                </a:cxnLst>
                <a:rect l="l" t="t" r="r" b="b"/>
                <a:pathLst>
                  <a:path w="32830" h="32830">
                    <a:moveTo>
                      <a:pt x="32865" y="1664"/>
                    </a:moveTo>
                    <a:lnTo>
                      <a:pt x="34" y="34495"/>
                    </a:lnTo>
                  </a:path>
                </a:pathLst>
              </a:custGeom>
              <a:ln w="5288" cap="rnd">
                <a:solidFill>
                  <a:srgbClr val="171717"/>
                </a:solidFill>
                <a:prstDash val="solid"/>
                <a:round/>
              </a:ln>
            </p:spPr>
            <p:txBody>
              <a:bodyPr rtlCol="0" anchor="ctr"/>
              <a:lstStyle/>
              <a:p>
                <a:endParaRPr lang="en-IN"/>
              </a:p>
            </p:txBody>
          </p:sp>
          <p:sp>
            <p:nvSpPr>
              <p:cNvPr id="488" name="Freeform: Shape 487">
                <a:extLst>
                  <a:ext uri="{FF2B5EF4-FFF2-40B4-BE49-F238E27FC236}">
                    <a16:creationId xmlns:a16="http://schemas.microsoft.com/office/drawing/2014/main" id="{480C52BC-21C5-0B88-E3F5-0083EB903D12}"/>
                  </a:ext>
                </a:extLst>
              </p:cNvPr>
              <p:cNvSpPr/>
              <p:nvPr/>
            </p:nvSpPr>
            <p:spPr>
              <a:xfrm>
                <a:off x="1522986" y="7240783"/>
                <a:ext cx="32830" cy="32830"/>
              </a:xfrm>
              <a:custGeom>
                <a:avLst/>
                <a:gdLst>
                  <a:gd name="connsiteX0" fmla="*/ 34 w 32830"/>
                  <a:gd name="connsiteY0" fmla="*/ 1664 h 32830"/>
                  <a:gd name="connsiteX1" fmla="*/ 32865 w 32830"/>
                  <a:gd name="connsiteY1" fmla="*/ 34495 h 32830"/>
                </a:gdLst>
                <a:ahLst/>
                <a:cxnLst>
                  <a:cxn ang="0">
                    <a:pos x="connsiteX0" y="connsiteY0"/>
                  </a:cxn>
                  <a:cxn ang="0">
                    <a:pos x="connsiteX1" y="connsiteY1"/>
                  </a:cxn>
                </a:cxnLst>
                <a:rect l="l" t="t" r="r" b="b"/>
                <a:pathLst>
                  <a:path w="32830" h="32830">
                    <a:moveTo>
                      <a:pt x="34" y="1664"/>
                    </a:moveTo>
                    <a:lnTo>
                      <a:pt x="32865" y="34495"/>
                    </a:lnTo>
                  </a:path>
                </a:pathLst>
              </a:custGeom>
              <a:ln w="5288" cap="rnd">
                <a:solidFill>
                  <a:srgbClr val="171717"/>
                </a:solidFill>
                <a:prstDash val="solid"/>
                <a:round/>
              </a:ln>
            </p:spPr>
            <p:txBody>
              <a:bodyPr rtlCol="0" anchor="ctr"/>
              <a:lstStyle/>
              <a:p>
                <a:endParaRPr lang="en-IN"/>
              </a:p>
            </p:txBody>
          </p:sp>
        </p:grpSp>
        <p:sp>
          <p:nvSpPr>
            <p:cNvPr id="489" name="Freeform: Shape 488">
              <a:extLst>
                <a:ext uri="{FF2B5EF4-FFF2-40B4-BE49-F238E27FC236}">
                  <a16:creationId xmlns:a16="http://schemas.microsoft.com/office/drawing/2014/main" id="{15F13B0D-65C6-0230-4242-EE04E9DA3454}"/>
                </a:ext>
              </a:extLst>
            </p:cNvPr>
            <p:cNvSpPr/>
            <p:nvPr/>
          </p:nvSpPr>
          <p:spPr>
            <a:xfrm>
              <a:off x="5592594" y="4995438"/>
              <a:ext cx="503406" cy="312987"/>
            </a:xfrm>
            <a:custGeom>
              <a:avLst/>
              <a:gdLst>
                <a:gd name="connsiteX0" fmla="*/ 22089 w 503406"/>
                <a:gd name="connsiteY0" fmla="*/ 1531 h 312987"/>
                <a:gd name="connsiteX1" fmla="*/ 481721 w 503406"/>
                <a:gd name="connsiteY1" fmla="*/ 1531 h 312987"/>
                <a:gd name="connsiteX2" fmla="*/ 503608 w 503406"/>
                <a:gd name="connsiteY2" fmla="*/ 23418 h 312987"/>
                <a:gd name="connsiteX3" fmla="*/ 503608 w 503406"/>
                <a:gd name="connsiteY3" fmla="*/ 23418 h 312987"/>
                <a:gd name="connsiteX4" fmla="*/ 503608 w 503406"/>
                <a:gd name="connsiteY4" fmla="*/ 292631 h 312987"/>
                <a:gd name="connsiteX5" fmla="*/ 481721 w 503406"/>
                <a:gd name="connsiteY5" fmla="*/ 314519 h 312987"/>
                <a:gd name="connsiteX6" fmla="*/ 481721 w 503406"/>
                <a:gd name="connsiteY6" fmla="*/ 314519 h 312987"/>
                <a:gd name="connsiteX7" fmla="*/ 22089 w 503406"/>
                <a:gd name="connsiteY7" fmla="*/ 314519 h 312987"/>
                <a:gd name="connsiteX8" fmla="*/ 202 w 503406"/>
                <a:gd name="connsiteY8" fmla="*/ 292631 h 312987"/>
                <a:gd name="connsiteX9" fmla="*/ 202 w 503406"/>
                <a:gd name="connsiteY9" fmla="*/ 292631 h 312987"/>
                <a:gd name="connsiteX10" fmla="*/ 202 w 503406"/>
                <a:gd name="connsiteY10" fmla="*/ 23418 h 312987"/>
                <a:gd name="connsiteX11" fmla="*/ 22089 w 503406"/>
                <a:gd name="connsiteY11" fmla="*/ 1531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2089" y="1531"/>
                  </a:moveTo>
                  <a:cubicBezTo>
                    <a:pt x="127878" y="1531"/>
                    <a:pt x="233666" y="1531"/>
                    <a:pt x="481721" y="1531"/>
                  </a:cubicBezTo>
                  <a:cubicBezTo>
                    <a:pt x="496313" y="1531"/>
                    <a:pt x="503608" y="8827"/>
                    <a:pt x="503608" y="23418"/>
                  </a:cubicBezTo>
                  <a:moveTo>
                    <a:pt x="503608" y="23418"/>
                  </a:moveTo>
                  <a:cubicBezTo>
                    <a:pt x="503608" y="113616"/>
                    <a:pt x="503608" y="203813"/>
                    <a:pt x="503608" y="292631"/>
                  </a:cubicBezTo>
                  <a:cubicBezTo>
                    <a:pt x="503608" y="307223"/>
                    <a:pt x="496313" y="314519"/>
                    <a:pt x="481721" y="314519"/>
                  </a:cubicBezTo>
                  <a:moveTo>
                    <a:pt x="481721" y="314519"/>
                  </a:moveTo>
                  <a:cubicBezTo>
                    <a:pt x="350199" y="314519"/>
                    <a:pt x="218677" y="314519"/>
                    <a:pt x="22089" y="314519"/>
                  </a:cubicBezTo>
                  <a:cubicBezTo>
                    <a:pt x="7498" y="314519"/>
                    <a:pt x="202" y="307223"/>
                    <a:pt x="202" y="292631"/>
                  </a:cubicBezTo>
                  <a:moveTo>
                    <a:pt x="202" y="292631"/>
                  </a:moveTo>
                  <a:cubicBezTo>
                    <a:pt x="202" y="192015"/>
                    <a:pt x="202" y="91398"/>
                    <a:pt x="202" y="23418"/>
                  </a:cubicBezTo>
                  <a:cubicBezTo>
                    <a:pt x="202" y="8827"/>
                    <a:pt x="7498" y="1531"/>
                    <a:pt x="22089" y="1531"/>
                  </a:cubicBezTo>
                </a:path>
              </a:pathLst>
            </a:custGeom>
            <a:noFill/>
            <a:ln w="4284" cap="flat">
              <a:solidFill>
                <a:srgbClr val="171717"/>
              </a:solidFill>
              <a:prstDash val="solid"/>
              <a:miter/>
            </a:ln>
          </p:spPr>
          <p:txBody>
            <a:bodyPr rtlCol="0" anchor="ctr"/>
            <a:lstStyle/>
            <a:p>
              <a:endParaRPr lang="en-IN"/>
            </a:p>
          </p:txBody>
        </p:sp>
        <p:pic>
          <p:nvPicPr>
            <p:cNvPr id="490" name="Picture 489">
              <a:extLst>
                <a:ext uri="{FF2B5EF4-FFF2-40B4-BE49-F238E27FC236}">
                  <a16:creationId xmlns:a16="http://schemas.microsoft.com/office/drawing/2014/main" id="{8F218633-5513-E17B-FCFE-DEEFE3E3D195}"/>
                </a:ext>
              </a:extLst>
            </p:cNvPr>
            <p:cNvPicPr>
              <a:picLocks noChangeAspect="1"/>
            </p:cNvPicPr>
            <p:nvPr/>
          </p:nvPicPr>
          <p:blipFill>
            <a:blip r:embed="rId13"/>
            <a:stretch>
              <a:fillRect/>
            </a:stretch>
          </p:blipFill>
          <p:spPr>
            <a:xfrm>
              <a:off x="5724282" y="5057087"/>
              <a:ext cx="240030" cy="196985"/>
            </a:xfrm>
            <a:custGeom>
              <a:avLst/>
              <a:gdLst>
                <a:gd name="connsiteX0" fmla="*/ 238 w 240030"/>
                <a:gd name="connsiteY0" fmla="*/ 1548 h 196985"/>
                <a:gd name="connsiteX1" fmla="*/ 240268 w 240030"/>
                <a:gd name="connsiteY1" fmla="*/ 1548 h 196985"/>
                <a:gd name="connsiteX2" fmla="*/ 240268 w 240030"/>
                <a:gd name="connsiteY2" fmla="*/ 198533 h 196985"/>
                <a:gd name="connsiteX3" fmla="*/ 238 w 240030"/>
                <a:gd name="connsiteY3" fmla="*/ 198533 h 196985"/>
              </a:gdLst>
              <a:ahLst/>
              <a:cxnLst>
                <a:cxn ang="0">
                  <a:pos x="connsiteX0" y="connsiteY0"/>
                </a:cxn>
                <a:cxn ang="0">
                  <a:pos x="connsiteX1" y="connsiteY1"/>
                </a:cxn>
                <a:cxn ang="0">
                  <a:pos x="connsiteX2" y="connsiteY2"/>
                </a:cxn>
                <a:cxn ang="0">
                  <a:pos x="connsiteX3" y="connsiteY3"/>
                </a:cxn>
              </a:cxnLst>
              <a:rect l="l" t="t" r="r" b="b"/>
              <a:pathLst>
                <a:path w="240030" h="196985">
                  <a:moveTo>
                    <a:pt x="238" y="1548"/>
                  </a:moveTo>
                  <a:lnTo>
                    <a:pt x="240268" y="1548"/>
                  </a:lnTo>
                  <a:lnTo>
                    <a:pt x="240268" y="198533"/>
                  </a:lnTo>
                  <a:lnTo>
                    <a:pt x="238" y="198533"/>
                  </a:lnTo>
                  <a:close/>
                </a:path>
              </a:pathLst>
            </a:custGeom>
          </p:spPr>
        </p:pic>
        <p:grpSp>
          <p:nvGrpSpPr>
            <p:cNvPr id="491" name="Graphic 4">
              <a:extLst>
                <a:ext uri="{FF2B5EF4-FFF2-40B4-BE49-F238E27FC236}">
                  <a16:creationId xmlns:a16="http://schemas.microsoft.com/office/drawing/2014/main" id="{D298924B-FE0F-033B-5E39-D310C2305ABB}"/>
                </a:ext>
              </a:extLst>
            </p:cNvPr>
            <p:cNvGrpSpPr/>
            <p:nvPr/>
          </p:nvGrpSpPr>
          <p:grpSpPr>
            <a:xfrm>
              <a:off x="5636368" y="4940720"/>
              <a:ext cx="87548" cy="87548"/>
              <a:chOff x="2152244" y="6673904"/>
              <a:chExt cx="87548" cy="87548"/>
            </a:xfrm>
          </p:grpSpPr>
          <p:sp>
            <p:nvSpPr>
              <p:cNvPr id="492" name="Freeform: Shape 491">
                <a:extLst>
                  <a:ext uri="{FF2B5EF4-FFF2-40B4-BE49-F238E27FC236}">
                    <a16:creationId xmlns:a16="http://schemas.microsoft.com/office/drawing/2014/main" id="{891CE5D1-5BDC-8D54-BD71-D2E8B89A0D5D}"/>
                  </a:ext>
                </a:extLst>
              </p:cNvPr>
              <p:cNvSpPr/>
              <p:nvPr/>
            </p:nvSpPr>
            <p:spPr>
              <a:xfrm>
                <a:off x="2152244" y="6673904"/>
                <a:ext cx="87548" cy="87548"/>
              </a:xfrm>
              <a:custGeom>
                <a:avLst/>
                <a:gdLst>
                  <a:gd name="connsiteX0" fmla="*/ 18453 w 87548"/>
                  <a:gd name="connsiteY0" fmla="*/ 1516 h 87548"/>
                  <a:gd name="connsiteX1" fmla="*/ 69524 w 87548"/>
                  <a:gd name="connsiteY1" fmla="*/ 1516 h 87548"/>
                  <a:gd name="connsiteX2" fmla="*/ 83203 w 87548"/>
                  <a:gd name="connsiteY2" fmla="*/ 6076 h 87548"/>
                  <a:gd name="connsiteX3" fmla="*/ 87763 w 87548"/>
                  <a:gd name="connsiteY3" fmla="*/ 19756 h 87548"/>
                  <a:gd name="connsiteX4" fmla="*/ 87763 w 87548"/>
                  <a:gd name="connsiteY4" fmla="*/ 70826 h 87548"/>
                  <a:gd name="connsiteX5" fmla="*/ 83203 w 87548"/>
                  <a:gd name="connsiteY5" fmla="*/ 84505 h 87548"/>
                  <a:gd name="connsiteX6" fmla="*/ 69524 w 87548"/>
                  <a:gd name="connsiteY6" fmla="*/ 89065 h 87548"/>
                  <a:gd name="connsiteX7" fmla="*/ 18453 w 87548"/>
                  <a:gd name="connsiteY7" fmla="*/ 89065 h 87548"/>
                  <a:gd name="connsiteX8" fmla="*/ 4774 w 87548"/>
                  <a:gd name="connsiteY8" fmla="*/ 84505 h 87548"/>
                  <a:gd name="connsiteX9" fmla="*/ 214 w 87548"/>
                  <a:gd name="connsiteY9" fmla="*/ 70826 h 87548"/>
                  <a:gd name="connsiteX10" fmla="*/ 1354 w 87548"/>
                  <a:gd name="connsiteY10" fmla="*/ 11776 h 87548"/>
                  <a:gd name="connsiteX11" fmla="*/ 4774 w 87548"/>
                  <a:gd name="connsiteY11" fmla="*/ 6076 h 87548"/>
                  <a:gd name="connsiteX12" fmla="*/ 18453 w 87548"/>
                  <a:gd name="connsiteY12" fmla="*/ 151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53" y="1516"/>
                    </a:moveTo>
                    <a:lnTo>
                      <a:pt x="69524" y="1516"/>
                    </a:lnTo>
                    <a:lnTo>
                      <a:pt x="83203" y="6076"/>
                    </a:lnTo>
                    <a:lnTo>
                      <a:pt x="87763" y="19756"/>
                    </a:lnTo>
                    <a:lnTo>
                      <a:pt x="87763" y="70826"/>
                    </a:lnTo>
                    <a:lnTo>
                      <a:pt x="83203" y="84505"/>
                    </a:lnTo>
                    <a:lnTo>
                      <a:pt x="69524" y="89065"/>
                    </a:lnTo>
                    <a:lnTo>
                      <a:pt x="18453" y="89065"/>
                    </a:lnTo>
                    <a:lnTo>
                      <a:pt x="4774" y="84505"/>
                    </a:lnTo>
                    <a:lnTo>
                      <a:pt x="214" y="70826"/>
                    </a:lnTo>
                    <a:lnTo>
                      <a:pt x="1354" y="11776"/>
                    </a:lnTo>
                    <a:lnTo>
                      <a:pt x="4774" y="6076"/>
                    </a:lnTo>
                    <a:lnTo>
                      <a:pt x="18453" y="1516"/>
                    </a:lnTo>
                  </a:path>
                </a:pathLst>
              </a:custGeom>
              <a:solidFill>
                <a:srgbClr val="FFFFFF"/>
              </a:solidFill>
              <a:ln w="0" cap="flat">
                <a:noFill/>
                <a:prstDash val="solid"/>
                <a:miter/>
              </a:ln>
            </p:spPr>
            <p:txBody>
              <a:bodyPr rtlCol="0" anchor="ctr"/>
              <a:lstStyle/>
              <a:p>
                <a:endParaRPr lang="en-IN"/>
              </a:p>
            </p:txBody>
          </p:sp>
          <p:sp>
            <p:nvSpPr>
              <p:cNvPr id="493" name="Freeform: Shape 492">
                <a:extLst>
                  <a:ext uri="{FF2B5EF4-FFF2-40B4-BE49-F238E27FC236}">
                    <a16:creationId xmlns:a16="http://schemas.microsoft.com/office/drawing/2014/main" id="{640325FB-54BD-D8BF-7792-C77C240FED9B}"/>
                  </a:ext>
                </a:extLst>
              </p:cNvPr>
              <p:cNvSpPr/>
              <p:nvPr/>
            </p:nvSpPr>
            <p:spPr>
              <a:xfrm>
                <a:off x="2152244" y="6673904"/>
                <a:ext cx="87548" cy="87548"/>
              </a:xfrm>
              <a:custGeom>
                <a:avLst/>
                <a:gdLst>
                  <a:gd name="connsiteX0" fmla="*/ 18453 w 87548"/>
                  <a:gd name="connsiteY0" fmla="*/ 1516 h 87548"/>
                  <a:gd name="connsiteX1" fmla="*/ 69524 w 87548"/>
                  <a:gd name="connsiteY1" fmla="*/ 1516 h 87548"/>
                  <a:gd name="connsiteX2" fmla="*/ 87763 w 87548"/>
                  <a:gd name="connsiteY2" fmla="*/ 19756 h 87548"/>
                  <a:gd name="connsiteX3" fmla="*/ 87763 w 87548"/>
                  <a:gd name="connsiteY3" fmla="*/ 19756 h 87548"/>
                  <a:gd name="connsiteX4" fmla="*/ 87763 w 87548"/>
                  <a:gd name="connsiteY4" fmla="*/ 70826 h 87548"/>
                  <a:gd name="connsiteX5" fmla="*/ 69524 w 87548"/>
                  <a:gd name="connsiteY5" fmla="*/ 89065 h 87548"/>
                  <a:gd name="connsiteX6" fmla="*/ 69524 w 87548"/>
                  <a:gd name="connsiteY6" fmla="*/ 89065 h 87548"/>
                  <a:gd name="connsiteX7" fmla="*/ 18453 w 87548"/>
                  <a:gd name="connsiteY7" fmla="*/ 89065 h 87548"/>
                  <a:gd name="connsiteX8" fmla="*/ 214 w 87548"/>
                  <a:gd name="connsiteY8" fmla="*/ 70826 h 87548"/>
                  <a:gd name="connsiteX9" fmla="*/ 214 w 87548"/>
                  <a:gd name="connsiteY9" fmla="*/ 70826 h 87548"/>
                  <a:gd name="connsiteX10" fmla="*/ 214 w 87548"/>
                  <a:gd name="connsiteY10" fmla="*/ 19756 h 87548"/>
                  <a:gd name="connsiteX11" fmla="*/ 18453 w 87548"/>
                  <a:gd name="connsiteY11" fmla="*/ 151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53" y="1516"/>
                    </a:moveTo>
                    <a:cubicBezTo>
                      <a:pt x="38205" y="1516"/>
                      <a:pt x="57956" y="1516"/>
                      <a:pt x="69524" y="1516"/>
                    </a:cubicBezTo>
                    <a:cubicBezTo>
                      <a:pt x="81683" y="1516"/>
                      <a:pt x="87763" y="7596"/>
                      <a:pt x="87763" y="19756"/>
                    </a:cubicBezTo>
                    <a:moveTo>
                      <a:pt x="87763" y="19756"/>
                    </a:moveTo>
                    <a:cubicBezTo>
                      <a:pt x="87763" y="36437"/>
                      <a:pt x="87763" y="53119"/>
                      <a:pt x="87763" y="70826"/>
                    </a:cubicBezTo>
                    <a:cubicBezTo>
                      <a:pt x="87763" y="82985"/>
                      <a:pt x="81683" y="89065"/>
                      <a:pt x="69524" y="89065"/>
                    </a:cubicBezTo>
                    <a:moveTo>
                      <a:pt x="69524" y="89065"/>
                    </a:moveTo>
                    <a:cubicBezTo>
                      <a:pt x="52699" y="89065"/>
                      <a:pt x="35875" y="89065"/>
                      <a:pt x="18453" y="89065"/>
                    </a:cubicBezTo>
                    <a:cubicBezTo>
                      <a:pt x="6294" y="89065"/>
                      <a:pt x="214" y="82985"/>
                      <a:pt x="214" y="70826"/>
                    </a:cubicBezTo>
                    <a:moveTo>
                      <a:pt x="214" y="70826"/>
                    </a:moveTo>
                    <a:cubicBezTo>
                      <a:pt x="214" y="52882"/>
                      <a:pt x="214" y="34939"/>
                      <a:pt x="214" y="19756"/>
                    </a:cubicBezTo>
                    <a:cubicBezTo>
                      <a:pt x="214" y="7596"/>
                      <a:pt x="6294" y="1516"/>
                      <a:pt x="18453" y="1516"/>
                    </a:cubicBezTo>
                  </a:path>
                </a:pathLst>
              </a:custGeom>
              <a:noFill/>
              <a:ln w="4284" cap="flat">
                <a:solidFill>
                  <a:srgbClr val="171717"/>
                </a:solidFill>
                <a:prstDash val="solid"/>
                <a:miter/>
              </a:ln>
            </p:spPr>
            <p:txBody>
              <a:bodyPr rtlCol="0" anchor="ctr"/>
              <a:lstStyle/>
              <a:p>
                <a:endParaRPr lang="en-IN"/>
              </a:p>
            </p:txBody>
          </p:sp>
        </p:grpSp>
        <p:grpSp>
          <p:nvGrpSpPr>
            <p:cNvPr id="494" name="Graphic 4">
              <a:extLst>
                <a:ext uri="{FF2B5EF4-FFF2-40B4-BE49-F238E27FC236}">
                  <a16:creationId xmlns:a16="http://schemas.microsoft.com/office/drawing/2014/main" id="{9287649F-FEF0-C809-03F2-EFCD830CF39B}"/>
                </a:ext>
              </a:extLst>
            </p:cNvPr>
            <p:cNvGrpSpPr/>
            <p:nvPr/>
          </p:nvGrpSpPr>
          <p:grpSpPr>
            <a:xfrm>
              <a:off x="5655519" y="4959871"/>
              <a:ext cx="51982" cy="49246"/>
              <a:chOff x="2171395" y="6693055"/>
              <a:chExt cx="51982" cy="49246"/>
            </a:xfrm>
            <a:solidFill>
              <a:srgbClr val="000000"/>
            </a:solidFill>
          </p:grpSpPr>
          <p:sp>
            <p:nvSpPr>
              <p:cNvPr id="495" name="Freeform: Shape 494">
                <a:extLst>
                  <a:ext uri="{FF2B5EF4-FFF2-40B4-BE49-F238E27FC236}">
                    <a16:creationId xmlns:a16="http://schemas.microsoft.com/office/drawing/2014/main" id="{DEAE2032-6BC9-E732-57DB-C20176C616B2}"/>
                  </a:ext>
                </a:extLst>
              </p:cNvPr>
              <p:cNvSpPr/>
              <p:nvPr/>
            </p:nvSpPr>
            <p:spPr>
              <a:xfrm>
                <a:off x="2187811" y="6695791"/>
                <a:ext cx="35566" cy="27359"/>
              </a:xfrm>
              <a:custGeom>
                <a:avLst/>
                <a:gdLst>
                  <a:gd name="connsiteX0" fmla="*/ 213 w 35566"/>
                  <a:gd name="connsiteY0" fmla="*/ 20668 h 27359"/>
                  <a:gd name="connsiteX1" fmla="*/ 8421 w 35566"/>
                  <a:gd name="connsiteY1" fmla="*/ 28876 h 27359"/>
                  <a:gd name="connsiteX2" fmla="*/ 35780 w 35566"/>
                  <a:gd name="connsiteY2" fmla="*/ 1517 h 27359"/>
                </a:gdLst>
                <a:ahLst/>
                <a:cxnLst>
                  <a:cxn ang="0">
                    <a:pos x="connsiteX0" y="connsiteY0"/>
                  </a:cxn>
                  <a:cxn ang="0">
                    <a:pos x="connsiteX1" y="connsiteY1"/>
                  </a:cxn>
                  <a:cxn ang="0">
                    <a:pos x="connsiteX2" y="connsiteY2"/>
                  </a:cxn>
                </a:cxnLst>
                <a:rect l="l" t="t" r="r" b="b"/>
                <a:pathLst>
                  <a:path w="35566" h="27359">
                    <a:moveTo>
                      <a:pt x="213" y="20668"/>
                    </a:moveTo>
                    <a:lnTo>
                      <a:pt x="8421" y="28876"/>
                    </a:lnTo>
                    <a:lnTo>
                      <a:pt x="35780" y="1517"/>
                    </a:lnTo>
                  </a:path>
                </a:pathLst>
              </a:custGeom>
              <a:solidFill>
                <a:srgbClr val="000000"/>
              </a:solidFill>
              <a:ln w="5288" cap="rnd">
                <a:solidFill>
                  <a:srgbClr val="171717"/>
                </a:solidFill>
                <a:prstDash val="solid"/>
                <a:round/>
              </a:ln>
            </p:spPr>
            <p:txBody>
              <a:bodyPr rtlCol="0" anchor="ctr"/>
              <a:lstStyle/>
              <a:p>
                <a:endParaRPr lang="en-IN"/>
              </a:p>
            </p:txBody>
          </p:sp>
          <p:sp>
            <p:nvSpPr>
              <p:cNvPr id="496" name="Freeform: Shape 495">
                <a:extLst>
                  <a:ext uri="{FF2B5EF4-FFF2-40B4-BE49-F238E27FC236}">
                    <a16:creationId xmlns:a16="http://schemas.microsoft.com/office/drawing/2014/main" id="{5F11D89A-A5DD-6436-18E5-74D612FC7DEC}"/>
                  </a:ext>
                </a:extLst>
              </p:cNvPr>
              <p:cNvSpPr/>
              <p:nvPr/>
            </p:nvSpPr>
            <p:spPr>
              <a:xfrm>
                <a:off x="2171395" y="6693055"/>
                <a:ext cx="49246" cy="49246"/>
              </a:xfrm>
              <a:custGeom>
                <a:avLst/>
                <a:gdLst>
                  <a:gd name="connsiteX0" fmla="*/ 49460 w 49246"/>
                  <a:gd name="connsiteY0" fmla="*/ 26139 h 49246"/>
                  <a:gd name="connsiteX1" fmla="*/ 49460 w 49246"/>
                  <a:gd name="connsiteY1" fmla="*/ 45291 h 49246"/>
                  <a:gd name="connsiteX2" fmla="*/ 43988 w 49246"/>
                  <a:gd name="connsiteY2" fmla="*/ 50762 h 49246"/>
                  <a:gd name="connsiteX3" fmla="*/ 5686 w 49246"/>
                  <a:gd name="connsiteY3" fmla="*/ 50762 h 49246"/>
                  <a:gd name="connsiteX4" fmla="*/ 214 w 49246"/>
                  <a:gd name="connsiteY4" fmla="*/ 45291 h 49246"/>
                  <a:gd name="connsiteX5" fmla="*/ 214 w 49246"/>
                  <a:gd name="connsiteY5" fmla="*/ 6988 h 49246"/>
                  <a:gd name="connsiteX6" fmla="*/ 5686 w 49246"/>
                  <a:gd name="connsiteY6" fmla="*/ 1516 h 49246"/>
                  <a:gd name="connsiteX7" fmla="*/ 35781 w 49246"/>
                  <a:gd name="connsiteY7" fmla="*/ 1516 h 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46" h="49246">
                    <a:moveTo>
                      <a:pt x="49460" y="26139"/>
                    </a:moveTo>
                    <a:lnTo>
                      <a:pt x="49460" y="45291"/>
                    </a:lnTo>
                    <a:cubicBezTo>
                      <a:pt x="49460" y="48313"/>
                      <a:pt x="47010" y="50762"/>
                      <a:pt x="43988" y="50762"/>
                    </a:cubicBezTo>
                    <a:lnTo>
                      <a:pt x="5686" y="50762"/>
                    </a:lnTo>
                    <a:cubicBezTo>
                      <a:pt x="2664" y="50762"/>
                      <a:pt x="214" y="48313"/>
                      <a:pt x="214" y="45291"/>
                    </a:cubicBezTo>
                    <a:lnTo>
                      <a:pt x="214" y="6988"/>
                    </a:lnTo>
                    <a:cubicBezTo>
                      <a:pt x="214" y="3966"/>
                      <a:pt x="2664" y="1516"/>
                      <a:pt x="5686" y="1516"/>
                    </a:cubicBezTo>
                    <a:lnTo>
                      <a:pt x="35781" y="1516"/>
                    </a:lnTo>
                  </a:path>
                </a:pathLst>
              </a:custGeom>
              <a:solidFill>
                <a:srgbClr val="000000"/>
              </a:solidFill>
              <a:ln w="5288" cap="rnd">
                <a:solidFill>
                  <a:srgbClr val="171717"/>
                </a:solidFill>
                <a:prstDash val="solid"/>
                <a:round/>
              </a:ln>
            </p:spPr>
            <p:txBody>
              <a:bodyPr rtlCol="0" anchor="ctr"/>
              <a:lstStyle/>
              <a:p>
                <a:endParaRPr lang="en-IN"/>
              </a:p>
            </p:txBody>
          </p:sp>
        </p:grpSp>
        <p:sp>
          <p:nvSpPr>
            <p:cNvPr id="497" name="Freeform: Shape 496">
              <a:extLst>
                <a:ext uri="{FF2B5EF4-FFF2-40B4-BE49-F238E27FC236}">
                  <a16:creationId xmlns:a16="http://schemas.microsoft.com/office/drawing/2014/main" id="{21DF2FF6-15F1-DAC7-FFA2-080408D6374A}"/>
                </a:ext>
              </a:extLst>
            </p:cNvPr>
            <p:cNvSpPr/>
            <p:nvPr/>
          </p:nvSpPr>
          <p:spPr>
            <a:xfrm>
              <a:off x="5592594" y="5534958"/>
              <a:ext cx="503406" cy="262646"/>
            </a:xfrm>
            <a:custGeom>
              <a:avLst/>
              <a:gdLst>
                <a:gd name="connsiteX0" fmla="*/ 22089 w 503406"/>
                <a:gd name="connsiteY0" fmla="*/ 1679 h 262646"/>
                <a:gd name="connsiteX1" fmla="*/ 481721 w 503406"/>
                <a:gd name="connsiteY1" fmla="*/ 1679 h 262646"/>
                <a:gd name="connsiteX2" fmla="*/ 503608 w 503406"/>
                <a:gd name="connsiteY2" fmla="*/ 23566 h 262646"/>
                <a:gd name="connsiteX3" fmla="*/ 503608 w 503406"/>
                <a:gd name="connsiteY3" fmla="*/ 23566 h 262646"/>
                <a:gd name="connsiteX4" fmla="*/ 503608 w 503406"/>
                <a:gd name="connsiteY4" fmla="*/ 242439 h 262646"/>
                <a:gd name="connsiteX5" fmla="*/ 481721 w 503406"/>
                <a:gd name="connsiteY5" fmla="*/ 264326 h 262646"/>
                <a:gd name="connsiteX6" fmla="*/ 481721 w 503406"/>
                <a:gd name="connsiteY6" fmla="*/ 264326 h 262646"/>
                <a:gd name="connsiteX7" fmla="*/ 22089 w 503406"/>
                <a:gd name="connsiteY7" fmla="*/ 264326 h 262646"/>
                <a:gd name="connsiteX8" fmla="*/ 202 w 503406"/>
                <a:gd name="connsiteY8" fmla="*/ 242439 h 262646"/>
                <a:gd name="connsiteX9" fmla="*/ 202 w 503406"/>
                <a:gd name="connsiteY9" fmla="*/ 242439 h 262646"/>
                <a:gd name="connsiteX10" fmla="*/ 202 w 503406"/>
                <a:gd name="connsiteY10" fmla="*/ 23566 h 262646"/>
                <a:gd name="connsiteX11" fmla="*/ 22089 w 503406"/>
                <a:gd name="connsiteY11" fmla="*/ 1679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89" y="1679"/>
                  </a:moveTo>
                  <a:cubicBezTo>
                    <a:pt x="138485" y="1679"/>
                    <a:pt x="254880" y="1679"/>
                    <a:pt x="481721" y="1679"/>
                  </a:cubicBezTo>
                  <a:cubicBezTo>
                    <a:pt x="496313" y="1679"/>
                    <a:pt x="503608" y="8975"/>
                    <a:pt x="503608" y="23566"/>
                  </a:cubicBezTo>
                  <a:moveTo>
                    <a:pt x="503608" y="23566"/>
                  </a:moveTo>
                  <a:cubicBezTo>
                    <a:pt x="503608" y="95164"/>
                    <a:pt x="503608" y="166762"/>
                    <a:pt x="503608" y="242439"/>
                  </a:cubicBezTo>
                  <a:cubicBezTo>
                    <a:pt x="503608" y="257030"/>
                    <a:pt x="496313" y="264326"/>
                    <a:pt x="481721" y="264326"/>
                  </a:cubicBezTo>
                  <a:moveTo>
                    <a:pt x="481721" y="264326"/>
                  </a:moveTo>
                  <a:cubicBezTo>
                    <a:pt x="344939" y="264326"/>
                    <a:pt x="208157" y="264326"/>
                    <a:pt x="22089" y="264326"/>
                  </a:cubicBezTo>
                  <a:cubicBezTo>
                    <a:pt x="7498" y="264326"/>
                    <a:pt x="202" y="257030"/>
                    <a:pt x="202" y="242439"/>
                  </a:cubicBezTo>
                  <a:moveTo>
                    <a:pt x="202" y="242439"/>
                  </a:moveTo>
                  <a:cubicBezTo>
                    <a:pt x="202" y="158106"/>
                    <a:pt x="202" y="73773"/>
                    <a:pt x="202" y="23566"/>
                  </a:cubicBezTo>
                  <a:cubicBezTo>
                    <a:pt x="202" y="8975"/>
                    <a:pt x="7498" y="1679"/>
                    <a:pt x="22089" y="1679"/>
                  </a:cubicBezTo>
                </a:path>
              </a:pathLst>
            </a:custGeom>
            <a:noFill/>
            <a:ln w="4284" cap="flat">
              <a:solidFill>
                <a:srgbClr val="171717"/>
              </a:solidFill>
              <a:prstDash val="solid"/>
              <a:miter/>
            </a:ln>
          </p:spPr>
          <p:txBody>
            <a:bodyPr rtlCol="0" anchor="ctr"/>
            <a:lstStyle/>
            <a:p>
              <a:endParaRPr lang="en-IN"/>
            </a:p>
          </p:txBody>
        </p:sp>
        <p:pic>
          <p:nvPicPr>
            <p:cNvPr id="498" name="Picture 497">
              <a:extLst>
                <a:ext uri="{FF2B5EF4-FFF2-40B4-BE49-F238E27FC236}">
                  <a16:creationId xmlns:a16="http://schemas.microsoft.com/office/drawing/2014/main" id="{D8960E1A-6A8F-A87E-2DF8-100B8B8ABC71}"/>
                </a:ext>
              </a:extLst>
            </p:cNvPr>
            <p:cNvPicPr>
              <a:picLocks noChangeAspect="1"/>
            </p:cNvPicPr>
            <p:nvPr/>
          </p:nvPicPr>
          <p:blipFill>
            <a:blip r:embed="rId14"/>
            <a:stretch>
              <a:fillRect/>
            </a:stretch>
          </p:blipFill>
          <p:spPr>
            <a:xfrm>
              <a:off x="5720930" y="5602444"/>
              <a:ext cx="246732" cy="134971"/>
            </a:xfrm>
            <a:custGeom>
              <a:avLst/>
              <a:gdLst>
                <a:gd name="connsiteX0" fmla="*/ 237 w 246732"/>
                <a:gd name="connsiteY0" fmla="*/ 1698 h 134971"/>
                <a:gd name="connsiteX1" fmla="*/ 246970 w 246732"/>
                <a:gd name="connsiteY1" fmla="*/ 1698 h 134971"/>
                <a:gd name="connsiteX2" fmla="*/ 246970 w 246732"/>
                <a:gd name="connsiteY2" fmla="*/ 136669 h 134971"/>
                <a:gd name="connsiteX3" fmla="*/ 237 w 246732"/>
                <a:gd name="connsiteY3" fmla="*/ 136669 h 134971"/>
              </a:gdLst>
              <a:ahLst/>
              <a:cxnLst>
                <a:cxn ang="0">
                  <a:pos x="connsiteX0" y="connsiteY0"/>
                </a:cxn>
                <a:cxn ang="0">
                  <a:pos x="connsiteX1" y="connsiteY1"/>
                </a:cxn>
                <a:cxn ang="0">
                  <a:pos x="connsiteX2" y="connsiteY2"/>
                </a:cxn>
                <a:cxn ang="0">
                  <a:pos x="connsiteX3" y="connsiteY3"/>
                </a:cxn>
              </a:cxnLst>
              <a:rect l="l" t="t" r="r" b="b"/>
              <a:pathLst>
                <a:path w="246732" h="134971">
                  <a:moveTo>
                    <a:pt x="237" y="1698"/>
                  </a:moveTo>
                  <a:lnTo>
                    <a:pt x="246970" y="1698"/>
                  </a:lnTo>
                  <a:lnTo>
                    <a:pt x="246970" y="136669"/>
                  </a:lnTo>
                  <a:lnTo>
                    <a:pt x="237" y="136669"/>
                  </a:lnTo>
                  <a:close/>
                </a:path>
              </a:pathLst>
            </a:custGeom>
          </p:spPr>
        </p:pic>
        <p:grpSp>
          <p:nvGrpSpPr>
            <p:cNvPr id="499" name="Graphic 4">
              <a:extLst>
                <a:ext uri="{FF2B5EF4-FFF2-40B4-BE49-F238E27FC236}">
                  <a16:creationId xmlns:a16="http://schemas.microsoft.com/office/drawing/2014/main" id="{F4436378-9A1F-2F32-9669-4722163C23DF}"/>
                </a:ext>
              </a:extLst>
            </p:cNvPr>
            <p:cNvGrpSpPr/>
            <p:nvPr/>
          </p:nvGrpSpPr>
          <p:grpSpPr>
            <a:xfrm>
              <a:off x="5636368" y="5480240"/>
              <a:ext cx="87548" cy="87548"/>
              <a:chOff x="2152244" y="7213424"/>
              <a:chExt cx="87548" cy="87548"/>
            </a:xfrm>
          </p:grpSpPr>
          <p:sp>
            <p:nvSpPr>
              <p:cNvPr id="500" name="Freeform: Shape 499">
                <a:extLst>
                  <a:ext uri="{FF2B5EF4-FFF2-40B4-BE49-F238E27FC236}">
                    <a16:creationId xmlns:a16="http://schemas.microsoft.com/office/drawing/2014/main" id="{AA8CFB58-87CE-9127-E7B9-47D0731D5A7D}"/>
                  </a:ext>
                </a:extLst>
              </p:cNvPr>
              <p:cNvSpPr/>
              <p:nvPr/>
            </p:nvSpPr>
            <p:spPr>
              <a:xfrm>
                <a:off x="2152244" y="7213424"/>
                <a:ext cx="87548" cy="87548"/>
              </a:xfrm>
              <a:custGeom>
                <a:avLst/>
                <a:gdLst>
                  <a:gd name="connsiteX0" fmla="*/ 18453 w 87548"/>
                  <a:gd name="connsiteY0" fmla="*/ 1664 h 87548"/>
                  <a:gd name="connsiteX1" fmla="*/ 69524 w 87548"/>
                  <a:gd name="connsiteY1" fmla="*/ 1664 h 87548"/>
                  <a:gd name="connsiteX2" fmla="*/ 83203 w 87548"/>
                  <a:gd name="connsiteY2" fmla="*/ 6224 h 87548"/>
                  <a:gd name="connsiteX3" fmla="*/ 87763 w 87548"/>
                  <a:gd name="connsiteY3" fmla="*/ 19903 h 87548"/>
                  <a:gd name="connsiteX4" fmla="*/ 87763 w 87548"/>
                  <a:gd name="connsiteY4" fmla="*/ 70974 h 87548"/>
                  <a:gd name="connsiteX5" fmla="*/ 83203 w 87548"/>
                  <a:gd name="connsiteY5" fmla="*/ 84653 h 87548"/>
                  <a:gd name="connsiteX6" fmla="*/ 69524 w 87548"/>
                  <a:gd name="connsiteY6" fmla="*/ 89213 h 87548"/>
                  <a:gd name="connsiteX7" fmla="*/ 18453 w 87548"/>
                  <a:gd name="connsiteY7" fmla="*/ 89213 h 87548"/>
                  <a:gd name="connsiteX8" fmla="*/ 4774 w 87548"/>
                  <a:gd name="connsiteY8" fmla="*/ 84653 h 87548"/>
                  <a:gd name="connsiteX9" fmla="*/ 214 w 87548"/>
                  <a:gd name="connsiteY9" fmla="*/ 70974 h 87548"/>
                  <a:gd name="connsiteX10" fmla="*/ 1354 w 87548"/>
                  <a:gd name="connsiteY10" fmla="*/ 11924 h 87548"/>
                  <a:gd name="connsiteX11" fmla="*/ 4774 w 87548"/>
                  <a:gd name="connsiteY11" fmla="*/ 6224 h 87548"/>
                  <a:gd name="connsiteX12" fmla="*/ 18453 w 87548"/>
                  <a:gd name="connsiteY12"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53" y="1664"/>
                    </a:moveTo>
                    <a:lnTo>
                      <a:pt x="69524" y="1664"/>
                    </a:lnTo>
                    <a:lnTo>
                      <a:pt x="83203" y="6224"/>
                    </a:lnTo>
                    <a:lnTo>
                      <a:pt x="87763" y="19903"/>
                    </a:lnTo>
                    <a:lnTo>
                      <a:pt x="87763" y="70974"/>
                    </a:lnTo>
                    <a:lnTo>
                      <a:pt x="83203" y="84653"/>
                    </a:lnTo>
                    <a:lnTo>
                      <a:pt x="69524" y="89213"/>
                    </a:lnTo>
                    <a:lnTo>
                      <a:pt x="18453" y="89213"/>
                    </a:lnTo>
                    <a:lnTo>
                      <a:pt x="4774" y="84653"/>
                    </a:lnTo>
                    <a:lnTo>
                      <a:pt x="214" y="70974"/>
                    </a:lnTo>
                    <a:lnTo>
                      <a:pt x="1354" y="11924"/>
                    </a:lnTo>
                    <a:lnTo>
                      <a:pt x="4774" y="6224"/>
                    </a:lnTo>
                    <a:lnTo>
                      <a:pt x="18453" y="1664"/>
                    </a:lnTo>
                  </a:path>
                </a:pathLst>
              </a:custGeom>
              <a:solidFill>
                <a:srgbClr val="FFFFFF"/>
              </a:solidFill>
              <a:ln w="0" cap="flat">
                <a:noFill/>
                <a:prstDash val="solid"/>
                <a:miter/>
              </a:ln>
            </p:spPr>
            <p:txBody>
              <a:bodyPr rtlCol="0" anchor="ctr"/>
              <a:lstStyle/>
              <a:p>
                <a:endParaRPr lang="en-IN"/>
              </a:p>
            </p:txBody>
          </p:sp>
          <p:sp>
            <p:nvSpPr>
              <p:cNvPr id="501" name="Freeform: Shape 500">
                <a:extLst>
                  <a:ext uri="{FF2B5EF4-FFF2-40B4-BE49-F238E27FC236}">
                    <a16:creationId xmlns:a16="http://schemas.microsoft.com/office/drawing/2014/main" id="{7A07F07D-8D21-A81F-49E7-F3496F3A0340}"/>
                  </a:ext>
                </a:extLst>
              </p:cNvPr>
              <p:cNvSpPr/>
              <p:nvPr/>
            </p:nvSpPr>
            <p:spPr>
              <a:xfrm>
                <a:off x="2152244" y="7213424"/>
                <a:ext cx="87548" cy="87548"/>
              </a:xfrm>
              <a:custGeom>
                <a:avLst/>
                <a:gdLst>
                  <a:gd name="connsiteX0" fmla="*/ 18453 w 87548"/>
                  <a:gd name="connsiteY0" fmla="*/ 1664 h 87548"/>
                  <a:gd name="connsiteX1" fmla="*/ 69524 w 87548"/>
                  <a:gd name="connsiteY1" fmla="*/ 1664 h 87548"/>
                  <a:gd name="connsiteX2" fmla="*/ 87763 w 87548"/>
                  <a:gd name="connsiteY2" fmla="*/ 19903 h 87548"/>
                  <a:gd name="connsiteX3" fmla="*/ 87763 w 87548"/>
                  <a:gd name="connsiteY3" fmla="*/ 19903 h 87548"/>
                  <a:gd name="connsiteX4" fmla="*/ 87763 w 87548"/>
                  <a:gd name="connsiteY4" fmla="*/ 70974 h 87548"/>
                  <a:gd name="connsiteX5" fmla="*/ 69524 w 87548"/>
                  <a:gd name="connsiteY5" fmla="*/ 89213 h 87548"/>
                  <a:gd name="connsiteX6" fmla="*/ 69524 w 87548"/>
                  <a:gd name="connsiteY6" fmla="*/ 89213 h 87548"/>
                  <a:gd name="connsiteX7" fmla="*/ 18453 w 87548"/>
                  <a:gd name="connsiteY7" fmla="*/ 89213 h 87548"/>
                  <a:gd name="connsiteX8" fmla="*/ 214 w 87548"/>
                  <a:gd name="connsiteY8" fmla="*/ 70974 h 87548"/>
                  <a:gd name="connsiteX9" fmla="*/ 214 w 87548"/>
                  <a:gd name="connsiteY9" fmla="*/ 70974 h 87548"/>
                  <a:gd name="connsiteX10" fmla="*/ 214 w 87548"/>
                  <a:gd name="connsiteY10" fmla="*/ 19903 h 87548"/>
                  <a:gd name="connsiteX11" fmla="*/ 18453 w 87548"/>
                  <a:gd name="connsiteY11"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53" y="1664"/>
                    </a:moveTo>
                    <a:cubicBezTo>
                      <a:pt x="36735" y="1664"/>
                      <a:pt x="55016" y="1664"/>
                      <a:pt x="69524" y="1664"/>
                    </a:cubicBezTo>
                    <a:cubicBezTo>
                      <a:pt x="81683" y="1664"/>
                      <a:pt x="87763" y="7744"/>
                      <a:pt x="87763" y="19903"/>
                    </a:cubicBezTo>
                    <a:moveTo>
                      <a:pt x="87763" y="19903"/>
                    </a:moveTo>
                    <a:cubicBezTo>
                      <a:pt x="87763" y="31592"/>
                      <a:pt x="87763" y="43280"/>
                      <a:pt x="87763" y="70974"/>
                    </a:cubicBezTo>
                    <a:cubicBezTo>
                      <a:pt x="87763" y="83133"/>
                      <a:pt x="81683" y="89213"/>
                      <a:pt x="69524" y="89213"/>
                    </a:cubicBezTo>
                    <a:moveTo>
                      <a:pt x="69524" y="89213"/>
                    </a:moveTo>
                    <a:cubicBezTo>
                      <a:pt x="57951" y="89213"/>
                      <a:pt x="46379" y="89213"/>
                      <a:pt x="18453" y="89213"/>
                    </a:cubicBezTo>
                    <a:cubicBezTo>
                      <a:pt x="6294" y="89213"/>
                      <a:pt x="214" y="83133"/>
                      <a:pt x="214" y="70974"/>
                    </a:cubicBezTo>
                    <a:moveTo>
                      <a:pt x="214" y="70974"/>
                    </a:moveTo>
                    <a:cubicBezTo>
                      <a:pt x="214" y="60558"/>
                      <a:pt x="214" y="50142"/>
                      <a:pt x="214" y="19903"/>
                    </a:cubicBezTo>
                    <a:cubicBezTo>
                      <a:pt x="214" y="7744"/>
                      <a:pt x="6294" y="1664"/>
                      <a:pt x="18453" y="1664"/>
                    </a:cubicBezTo>
                  </a:path>
                </a:pathLst>
              </a:custGeom>
              <a:noFill/>
              <a:ln w="4284" cap="flat">
                <a:solidFill>
                  <a:srgbClr val="171717"/>
                </a:solidFill>
                <a:prstDash val="solid"/>
                <a:miter/>
              </a:ln>
            </p:spPr>
            <p:txBody>
              <a:bodyPr rtlCol="0" anchor="ctr"/>
              <a:lstStyle/>
              <a:p>
                <a:endParaRPr lang="en-IN"/>
              </a:p>
            </p:txBody>
          </p:sp>
        </p:grpSp>
        <p:sp>
          <p:nvSpPr>
            <p:cNvPr id="502" name="Freeform: Shape 501">
              <a:extLst>
                <a:ext uri="{FF2B5EF4-FFF2-40B4-BE49-F238E27FC236}">
                  <a16:creationId xmlns:a16="http://schemas.microsoft.com/office/drawing/2014/main" id="{7B57D793-F1E6-22CE-9DEE-CBA19F6B61D2}"/>
                </a:ext>
              </a:extLst>
            </p:cNvPr>
            <p:cNvSpPr/>
            <p:nvPr/>
          </p:nvSpPr>
          <p:spPr>
            <a:xfrm>
              <a:off x="5655519" y="5499391"/>
              <a:ext cx="49246" cy="49246"/>
            </a:xfrm>
            <a:custGeom>
              <a:avLst/>
              <a:gdLst>
                <a:gd name="connsiteX0" fmla="*/ 49460 w 49246"/>
                <a:gd name="connsiteY0" fmla="*/ 34495 h 49246"/>
                <a:gd name="connsiteX1" fmla="*/ 43988 w 49246"/>
                <a:gd name="connsiteY1" fmla="*/ 39967 h 49246"/>
                <a:gd name="connsiteX2" fmla="*/ 11158 w 49246"/>
                <a:gd name="connsiteY2" fmla="*/ 39967 h 49246"/>
                <a:gd name="connsiteX3" fmla="*/ 214 w 49246"/>
                <a:gd name="connsiteY3" fmla="*/ 50910 h 49246"/>
                <a:gd name="connsiteX4" fmla="*/ 214 w 49246"/>
                <a:gd name="connsiteY4" fmla="*/ 7136 h 49246"/>
                <a:gd name="connsiteX5" fmla="*/ 5686 w 49246"/>
                <a:gd name="connsiteY5" fmla="*/ 1664 h 49246"/>
                <a:gd name="connsiteX6" fmla="*/ 43988 w 49246"/>
                <a:gd name="connsiteY6" fmla="*/ 1664 h 49246"/>
                <a:gd name="connsiteX7" fmla="*/ 49460 w 49246"/>
                <a:gd name="connsiteY7" fmla="*/ 7136 h 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46" h="49246">
                  <a:moveTo>
                    <a:pt x="49460" y="34495"/>
                  </a:moveTo>
                  <a:cubicBezTo>
                    <a:pt x="49460" y="37517"/>
                    <a:pt x="47010" y="39967"/>
                    <a:pt x="43988" y="39967"/>
                  </a:cubicBezTo>
                  <a:lnTo>
                    <a:pt x="11158" y="39967"/>
                  </a:lnTo>
                  <a:lnTo>
                    <a:pt x="214" y="50910"/>
                  </a:lnTo>
                  <a:lnTo>
                    <a:pt x="214" y="7136"/>
                  </a:lnTo>
                  <a:cubicBezTo>
                    <a:pt x="214" y="4114"/>
                    <a:pt x="2664" y="1664"/>
                    <a:pt x="5686" y="1664"/>
                  </a:cubicBezTo>
                  <a:lnTo>
                    <a:pt x="43988" y="1664"/>
                  </a:lnTo>
                  <a:cubicBezTo>
                    <a:pt x="47010" y="1664"/>
                    <a:pt x="49460" y="4114"/>
                    <a:pt x="49460" y="7136"/>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503" name="Freeform: Shape 502">
              <a:extLst>
                <a:ext uri="{FF2B5EF4-FFF2-40B4-BE49-F238E27FC236}">
                  <a16:creationId xmlns:a16="http://schemas.microsoft.com/office/drawing/2014/main" id="{37160AFE-FB0C-8F9F-D447-7EDE05946B3F}"/>
                </a:ext>
              </a:extLst>
            </p:cNvPr>
            <p:cNvSpPr/>
            <p:nvPr/>
          </p:nvSpPr>
          <p:spPr>
            <a:xfrm>
              <a:off x="5592594" y="5969055"/>
              <a:ext cx="503406" cy="262646"/>
            </a:xfrm>
            <a:custGeom>
              <a:avLst/>
              <a:gdLst>
                <a:gd name="connsiteX0" fmla="*/ 22089 w 503406"/>
                <a:gd name="connsiteY0" fmla="*/ 1798 h 262646"/>
                <a:gd name="connsiteX1" fmla="*/ 481721 w 503406"/>
                <a:gd name="connsiteY1" fmla="*/ 1798 h 262646"/>
                <a:gd name="connsiteX2" fmla="*/ 503608 w 503406"/>
                <a:gd name="connsiteY2" fmla="*/ 23685 h 262646"/>
                <a:gd name="connsiteX3" fmla="*/ 503608 w 503406"/>
                <a:gd name="connsiteY3" fmla="*/ 23685 h 262646"/>
                <a:gd name="connsiteX4" fmla="*/ 503608 w 503406"/>
                <a:gd name="connsiteY4" fmla="*/ 242558 h 262646"/>
                <a:gd name="connsiteX5" fmla="*/ 481721 w 503406"/>
                <a:gd name="connsiteY5" fmla="*/ 264445 h 262646"/>
                <a:gd name="connsiteX6" fmla="*/ 481721 w 503406"/>
                <a:gd name="connsiteY6" fmla="*/ 264445 h 262646"/>
                <a:gd name="connsiteX7" fmla="*/ 22089 w 503406"/>
                <a:gd name="connsiteY7" fmla="*/ 264445 h 262646"/>
                <a:gd name="connsiteX8" fmla="*/ 202 w 503406"/>
                <a:gd name="connsiteY8" fmla="*/ 242558 h 262646"/>
                <a:gd name="connsiteX9" fmla="*/ 202 w 503406"/>
                <a:gd name="connsiteY9" fmla="*/ 242558 h 262646"/>
                <a:gd name="connsiteX10" fmla="*/ 202 w 503406"/>
                <a:gd name="connsiteY10" fmla="*/ 23685 h 262646"/>
                <a:gd name="connsiteX11" fmla="*/ 22089 w 503406"/>
                <a:gd name="connsiteY11" fmla="*/ 1798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89" y="1798"/>
                  </a:moveTo>
                  <a:cubicBezTo>
                    <a:pt x="197330" y="1798"/>
                    <a:pt x="372571" y="1798"/>
                    <a:pt x="481721" y="1798"/>
                  </a:cubicBezTo>
                  <a:cubicBezTo>
                    <a:pt x="496313" y="1798"/>
                    <a:pt x="503608" y="9094"/>
                    <a:pt x="503608" y="23685"/>
                  </a:cubicBezTo>
                  <a:moveTo>
                    <a:pt x="503608" y="23685"/>
                  </a:moveTo>
                  <a:cubicBezTo>
                    <a:pt x="503608" y="101174"/>
                    <a:pt x="503608" y="178662"/>
                    <a:pt x="503608" y="242558"/>
                  </a:cubicBezTo>
                  <a:cubicBezTo>
                    <a:pt x="503608" y="257149"/>
                    <a:pt x="496313" y="264445"/>
                    <a:pt x="481721" y="264445"/>
                  </a:cubicBezTo>
                  <a:moveTo>
                    <a:pt x="481721" y="264445"/>
                  </a:moveTo>
                  <a:cubicBezTo>
                    <a:pt x="299194" y="264445"/>
                    <a:pt x="116667" y="264445"/>
                    <a:pt x="22089" y="264445"/>
                  </a:cubicBezTo>
                  <a:cubicBezTo>
                    <a:pt x="7498" y="264445"/>
                    <a:pt x="202" y="257149"/>
                    <a:pt x="202" y="242558"/>
                  </a:cubicBezTo>
                  <a:moveTo>
                    <a:pt x="202" y="242558"/>
                  </a:moveTo>
                  <a:cubicBezTo>
                    <a:pt x="202" y="180714"/>
                    <a:pt x="202" y="118871"/>
                    <a:pt x="202" y="23685"/>
                  </a:cubicBezTo>
                  <a:cubicBezTo>
                    <a:pt x="202" y="9094"/>
                    <a:pt x="7498" y="1798"/>
                    <a:pt x="22089" y="1798"/>
                  </a:cubicBezTo>
                </a:path>
              </a:pathLst>
            </a:custGeom>
            <a:noFill/>
            <a:ln w="4284" cap="flat">
              <a:solidFill>
                <a:srgbClr val="171717"/>
              </a:solidFill>
              <a:prstDash val="solid"/>
              <a:miter/>
            </a:ln>
          </p:spPr>
          <p:txBody>
            <a:bodyPr rtlCol="0" anchor="ctr"/>
            <a:lstStyle/>
            <a:p>
              <a:endParaRPr lang="en-IN"/>
            </a:p>
          </p:txBody>
        </p:sp>
        <p:pic>
          <p:nvPicPr>
            <p:cNvPr id="504" name="Picture 503">
              <a:extLst>
                <a:ext uri="{FF2B5EF4-FFF2-40B4-BE49-F238E27FC236}">
                  <a16:creationId xmlns:a16="http://schemas.microsoft.com/office/drawing/2014/main" id="{ECB0BB6A-BED7-0DF3-EDB0-749DDADC4C76}"/>
                </a:ext>
              </a:extLst>
            </p:cNvPr>
            <p:cNvPicPr>
              <a:picLocks noChangeAspect="1"/>
            </p:cNvPicPr>
            <p:nvPr/>
          </p:nvPicPr>
          <p:blipFill>
            <a:blip r:embed="rId15"/>
            <a:stretch>
              <a:fillRect/>
            </a:stretch>
          </p:blipFill>
          <p:spPr>
            <a:xfrm>
              <a:off x="5732718" y="6036540"/>
              <a:ext cx="223158" cy="134971"/>
            </a:xfrm>
            <a:custGeom>
              <a:avLst/>
              <a:gdLst>
                <a:gd name="connsiteX0" fmla="*/ 240 w 223158"/>
                <a:gd name="connsiteY0" fmla="*/ 1817 h 134971"/>
                <a:gd name="connsiteX1" fmla="*/ 223399 w 223158"/>
                <a:gd name="connsiteY1" fmla="*/ 1817 h 134971"/>
                <a:gd name="connsiteX2" fmla="*/ 223399 w 223158"/>
                <a:gd name="connsiteY2" fmla="*/ 136788 h 134971"/>
                <a:gd name="connsiteX3" fmla="*/ 240 w 223158"/>
                <a:gd name="connsiteY3" fmla="*/ 136788 h 134971"/>
              </a:gdLst>
              <a:ahLst/>
              <a:cxnLst>
                <a:cxn ang="0">
                  <a:pos x="connsiteX0" y="connsiteY0"/>
                </a:cxn>
                <a:cxn ang="0">
                  <a:pos x="connsiteX1" y="connsiteY1"/>
                </a:cxn>
                <a:cxn ang="0">
                  <a:pos x="connsiteX2" y="connsiteY2"/>
                </a:cxn>
                <a:cxn ang="0">
                  <a:pos x="connsiteX3" y="connsiteY3"/>
                </a:cxn>
              </a:cxnLst>
              <a:rect l="l" t="t" r="r" b="b"/>
              <a:pathLst>
                <a:path w="223158" h="134971">
                  <a:moveTo>
                    <a:pt x="240" y="1817"/>
                  </a:moveTo>
                  <a:lnTo>
                    <a:pt x="223399" y="1817"/>
                  </a:lnTo>
                  <a:lnTo>
                    <a:pt x="223399" y="136788"/>
                  </a:lnTo>
                  <a:lnTo>
                    <a:pt x="240" y="136788"/>
                  </a:lnTo>
                  <a:close/>
                </a:path>
              </a:pathLst>
            </a:custGeom>
          </p:spPr>
        </p:pic>
        <p:grpSp>
          <p:nvGrpSpPr>
            <p:cNvPr id="505" name="Graphic 4">
              <a:extLst>
                <a:ext uri="{FF2B5EF4-FFF2-40B4-BE49-F238E27FC236}">
                  <a16:creationId xmlns:a16="http://schemas.microsoft.com/office/drawing/2014/main" id="{5277ADD4-66DC-9A02-B9AB-E020591C3FE9}"/>
                </a:ext>
              </a:extLst>
            </p:cNvPr>
            <p:cNvGrpSpPr/>
            <p:nvPr/>
          </p:nvGrpSpPr>
          <p:grpSpPr>
            <a:xfrm>
              <a:off x="5636368" y="5914337"/>
              <a:ext cx="87548" cy="87548"/>
              <a:chOff x="2152244" y="7647521"/>
              <a:chExt cx="87548" cy="87548"/>
            </a:xfrm>
          </p:grpSpPr>
          <p:sp>
            <p:nvSpPr>
              <p:cNvPr id="506" name="Freeform: Shape 505">
                <a:extLst>
                  <a:ext uri="{FF2B5EF4-FFF2-40B4-BE49-F238E27FC236}">
                    <a16:creationId xmlns:a16="http://schemas.microsoft.com/office/drawing/2014/main" id="{75E614D1-B849-7036-7773-B681F87FB3F5}"/>
                  </a:ext>
                </a:extLst>
              </p:cNvPr>
              <p:cNvSpPr/>
              <p:nvPr/>
            </p:nvSpPr>
            <p:spPr>
              <a:xfrm>
                <a:off x="2152244" y="7647521"/>
                <a:ext cx="87548" cy="87548"/>
              </a:xfrm>
              <a:custGeom>
                <a:avLst/>
                <a:gdLst>
                  <a:gd name="connsiteX0" fmla="*/ 18453 w 87548"/>
                  <a:gd name="connsiteY0" fmla="*/ 1783 h 87548"/>
                  <a:gd name="connsiteX1" fmla="*/ 69524 w 87548"/>
                  <a:gd name="connsiteY1" fmla="*/ 1783 h 87548"/>
                  <a:gd name="connsiteX2" fmla="*/ 83203 w 87548"/>
                  <a:gd name="connsiteY2" fmla="*/ 6343 h 87548"/>
                  <a:gd name="connsiteX3" fmla="*/ 87763 w 87548"/>
                  <a:gd name="connsiteY3" fmla="*/ 20022 h 87548"/>
                  <a:gd name="connsiteX4" fmla="*/ 87763 w 87548"/>
                  <a:gd name="connsiteY4" fmla="*/ 71093 h 87548"/>
                  <a:gd name="connsiteX5" fmla="*/ 83203 w 87548"/>
                  <a:gd name="connsiteY5" fmla="*/ 84772 h 87548"/>
                  <a:gd name="connsiteX6" fmla="*/ 69524 w 87548"/>
                  <a:gd name="connsiteY6" fmla="*/ 89332 h 87548"/>
                  <a:gd name="connsiteX7" fmla="*/ 18453 w 87548"/>
                  <a:gd name="connsiteY7" fmla="*/ 89332 h 87548"/>
                  <a:gd name="connsiteX8" fmla="*/ 4774 w 87548"/>
                  <a:gd name="connsiteY8" fmla="*/ 84772 h 87548"/>
                  <a:gd name="connsiteX9" fmla="*/ 214 w 87548"/>
                  <a:gd name="connsiteY9" fmla="*/ 71093 h 87548"/>
                  <a:gd name="connsiteX10" fmla="*/ 1354 w 87548"/>
                  <a:gd name="connsiteY10" fmla="*/ 12043 h 87548"/>
                  <a:gd name="connsiteX11" fmla="*/ 4774 w 87548"/>
                  <a:gd name="connsiteY11" fmla="*/ 6343 h 87548"/>
                  <a:gd name="connsiteX12" fmla="*/ 18453 w 87548"/>
                  <a:gd name="connsiteY12" fmla="*/ 178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53" y="1783"/>
                    </a:moveTo>
                    <a:lnTo>
                      <a:pt x="69524" y="1783"/>
                    </a:lnTo>
                    <a:lnTo>
                      <a:pt x="83203" y="6343"/>
                    </a:lnTo>
                    <a:lnTo>
                      <a:pt x="87763" y="20022"/>
                    </a:lnTo>
                    <a:lnTo>
                      <a:pt x="87763" y="71093"/>
                    </a:lnTo>
                    <a:lnTo>
                      <a:pt x="83203" y="84772"/>
                    </a:lnTo>
                    <a:lnTo>
                      <a:pt x="69524" y="89332"/>
                    </a:lnTo>
                    <a:lnTo>
                      <a:pt x="18453" y="89332"/>
                    </a:lnTo>
                    <a:lnTo>
                      <a:pt x="4774" y="84772"/>
                    </a:lnTo>
                    <a:lnTo>
                      <a:pt x="214" y="71093"/>
                    </a:lnTo>
                    <a:lnTo>
                      <a:pt x="1354" y="12043"/>
                    </a:lnTo>
                    <a:lnTo>
                      <a:pt x="4774" y="6343"/>
                    </a:lnTo>
                    <a:lnTo>
                      <a:pt x="18453" y="1783"/>
                    </a:lnTo>
                  </a:path>
                </a:pathLst>
              </a:custGeom>
              <a:solidFill>
                <a:srgbClr val="FFFFFF"/>
              </a:solidFill>
              <a:ln w="0" cap="flat">
                <a:noFill/>
                <a:prstDash val="solid"/>
                <a:miter/>
              </a:ln>
            </p:spPr>
            <p:txBody>
              <a:bodyPr rtlCol="0" anchor="ctr"/>
              <a:lstStyle/>
              <a:p>
                <a:endParaRPr lang="en-IN"/>
              </a:p>
            </p:txBody>
          </p:sp>
          <p:sp>
            <p:nvSpPr>
              <p:cNvPr id="507" name="Freeform: Shape 506">
                <a:extLst>
                  <a:ext uri="{FF2B5EF4-FFF2-40B4-BE49-F238E27FC236}">
                    <a16:creationId xmlns:a16="http://schemas.microsoft.com/office/drawing/2014/main" id="{E34450E0-DF27-6560-C14D-9581F27461DA}"/>
                  </a:ext>
                </a:extLst>
              </p:cNvPr>
              <p:cNvSpPr/>
              <p:nvPr/>
            </p:nvSpPr>
            <p:spPr>
              <a:xfrm>
                <a:off x="2152244" y="7647521"/>
                <a:ext cx="87548" cy="87548"/>
              </a:xfrm>
              <a:custGeom>
                <a:avLst/>
                <a:gdLst>
                  <a:gd name="connsiteX0" fmla="*/ 18453 w 87548"/>
                  <a:gd name="connsiteY0" fmla="*/ 1783 h 87548"/>
                  <a:gd name="connsiteX1" fmla="*/ 69524 w 87548"/>
                  <a:gd name="connsiteY1" fmla="*/ 1783 h 87548"/>
                  <a:gd name="connsiteX2" fmla="*/ 87763 w 87548"/>
                  <a:gd name="connsiteY2" fmla="*/ 20022 h 87548"/>
                  <a:gd name="connsiteX3" fmla="*/ 87763 w 87548"/>
                  <a:gd name="connsiteY3" fmla="*/ 20022 h 87548"/>
                  <a:gd name="connsiteX4" fmla="*/ 87763 w 87548"/>
                  <a:gd name="connsiteY4" fmla="*/ 71093 h 87548"/>
                  <a:gd name="connsiteX5" fmla="*/ 69524 w 87548"/>
                  <a:gd name="connsiteY5" fmla="*/ 89332 h 87548"/>
                  <a:gd name="connsiteX6" fmla="*/ 69524 w 87548"/>
                  <a:gd name="connsiteY6" fmla="*/ 89332 h 87548"/>
                  <a:gd name="connsiteX7" fmla="*/ 18453 w 87548"/>
                  <a:gd name="connsiteY7" fmla="*/ 89332 h 87548"/>
                  <a:gd name="connsiteX8" fmla="*/ 214 w 87548"/>
                  <a:gd name="connsiteY8" fmla="*/ 71093 h 87548"/>
                  <a:gd name="connsiteX9" fmla="*/ 214 w 87548"/>
                  <a:gd name="connsiteY9" fmla="*/ 71093 h 87548"/>
                  <a:gd name="connsiteX10" fmla="*/ 214 w 87548"/>
                  <a:gd name="connsiteY10" fmla="*/ 20022 h 87548"/>
                  <a:gd name="connsiteX11" fmla="*/ 18453 w 87548"/>
                  <a:gd name="connsiteY11" fmla="*/ 178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53" y="1783"/>
                    </a:moveTo>
                    <a:cubicBezTo>
                      <a:pt x="30561" y="1783"/>
                      <a:pt x="42668" y="1783"/>
                      <a:pt x="69524" y="1783"/>
                    </a:cubicBezTo>
                    <a:cubicBezTo>
                      <a:pt x="81683" y="1783"/>
                      <a:pt x="87763" y="7863"/>
                      <a:pt x="87763" y="20022"/>
                    </a:cubicBezTo>
                    <a:moveTo>
                      <a:pt x="87763" y="20022"/>
                    </a:moveTo>
                    <a:cubicBezTo>
                      <a:pt x="87763" y="39034"/>
                      <a:pt x="87763" y="58046"/>
                      <a:pt x="87763" y="71093"/>
                    </a:cubicBezTo>
                    <a:cubicBezTo>
                      <a:pt x="87763" y="83252"/>
                      <a:pt x="81683" y="89332"/>
                      <a:pt x="69524" y="89332"/>
                    </a:cubicBezTo>
                    <a:moveTo>
                      <a:pt x="69524" y="89332"/>
                    </a:moveTo>
                    <a:cubicBezTo>
                      <a:pt x="49789" y="89332"/>
                      <a:pt x="30055" y="89332"/>
                      <a:pt x="18453" y="89332"/>
                    </a:cubicBezTo>
                    <a:cubicBezTo>
                      <a:pt x="6294" y="89332"/>
                      <a:pt x="214" y="83252"/>
                      <a:pt x="214" y="71093"/>
                    </a:cubicBezTo>
                    <a:moveTo>
                      <a:pt x="214" y="71093"/>
                    </a:moveTo>
                    <a:cubicBezTo>
                      <a:pt x="214" y="59462"/>
                      <a:pt x="214" y="47831"/>
                      <a:pt x="214" y="20022"/>
                    </a:cubicBezTo>
                    <a:cubicBezTo>
                      <a:pt x="214" y="7863"/>
                      <a:pt x="6294" y="1783"/>
                      <a:pt x="18453" y="1783"/>
                    </a:cubicBezTo>
                  </a:path>
                </a:pathLst>
              </a:custGeom>
              <a:noFill/>
              <a:ln w="4284" cap="flat">
                <a:solidFill>
                  <a:srgbClr val="171717"/>
                </a:solidFill>
                <a:prstDash val="solid"/>
                <a:miter/>
              </a:ln>
            </p:spPr>
            <p:txBody>
              <a:bodyPr rtlCol="0" anchor="ctr"/>
              <a:lstStyle/>
              <a:p>
                <a:endParaRPr lang="en-IN"/>
              </a:p>
            </p:txBody>
          </p:sp>
        </p:grpSp>
        <p:sp>
          <p:nvSpPr>
            <p:cNvPr id="508" name="Freeform: Shape 507">
              <a:extLst>
                <a:ext uri="{FF2B5EF4-FFF2-40B4-BE49-F238E27FC236}">
                  <a16:creationId xmlns:a16="http://schemas.microsoft.com/office/drawing/2014/main" id="{79A8C269-B52D-26BC-D322-CA9847C4D350}"/>
                </a:ext>
              </a:extLst>
            </p:cNvPr>
            <p:cNvSpPr/>
            <p:nvPr/>
          </p:nvSpPr>
          <p:spPr>
            <a:xfrm>
              <a:off x="5655516" y="5930742"/>
              <a:ext cx="51999" cy="51995"/>
            </a:xfrm>
            <a:custGeom>
              <a:avLst/>
              <a:gdLst>
                <a:gd name="connsiteX0" fmla="*/ 32228 w 51999"/>
                <a:gd name="connsiteY0" fmla="*/ 13558 h 51995"/>
                <a:gd name="connsiteX1" fmla="*/ 32228 w 51999"/>
                <a:gd name="connsiteY1" fmla="*/ 17388 h 51995"/>
                <a:gd name="connsiteX2" fmla="*/ 36605 w 51999"/>
                <a:gd name="connsiteY2" fmla="*/ 21765 h 51995"/>
                <a:gd name="connsiteX3" fmla="*/ 40435 w 51999"/>
                <a:gd name="connsiteY3" fmla="*/ 21765 h 51995"/>
                <a:gd name="connsiteX4" fmla="*/ 50750 w 51999"/>
                <a:gd name="connsiteY4" fmla="*/ 11451 h 51995"/>
                <a:gd name="connsiteX5" fmla="*/ 42562 w 51999"/>
                <a:gd name="connsiteY5" fmla="*/ 33174 h 51995"/>
                <a:gd name="connsiteX6" fmla="*/ 29027 w 51999"/>
                <a:gd name="connsiteY6" fmla="*/ 33174 h 51995"/>
                <a:gd name="connsiteX7" fmla="*/ 10121 w 51999"/>
                <a:gd name="connsiteY7" fmla="*/ 52079 h 51995"/>
                <a:gd name="connsiteX8" fmla="*/ 1914 w 51999"/>
                <a:gd name="connsiteY8" fmla="*/ 52079 h 51995"/>
                <a:gd name="connsiteX9" fmla="*/ 1914 w 51999"/>
                <a:gd name="connsiteY9" fmla="*/ 43871 h 51995"/>
                <a:gd name="connsiteX10" fmla="*/ 20819 w 51999"/>
                <a:gd name="connsiteY10" fmla="*/ 24966 h 51995"/>
                <a:gd name="connsiteX11" fmla="*/ 29007 w 51999"/>
                <a:gd name="connsiteY11" fmla="*/ 3243 h 51995"/>
                <a:gd name="connsiteX12" fmla="*/ 42542 w 51999"/>
                <a:gd name="connsiteY12" fmla="*/ 3243 h 51995"/>
                <a:gd name="connsiteX13" fmla="*/ 32255 w 51999"/>
                <a:gd name="connsiteY13" fmla="*/ 13530 h 5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999" h="51995">
                  <a:moveTo>
                    <a:pt x="32228" y="13558"/>
                  </a:moveTo>
                  <a:cubicBezTo>
                    <a:pt x="31185" y="14621"/>
                    <a:pt x="31185" y="16324"/>
                    <a:pt x="32228" y="17388"/>
                  </a:cubicBezTo>
                  <a:lnTo>
                    <a:pt x="36605" y="21765"/>
                  </a:lnTo>
                  <a:cubicBezTo>
                    <a:pt x="37669" y="22808"/>
                    <a:pt x="39371" y="22808"/>
                    <a:pt x="40435" y="21765"/>
                  </a:cubicBezTo>
                  <a:lnTo>
                    <a:pt x="50750" y="11451"/>
                  </a:lnTo>
                  <a:cubicBezTo>
                    <a:pt x="54487" y="19711"/>
                    <a:pt x="50821" y="29436"/>
                    <a:pt x="42562" y="33174"/>
                  </a:cubicBezTo>
                  <a:cubicBezTo>
                    <a:pt x="38260" y="35121"/>
                    <a:pt x="33328" y="35121"/>
                    <a:pt x="29027" y="33174"/>
                  </a:cubicBezTo>
                  <a:lnTo>
                    <a:pt x="10121" y="52079"/>
                  </a:lnTo>
                  <a:cubicBezTo>
                    <a:pt x="7855" y="54346"/>
                    <a:pt x="4180" y="54346"/>
                    <a:pt x="1914" y="52079"/>
                  </a:cubicBezTo>
                  <a:cubicBezTo>
                    <a:pt x="-353" y="49813"/>
                    <a:pt x="-353" y="46138"/>
                    <a:pt x="1914" y="43871"/>
                  </a:cubicBezTo>
                  <a:lnTo>
                    <a:pt x="20819" y="24966"/>
                  </a:lnTo>
                  <a:cubicBezTo>
                    <a:pt x="17081" y="16707"/>
                    <a:pt x="20747" y="6981"/>
                    <a:pt x="29007" y="3243"/>
                  </a:cubicBezTo>
                  <a:cubicBezTo>
                    <a:pt x="33308" y="1297"/>
                    <a:pt x="38240" y="1297"/>
                    <a:pt x="42542" y="3243"/>
                  </a:cubicBezTo>
                  <a:lnTo>
                    <a:pt x="32255" y="13530"/>
                  </a:lnTo>
                  <a:close/>
                </a:path>
              </a:pathLst>
            </a:custGeom>
            <a:solidFill>
              <a:srgbClr val="000000"/>
            </a:solidFill>
            <a:ln w="5288" cap="rnd">
              <a:solidFill>
                <a:srgbClr val="171717"/>
              </a:solidFill>
              <a:prstDash val="solid"/>
              <a:round/>
            </a:ln>
          </p:spPr>
          <p:txBody>
            <a:bodyPr rtlCol="0" anchor="ctr"/>
            <a:lstStyle/>
            <a:p>
              <a:endParaRPr lang="en-IN"/>
            </a:p>
          </p:txBody>
        </p:sp>
        <p:grpSp>
          <p:nvGrpSpPr>
            <p:cNvPr id="509" name="Graphic 4">
              <a:extLst>
                <a:ext uri="{FF2B5EF4-FFF2-40B4-BE49-F238E27FC236}">
                  <a16:creationId xmlns:a16="http://schemas.microsoft.com/office/drawing/2014/main" id="{4951A8E4-3EB2-B9CF-DD3D-C3469B4BDFB7}"/>
                </a:ext>
              </a:extLst>
            </p:cNvPr>
            <p:cNvGrpSpPr/>
            <p:nvPr/>
          </p:nvGrpSpPr>
          <p:grpSpPr>
            <a:xfrm>
              <a:off x="2810685" y="1536565"/>
              <a:ext cx="43774" cy="171450"/>
              <a:chOff x="2124885" y="1666469"/>
              <a:chExt cx="43774" cy="171450"/>
            </a:xfrm>
            <a:noFill/>
          </p:grpSpPr>
          <p:sp>
            <p:nvSpPr>
              <p:cNvPr id="510" name="Freeform: Shape 509">
                <a:extLst>
                  <a:ext uri="{FF2B5EF4-FFF2-40B4-BE49-F238E27FC236}">
                    <a16:creationId xmlns:a16="http://schemas.microsoft.com/office/drawing/2014/main" id="{869EDAA9-F0CA-2BCA-479B-582DD494D54F}"/>
                  </a:ext>
                </a:extLst>
              </p:cNvPr>
              <p:cNvSpPr/>
              <p:nvPr/>
            </p:nvSpPr>
            <p:spPr>
              <a:xfrm>
                <a:off x="2146772" y="1666469"/>
                <a:ext cx="3647" cy="171450"/>
              </a:xfrm>
              <a:custGeom>
                <a:avLst/>
                <a:gdLst>
                  <a:gd name="connsiteX0" fmla="*/ 213 w 3647"/>
                  <a:gd name="connsiteY0" fmla="*/ 144 h 171450"/>
                  <a:gd name="connsiteX1" fmla="*/ 213 w 3647"/>
                  <a:gd name="connsiteY1" fmla="*/ 171594 h 171450"/>
                </a:gdLst>
                <a:ahLst/>
                <a:cxnLst>
                  <a:cxn ang="0">
                    <a:pos x="connsiteX0" y="connsiteY0"/>
                  </a:cxn>
                  <a:cxn ang="0">
                    <a:pos x="connsiteX1" y="connsiteY1"/>
                  </a:cxn>
                </a:cxnLst>
                <a:rect l="l" t="t" r="r" b="b"/>
                <a:pathLst>
                  <a:path w="3647" h="171450">
                    <a:moveTo>
                      <a:pt x="213" y="144"/>
                    </a:moveTo>
                    <a:cubicBezTo>
                      <a:pt x="213" y="46921"/>
                      <a:pt x="213" y="93698"/>
                      <a:pt x="213" y="171594"/>
                    </a:cubicBezTo>
                  </a:path>
                </a:pathLst>
              </a:custGeom>
              <a:noFill/>
              <a:ln w="4284" cap="flat">
                <a:solidFill>
                  <a:srgbClr val="000000"/>
                </a:solidFill>
                <a:prstDash val="solid"/>
                <a:miter/>
              </a:ln>
            </p:spPr>
            <p:txBody>
              <a:bodyPr rtlCol="0" anchor="ctr"/>
              <a:lstStyle/>
              <a:p>
                <a:endParaRPr lang="en-IN"/>
              </a:p>
            </p:txBody>
          </p:sp>
          <p:sp>
            <p:nvSpPr>
              <p:cNvPr id="511" name="Freeform: Shape 510">
                <a:extLst>
                  <a:ext uri="{FF2B5EF4-FFF2-40B4-BE49-F238E27FC236}">
                    <a16:creationId xmlns:a16="http://schemas.microsoft.com/office/drawing/2014/main" id="{1D6C66EC-C37A-3A76-FC6E-908AB56E85C5}"/>
                  </a:ext>
                </a:extLst>
              </p:cNvPr>
              <p:cNvSpPr/>
              <p:nvPr/>
            </p:nvSpPr>
            <p:spPr>
              <a:xfrm>
                <a:off x="2124885" y="1800009"/>
                <a:ext cx="43774" cy="37909"/>
              </a:xfrm>
              <a:custGeom>
                <a:avLst/>
                <a:gdLst>
                  <a:gd name="connsiteX0" fmla="*/ 43987 w 43774"/>
                  <a:gd name="connsiteY0" fmla="*/ 144 h 37909"/>
                  <a:gd name="connsiteX1" fmla="*/ 22100 w 43774"/>
                  <a:gd name="connsiteY1" fmla="*/ 38053 h 37909"/>
                  <a:gd name="connsiteX2" fmla="*/ 213 w 43774"/>
                  <a:gd name="connsiteY2" fmla="*/ 144 h 37909"/>
                </a:gdLst>
                <a:ahLst/>
                <a:cxnLst>
                  <a:cxn ang="0">
                    <a:pos x="connsiteX0" y="connsiteY0"/>
                  </a:cxn>
                  <a:cxn ang="0">
                    <a:pos x="connsiteX1" y="connsiteY1"/>
                  </a:cxn>
                  <a:cxn ang="0">
                    <a:pos x="connsiteX2" y="connsiteY2"/>
                  </a:cxn>
                </a:cxnLst>
                <a:rect l="l" t="t" r="r" b="b"/>
                <a:pathLst>
                  <a:path w="43774" h="37909">
                    <a:moveTo>
                      <a:pt x="43987" y="144"/>
                    </a:moveTo>
                    <a:cubicBezTo>
                      <a:pt x="40339" y="6462"/>
                      <a:pt x="29395" y="38053"/>
                      <a:pt x="22100" y="38053"/>
                    </a:cubicBezTo>
                    <a:cubicBezTo>
                      <a:pt x="14804" y="38053"/>
                      <a:pt x="3860" y="6462"/>
                      <a:pt x="213" y="144"/>
                    </a:cubicBezTo>
                  </a:path>
                </a:pathLst>
              </a:custGeom>
              <a:noFill/>
              <a:ln w="4284" cap="flat">
                <a:solidFill>
                  <a:srgbClr val="000000"/>
                </a:solidFill>
                <a:prstDash val="solid"/>
                <a:miter/>
              </a:ln>
            </p:spPr>
            <p:txBody>
              <a:bodyPr rtlCol="0" anchor="ctr"/>
              <a:lstStyle/>
              <a:p>
                <a:endParaRPr lang="en-IN"/>
              </a:p>
            </p:txBody>
          </p:sp>
        </p:grpSp>
        <p:grpSp>
          <p:nvGrpSpPr>
            <p:cNvPr id="512" name="Graphic 4">
              <a:extLst>
                <a:ext uri="{FF2B5EF4-FFF2-40B4-BE49-F238E27FC236}">
                  <a16:creationId xmlns:a16="http://schemas.microsoft.com/office/drawing/2014/main" id="{993C2958-15B3-DF5C-F623-F5B769150B34}"/>
                </a:ext>
              </a:extLst>
            </p:cNvPr>
            <p:cNvGrpSpPr/>
            <p:nvPr/>
          </p:nvGrpSpPr>
          <p:grpSpPr>
            <a:xfrm>
              <a:off x="2810685" y="1970662"/>
              <a:ext cx="43774" cy="393970"/>
              <a:chOff x="2124885" y="2100566"/>
              <a:chExt cx="43774" cy="393970"/>
            </a:xfrm>
            <a:noFill/>
          </p:grpSpPr>
          <p:sp>
            <p:nvSpPr>
              <p:cNvPr id="513" name="Freeform: Shape 512">
                <a:extLst>
                  <a:ext uri="{FF2B5EF4-FFF2-40B4-BE49-F238E27FC236}">
                    <a16:creationId xmlns:a16="http://schemas.microsoft.com/office/drawing/2014/main" id="{0017DFD5-CE8A-D3A3-121F-DEDCE21BE255}"/>
                  </a:ext>
                </a:extLst>
              </p:cNvPr>
              <p:cNvSpPr/>
              <p:nvPr/>
            </p:nvSpPr>
            <p:spPr>
              <a:xfrm>
                <a:off x="2146772" y="2100566"/>
                <a:ext cx="3647" cy="393970"/>
              </a:xfrm>
              <a:custGeom>
                <a:avLst/>
                <a:gdLst>
                  <a:gd name="connsiteX0" fmla="*/ 213 w 3647"/>
                  <a:gd name="connsiteY0" fmla="*/ 263 h 393970"/>
                  <a:gd name="connsiteX1" fmla="*/ 213 w 3647"/>
                  <a:gd name="connsiteY1" fmla="*/ 394233 h 393970"/>
                </a:gdLst>
                <a:ahLst/>
                <a:cxnLst>
                  <a:cxn ang="0">
                    <a:pos x="connsiteX0" y="connsiteY0"/>
                  </a:cxn>
                  <a:cxn ang="0">
                    <a:pos x="connsiteX1" y="connsiteY1"/>
                  </a:cxn>
                </a:cxnLst>
                <a:rect l="l" t="t" r="r" b="b"/>
                <a:pathLst>
                  <a:path w="3647" h="393970">
                    <a:moveTo>
                      <a:pt x="213" y="263"/>
                    </a:moveTo>
                    <a:cubicBezTo>
                      <a:pt x="213" y="148828"/>
                      <a:pt x="213" y="297394"/>
                      <a:pt x="213" y="394233"/>
                    </a:cubicBezTo>
                  </a:path>
                </a:pathLst>
              </a:custGeom>
              <a:noFill/>
              <a:ln w="4522" cap="flat">
                <a:solidFill>
                  <a:srgbClr val="000000"/>
                </a:solidFill>
                <a:prstDash val="solid"/>
                <a:miter/>
              </a:ln>
            </p:spPr>
            <p:txBody>
              <a:bodyPr rtlCol="0" anchor="ctr"/>
              <a:lstStyle/>
              <a:p>
                <a:endParaRPr lang="en-IN"/>
              </a:p>
            </p:txBody>
          </p:sp>
          <p:sp>
            <p:nvSpPr>
              <p:cNvPr id="514" name="Freeform: Shape 513">
                <a:extLst>
                  <a:ext uri="{FF2B5EF4-FFF2-40B4-BE49-F238E27FC236}">
                    <a16:creationId xmlns:a16="http://schemas.microsoft.com/office/drawing/2014/main" id="{E93224B4-5B41-764F-4072-6C7BDD0ED27E}"/>
                  </a:ext>
                </a:extLst>
              </p:cNvPr>
              <p:cNvSpPr/>
              <p:nvPr/>
            </p:nvSpPr>
            <p:spPr>
              <a:xfrm>
                <a:off x="2124885" y="2456626"/>
                <a:ext cx="43774" cy="37909"/>
              </a:xfrm>
              <a:custGeom>
                <a:avLst/>
                <a:gdLst>
                  <a:gd name="connsiteX0" fmla="*/ 43987 w 43774"/>
                  <a:gd name="connsiteY0" fmla="*/ 263 h 37909"/>
                  <a:gd name="connsiteX1" fmla="*/ 22100 w 43774"/>
                  <a:gd name="connsiteY1" fmla="*/ 38172 h 37909"/>
                  <a:gd name="connsiteX2" fmla="*/ 213 w 43774"/>
                  <a:gd name="connsiteY2" fmla="*/ 263 h 37909"/>
                </a:gdLst>
                <a:ahLst/>
                <a:cxnLst>
                  <a:cxn ang="0">
                    <a:pos x="connsiteX0" y="connsiteY0"/>
                  </a:cxn>
                  <a:cxn ang="0">
                    <a:pos x="connsiteX1" y="connsiteY1"/>
                  </a:cxn>
                  <a:cxn ang="0">
                    <a:pos x="connsiteX2" y="connsiteY2"/>
                  </a:cxn>
                </a:cxnLst>
                <a:rect l="l" t="t" r="r" b="b"/>
                <a:pathLst>
                  <a:path w="43774" h="37909">
                    <a:moveTo>
                      <a:pt x="43987" y="263"/>
                    </a:moveTo>
                    <a:cubicBezTo>
                      <a:pt x="40339" y="6581"/>
                      <a:pt x="29395" y="38172"/>
                      <a:pt x="22100" y="38172"/>
                    </a:cubicBezTo>
                    <a:cubicBezTo>
                      <a:pt x="14804" y="38172"/>
                      <a:pt x="3860" y="6581"/>
                      <a:pt x="213" y="263"/>
                    </a:cubicBezTo>
                  </a:path>
                </a:pathLst>
              </a:custGeom>
              <a:noFill/>
              <a:ln w="4522" cap="flat">
                <a:solidFill>
                  <a:srgbClr val="000000"/>
                </a:solidFill>
                <a:prstDash val="solid"/>
                <a:miter/>
              </a:ln>
            </p:spPr>
            <p:txBody>
              <a:bodyPr rtlCol="0" anchor="ctr"/>
              <a:lstStyle/>
              <a:p>
                <a:endParaRPr lang="en-IN"/>
              </a:p>
            </p:txBody>
          </p:sp>
        </p:grpSp>
        <p:grpSp>
          <p:nvGrpSpPr>
            <p:cNvPr id="515" name="Graphic 4">
              <a:extLst>
                <a:ext uri="{FF2B5EF4-FFF2-40B4-BE49-F238E27FC236}">
                  <a16:creationId xmlns:a16="http://schemas.microsoft.com/office/drawing/2014/main" id="{2A557273-1A49-9CEF-21D6-83D0BF4C00E9}"/>
                </a:ext>
              </a:extLst>
            </p:cNvPr>
            <p:cNvGrpSpPr/>
            <p:nvPr/>
          </p:nvGrpSpPr>
          <p:grpSpPr>
            <a:xfrm>
              <a:off x="2513384" y="3900022"/>
              <a:ext cx="43774" cy="430448"/>
              <a:chOff x="1827584" y="4029926"/>
              <a:chExt cx="43774" cy="430448"/>
            </a:xfrm>
            <a:noFill/>
          </p:grpSpPr>
          <p:sp>
            <p:nvSpPr>
              <p:cNvPr id="516" name="Freeform: Shape 515">
                <a:extLst>
                  <a:ext uri="{FF2B5EF4-FFF2-40B4-BE49-F238E27FC236}">
                    <a16:creationId xmlns:a16="http://schemas.microsoft.com/office/drawing/2014/main" id="{9FA21C36-7C4F-DB0B-EDE3-A8F2D48CF19A}"/>
                  </a:ext>
                </a:extLst>
              </p:cNvPr>
              <p:cNvSpPr/>
              <p:nvPr/>
            </p:nvSpPr>
            <p:spPr>
              <a:xfrm>
                <a:off x="1849471" y="4029926"/>
                <a:ext cx="3647" cy="430448"/>
              </a:xfrm>
              <a:custGeom>
                <a:avLst/>
                <a:gdLst>
                  <a:gd name="connsiteX0" fmla="*/ 131 w 3647"/>
                  <a:gd name="connsiteY0" fmla="*/ 791 h 430448"/>
                  <a:gd name="connsiteX1" fmla="*/ 131 w 3647"/>
                  <a:gd name="connsiteY1" fmla="*/ 431240 h 430448"/>
                </a:gdLst>
                <a:ahLst/>
                <a:cxnLst>
                  <a:cxn ang="0">
                    <a:pos x="connsiteX0" y="connsiteY0"/>
                  </a:cxn>
                  <a:cxn ang="0">
                    <a:pos x="connsiteX1" y="connsiteY1"/>
                  </a:cxn>
                </a:cxnLst>
                <a:rect l="l" t="t" r="r" b="b"/>
                <a:pathLst>
                  <a:path w="3647" h="430448">
                    <a:moveTo>
                      <a:pt x="131" y="791"/>
                    </a:moveTo>
                    <a:cubicBezTo>
                      <a:pt x="131" y="141988"/>
                      <a:pt x="131" y="283185"/>
                      <a:pt x="131" y="431240"/>
                    </a:cubicBezTo>
                  </a:path>
                </a:pathLst>
              </a:custGeom>
              <a:noFill/>
              <a:ln w="4522" cap="flat">
                <a:solidFill>
                  <a:srgbClr val="000000"/>
                </a:solidFill>
                <a:prstDash val="solid"/>
                <a:miter/>
              </a:ln>
            </p:spPr>
            <p:txBody>
              <a:bodyPr rtlCol="0" anchor="ctr"/>
              <a:lstStyle/>
              <a:p>
                <a:endParaRPr lang="en-IN"/>
              </a:p>
            </p:txBody>
          </p:sp>
          <p:sp>
            <p:nvSpPr>
              <p:cNvPr id="517" name="Freeform: Shape 516">
                <a:extLst>
                  <a:ext uri="{FF2B5EF4-FFF2-40B4-BE49-F238E27FC236}">
                    <a16:creationId xmlns:a16="http://schemas.microsoft.com/office/drawing/2014/main" id="{9B23DFCB-617B-D2B8-55CB-8F9E9DB2FF6C}"/>
                  </a:ext>
                </a:extLst>
              </p:cNvPr>
              <p:cNvSpPr/>
              <p:nvPr/>
            </p:nvSpPr>
            <p:spPr>
              <a:xfrm>
                <a:off x="1827584" y="4422465"/>
                <a:ext cx="43774" cy="37909"/>
              </a:xfrm>
              <a:custGeom>
                <a:avLst/>
                <a:gdLst>
                  <a:gd name="connsiteX0" fmla="*/ 43905 w 43774"/>
                  <a:gd name="connsiteY0" fmla="*/ 791 h 37909"/>
                  <a:gd name="connsiteX1" fmla="*/ 22018 w 43774"/>
                  <a:gd name="connsiteY1" fmla="*/ 38701 h 37909"/>
                  <a:gd name="connsiteX2" fmla="*/ 131 w 43774"/>
                  <a:gd name="connsiteY2" fmla="*/ 791 h 37909"/>
                </a:gdLst>
                <a:ahLst/>
                <a:cxnLst>
                  <a:cxn ang="0">
                    <a:pos x="connsiteX0" y="connsiteY0"/>
                  </a:cxn>
                  <a:cxn ang="0">
                    <a:pos x="connsiteX1" y="connsiteY1"/>
                  </a:cxn>
                  <a:cxn ang="0">
                    <a:pos x="connsiteX2" y="connsiteY2"/>
                  </a:cxn>
                </a:cxnLst>
                <a:rect l="l" t="t" r="r" b="b"/>
                <a:pathLst>
                  <a:path w="43774" h="37909">
                    <a:moveTo>
                      <a:pt x="43905" y="791"/>
                    </a:moveTo>
                    <a:cubicBezTo>
                      <a:pt x="40258" y="7110"/>
                      <a:pt x="29314" y="38701"/>
                      <a:pt x="22018" y="38701"/>
                    </a:cubicBezTo>
                    <a:cubicBezTo>
                      <a:pt x="14722" y="38701"/>
                      <a:pt x="3779" y="7110"/>
                      <a:pt x="131" y="791"/>
                    </a:cubicBezTo>
                  </a:path>
                </a:pathLst>
              </a:custGeom>
              <a:noFill/>
              <a:ln w="4522" cap="flat">
                <a:solidFill>
                  <a:srgbClr val="000000"/>
                </a:solidFill>
                <a:prstDash val="solid"/>
                <a:miter/>
              </a:ln>
            </p:spPr>
            <p:txBody>
              <a:bodyPr rtlCol="0" anchor="ctr"/>
              <a:lstStyle/>
              <a:p>
                <a:endParaRPr lang="en-IN"/>
              </a:p>
            </p:txBody>
          </p:sp>
        </p:grpSp>
        <p:grpSp>
          <p:nvGrpSpPr>
            <p:cNvPr id="518" name="Graphic 4">
              <a:extLst>
                <a:ext uri="{FF2B5EF4-FFF2-40B4-BE49-F238E27FC236}">
                  <a16:creationId xmlns:a16="http://schemas.microsoft.com/office/drawing/2014/main" id="{02DC8464-0C38-CC44-33B2-3A0215583FF7}"/>
                </a:ext>
              </a:extLst>
            </p:cNvPr>
            <p:cNvGrpSpPr/>
            <p:nvPr/>
          </p:nvGrpSpPr>
          <p:grpSpPr>
            <a:xfrm>
              <a:off x="5165793" y="4121824"/>
              <a:ext cx="83901" cy="1413133"/>
              <a:chOff x="1681669" y="5855008"/>
              <a:chExt cx="83901" cy="1413133"/>
            </a:xfrm>
          </p:grpSpPr>
          <p:grpSp>
            <p:nvGrpSpPr>
              <p:cNvPr id="519" name="Graphic 4">
                <a:extLst>
                  <a:ext uri="{FF2B5EF4-FFF2-40B4-BE49-F238E27FC236}">
                    <a16:creationId xmlns:a16="http://schemas.microsoft.com/office/drawing/2014/main" id="{3BCD471E-627A-85FB-640A-BC601293B99B}"/>
                  </a:ext>
                </a:extLst>
              </p:cNvPr>
              <p:cNvGrpSpPr/>
              <p:nvPr/>
            </p:nvGrpSpPr>
            <p:grpSpPr>
              <a:xfrm>
                <a:off x="1692612" y="5855008"/>
                <a:ext cx="72957" cy="1413133"/>
                <a:chOff x="1692612" y="5855008"/>
                <a:chExt cx="72957" cy="1413133"/>
              </a:xfrm>
            </p:grpSpPr>
            <p:sp>
              <p:nvSpPr>
                <p:cNvPr id="520" name="Freeform: Shape 519">
                  <a:extLst>
                    <a:ext uri="{FF2B5EF4-FFF2-40B4-BE49-F238E27FC236}">
                      <a16:creationId xmlns:a16="http://schemas.microsoft.com/office/drawing/2014/main" id="{A16D9F43-D6EF-995B-4B2C-1601CA25F6F9}"/>
                    </a:ext>
                  </a:extLst>
                </p:cNvPr>
                <p:cNvSpPr/>
                <p:nvPr/>
              </p:nvSpPr>
              <p:spPr>
                <a:xfrm>
                  <a:off x="1703556" y="5855008"/>
                  <a:ext cx="62013" cy="1413133"/>
                </a:xfrm>
                <a:custGeom>
                  <a:avLst/>
                  <a:gdLst>
                    <a:gd name="connsiteX0" fmla="*/ 62122 w 62013"/>
                    <a:gd name="connsiteY0" fmla="*/ 1292 h 1413133"/>
                    <a:gd name="connsiteX1" fmla="*/ 62122 w 62013"/>
                    <a:gd name="connsiteY1" fmla="*/ 132564 h 1413133"/>
                    <a:gd name="connsiteX2" fmla="*/ 31115 w 62013"/>
                    <a:gd name="connsiteY2" fmla="*/ 163571 h 1413133"/>
                    <a:gd name="connsiteX3" fmla="*/ 31115 w 62013"/>
                    <a:gd name="connsiteY3" fmla="*/ 163571 h 1413133"/>
                    <a:gd name="connsiteX4" fmla="*/ 31115 w 62013"/>
                    <a:gd name="connsiteY4" fmla="*/ 163571 h 1413133"/>
                    <a:gd name="connsiteX5" fmla="*/ 108 w 62013"/>
                    <a:gd name="connsiteY5" fmla="*/ 194578 h 1413133"/>
                    <a:gd name="connsiteX6" fmla="*/ 108 w 62013"/>
                    <a:gd name="connsiteY6" fmla="*/ 194578 h 1413133"/>
                    <a:gd name="connsiteX7" fmla="*/ 108 w 62013"/>
                    <a:gd name="connsiteY7" fmla="*/ 1414425 h 1413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13" h="1413133">
                      <a:moveTo>
                        <a:pt x="62122" y="1292"/>
                      </a:moveTo>
                      <a:cubicBezTo>
                        <a:pt x="62122" y="50354"/>
                        <a:pt x="62122" y="99416"/>
                        <a:pt x="62122" y="132564"/>
                      </a:cubicBezTo>
                      <a:cubicBezTo>
                        <a:pt x="62122" y="149689"/>
                        <a:pt x="48240" y="163571"/>
                        <a:pt x="31115" y="163571"/>
                      </a:cubicBezTo>
                      <a:moveTo>
                        <a:pt x="31115" y="163571"/>
                      </a:moveTo>
                      <a:cubicBezTo>
                        <a:pt x="31115" y="163571"/>
                        <a:pt x="31115" y="163571"/>
                        <a:pt x="31115" y="163571"/>
                      </a:cubicBezTo>
                      <a:cubicBezTo>
                        <a:pt x="13990" y="163571"/>
                        <a:pt x="108" y="177453"/>
                        <a:pt x="108" y="194578"/>
                      </a:cubicBezTo>
                      <a:moveTo>
                        <a:pt x="108" y="194578"/>
                      </a:moveTo>
                      <a:cubicBezTo>
                        <a:pt x="108" y="515891"/>
                        <a:pt x="108" y="837204"/>
                        <a:pt x="108" y="1414425"/>
                      </a:cubicBezTo>
                    </a:path>
                  </a:pathLst>
                </a:custGeom>
                <a:noFill/>
                <a:ln w="4760" cap="flat">
                  <a:solidFill>
                    <a:srgbClr val="000000"/>
                  </a:solidFill>
                  <a:prstDash val="solid"/>
                  <a:miter/>
                </a:ln>
              </p:spPr>
              <p:txBody>
                <a:bodyPr rtlCol="0" anchor="ctr"/>
                <a:lstStyle/>
                <a:p>
                  <a:endParaRPr lang="en-IN"/>
                </a:p>
              </p:txBody>
            </p:sp>
            <p:sp>
              <p:nvSpPr>
                <p:cNvPr id="521" name="Freeform: Shape 520">
                  <a:extLst>
                    <a:ext uri="{FF2B5EF4-FFF2-40B4-BE49-F238E27FC236}">
                      <a16:creationId xmlns:a16="http://schemas.microsoft.com/office/drawing/2014/main" id="{FE599694-9419-6B36-B902-F4B0777DFDFE}"/>
                    </a:ext>
                  </a:extLst>
                </p:cNvPr>
                <p:cNvSpPr/>
                <p:nvPr/>
              </p:nvSpPr>
              <p:spPr>
                <a:xfrm>
                  <a:off x="1692612" y="6885298"/>
                  <a:ext cx="71774" cy="69309"/>
                </a:xfrm>
                <a:custGeom>
                  <a:avLst/>
                  <a:gdLst>
                    <a:gd name="connsiteX0" fmla="*/ 108 w 71774"/>
                    <a:gd name="connsiteY0" fmla="*/ 1292 h 69309"/>
                    <a:gd name="connsiteX1" fmla="*/ 71883 w 71774"/>
                    <a:gd name="connsiteY1" fmla="*/ 1292 h 69309"/>
                    <a:gd name="connsiteX2" fmla="*/ 71883 w 71774"/>
                    <a:gd name="connsiteY2" fmla="*/ 70601 h 69309"/>
                    <a:gd name="connsiteX3" fmla="*/ 108 w 71774"/>
                    <a:gd name="connsiteY3" fmla="*/ 70601 h 69309"/>
                  </a:gdLst>
                  <a:ahLst/>
                  <a:cxnLst>
                    <a:cxn ang="0">
                      <a:pos x="connsiteX0" y="connsiteY0"/>
                    </a:cxn>
                    <a:cxn ang="0">
                      <a:pos x="connsiteX1" y="connsiteY1"/>
                    </a:cxn>
                    <a:cxn ang="0">
                      <a:pos x="connsiteX2" y="connsiteY2"/>
                    </a:cxn>
                    <a:cxn ang="0">
                      <a:pos x="connsiteX3" y="connsiteY3"/>
                    </a:cxn>
                  </a:cxnLst>
                  <a:rect l="l" t="t" r="r" b="b"/>
                  <a:pathLst>
                    <a:path w="71774" h="69309">
                      <a:moveTo>
                        <a:pt x="108" y="1292"/>
                      </a:moveTo>
                      <a:lnTo>
                        <a:pt x="71883" y="1292"/>
                      </a:lnTo>
                      <a:lnTo>
                        <a:pt x="71883" y="70601"/>
                      </a:lnTo>
                      <a:lnTo>
                        <a:pt x="108" y="70601"/>
                      </a:lnTo>
                      <a:close/>
                    </a:path>
                  </a:pathLst>
                </a:custGeom>
                <a:solidFill>
                  <a:srgbClr val="FFFFFF"/>
                </a:solidFill>
                <a:ln w="3626" cap="flat">
                  <a:noFill/>
                  <a:prstDash val="solid"/>
                  <a:miter/>
                </a:ln>
              </p:spPr>
              <p:txBody>
                <a:bodyPr rtlCol="0" anchor="ctr"/>
                <a:lstStyle/>
                <a:p>
                  <a:endParaRPr lang="en-IN"/>
                </a:p>
              </p:txBody>
            </p:sp>
          </p:grpSp>
          <p:sp>
            <p:nvSpPr>
              <p:cNvPr id="522" name="Freeform: Shape 521">
                <a:extLst>
                  <a:ext uri="{FF2B5EF4-FFF2-40B4-BE49-F238E27FC236}">
                    <a16:creationId xmlns:a16="http://schemas.microsoft.com/office/drawing/2014/main" id="{CE72D883-FAB9-0EC2-F81F-9AF30A0BCF25}"/>
                  </a:ext>
                </a:extLst>
              </p:cNvPr>
              <p:cNvSpPr/>
              <p:nvPr/>
            </p:nvSpPr>
            <p:spPr>
              <a:xfrm>
                <a:off x="1681669" y="7230232"/>
                <a:ext cx="43774" cy="37909"/>
              </a:xfrm>
              <a:custGeom>
                <a:avLst/>
                <a:gdLst>
                  <a:gd name="connsiteX0" fmla="*/ 43882 w 43774"/>
                  <a:gd name="connsiteY0" fmla="*/ 1292 h 37909"/>
                  <a:gd name="connsiteX1" fmla="*/ 21995 w 43774"/>
                  <a:gd name="connsiteY1" fmla="*/ 39202 h 37909"/>
                  <a:gd name="connsiteX2" fmla="*/ 108 w 43774"/>
                  <a:gd name="connsiteY2" fmla="*/ 1292 h 37909"/>
                </a:gdLst>
                <a:ahLst/>
                <a:cxnLst>
                  <a:cxn ang="0">
                    <a:pos x="connsiteX0" y="connsiteY0"/>
                  </a:cxn>
                  <a:cxn ang="0">
                    <a:pos x="connsiteX1" y="connsiteY1"/>
                  </a:cxn>
                  <a:cxn ang="0">
                    <a:pos x="connsiteX2" y="connsiteY2"/>
                  </a:cxn>
                </a:cxnLst>
                <a:rect l="l" t="t" r="r" b="b"/>
                <a:pathLst>
                  <a:path w="43774" h="37909">
                    <a:moveTo>
                      <a:pt x="43882" y="1292"/>
                    </a:moveTo>
                    <a:cubicBezTo>
                      <a:pt x="40235" y="7610"/>
                      <a:pt x="29291" y="39202"/>
                      <a:pt x="21995" y="39202"/>
                    </a:cubicBezTo>
                    <a:cubicBezTo>
                      <a:pt x="14699" y="39202"/>
                      <a:pt x="3756" y="7610"/>
                      <a:pt x="108" y="1292"/>
                    </a:cubicBezTo>
                  </a:path>
                </a:pathLst>
              </a:custGeom>
              <a:noFill/>
              <a:ln w="4760" cap="flat">
                <a:solidFill>
                  <a:srgbClr val="000000"/>
                </a:solidFill>
                <a:prstDash val="solid"/>
                <a:miter/>
              </a:ln>
            </p:spPr>
            <p:txBody>
              <a:bodyPr rtlCol="0" anchor="ctr"/>
              <a:lstStyle/>
              <a:p>
                <a:endParaRPr lang="en-IN"/>
              </a:p>
            </p:txBody>
          </p:sp>
        </p:grpSp>
        <p:pic>
          <p:nvPicPr>
            <p:cNvPr id="523" name="Picture 522">
              <a:extLst>
                <a:ext uri="{FF2B5EF4-FFF2-40B4-BE49-F238E27FC236}">
                  <a16:creationId xmlns:a16="http://schemas.microsoft.com/office/drawing/2014/main" id="{FFEA6D18-4F91-541E-C880-5BFF286C00BB}"/>
                </a:ext>
              </a:extLst>
            </p:cNvPr>
            <p:cNvPicPr>
              <a:picLocks noChangeAspect="1"/>
            </p:cNvPicPr>
            <p:nvPr/>
          </p:nvPicPr>
          <p:blipFill>
            <a:blip r:embed="rId16"/>
            <a:stretch>
              <a:fillRect/>
            </a:stretch>
          </p:blipFill>
          <p:spPr>
            <a:xfrm>
              <a:off x="5135377" y="5159409"/>
              <a:ext cx="90014" cy="69309"/>
            </a:xfrm>
            <a:custGeom>
              <a:avLst/>
              <a:gdLst>
                <a:gd name="connsiteX0" fmla="*/ 77 w 90014"/>
                <a:gd name="connsiteY0" fmla="*/ 1576 h 69309"/>
                <a:gd name="connsiteX1" fmla="*/ 90091 w 90014"/>
                <a:gd name="connsiteY1" fmla="*/ 1576 h 69309"/>
                <a:gd name="connsiteX2" fmla="*/ 90091 w 90014"/>
                <a:gd name="connsiteY2" fmla="*/ 70886 h 69309"/>
                <a:gd name="connsiteX3" fmla="*/ 77 w 90014"/>
                <a:gd name="connsiteY3" fmla="*/ 70886 h 69309"/>
              </a:gdLst>
              <a:ahLst/>
              <a:cxnLst>
                <a:cxn ang="0">
                  <a:pos x="connsiteX0" y="connsiteY0"/>
                </a:cxn>
                <a:cxn ang="0">
                  <a:pos x="connsiteX1" y="connsiteY1"/>
                </a:cxn>
                <a:cxn ang="0">
                  <a:pos x="connsiteX2" y="connsiteY2"/>
                </a:cxn>
                <a:cxn ang="0">
                  <a:pos x="connsiteX3" y="connsiteY3"/>
                </a:cxn>
              </a:cxnLst>
              <a:rect l="l" t="t" r="r" b="b"/>
              <a:pathLst>
                <a:path w="90014" h="69309">
                  <a:moveTo>
                    <a:pt x="77" y="1576"/>
                  </a:moveTo>
                  <a:lnTo>
                    <a:pt x="90091" y="1576"/>
                  </a:lnTo>
                  <a:lnTo>
                    <a:pt x="90091" y="70886"/>
                  </a:lnTo>
                  <a:lnTo>
                    <a:pt x="77" y="70886"/>
                  </a:lnTo>
                  <a:close/>
                </a:path>
              </a:pathLst>
            </a:custGeom>
          </p:spPr>
        </p:pic>
        <p:grpSp>
          <p:nvGrpSpPr>
            <p:cNvPr id="524" name="Graphic 4">
              <a:extLst>
                <a:ext uri="{FF2B5EF4-FFF2-40B4-BE49-F238E27FC236}">
                  <a16:creationId xmlns:a16="http://schemas.microsoft.com/office/drawing/2014/main" id="{A3C67098-5AF3-D4C2-9EDD-F9C074CE1037}"/>
                </a:ext>
              </a:extLst>
            </p:cNvPr>
            <p:cNvGrpSpPr/>
            <p:nvPr/>
          </p:nvGrpSpPr>
          <p:grpSpPr>
            <a:xfrm>
              <a:off x="5479510" y="4732791"/>
              <a:ext cx="302773" cy="262646"/>
              <a:chOff x="1995386" y="6465975"/>
              <a:chExt cx="302773" cy="262646"/>
            </a:xfrm>
            <a:noFill/>
          </p:grpSpPr>
          <p:sp>
            <p:nvSpPr>
              <p:cNvPr id="525" name="Freeform: Shape 524">
                <a:extLst>
                  <a:ext uri="{FF2B5EF4-FFF2-40B4-BE49-F238E27FC236}">
                    <a16:creationId xmlns:a16="http://schemas.microsoft.com/office/drawing/2014/main" id="{9CB25E9F-D1EC-6582-4733-51F38F71CA48}"/>
                  </a:ext>
                </a:extLst>
              </p:cNvPr>
              <p:cNvSpPr/>
              <p:nvPr/>
            </p:nvSpPr>
            <p:spPr>
              <a:xfrm>
                <a:off x="1995386" y="6465975"/>
                <a:ext cx="280886" cy="262646"/>
              </a:xfrm>
              <a:custGeom>
                <a:avLst/>
                <a:gdLst>
                  <a:gd name="connsiteX0" fmla="*/ 171 w 280886"/>
                  <a:gd name="connsiteY0" fmla="*/ 1459 h 262646"/>
                  <a:gd name="connsiteX1" fmla="*/ 171 w 280886"/>
                  <a:gd name="connsiteY1" fmla="*/ 121839 h 262646"/>
                  <a:gd name="connsiteX2" fmla="*/ 43945 w 280886"/>
                  <a:gd name="connsiteY2" fmla="*/ 165613 h 262646"/>
                  <a:gd name="connsiteX3" fmla="*/ 43945 w 280886"/>
                  <a:gd name="connsiteY3" fmla="*/ 165613 h 262646"/>
                  <a:gd name="connsiteX4" fmla="*/ 237283 w 280886"/>
                  <a:gd name="connsiteY4" fmla="*/ 165613 h 262646"/>
                  <a:gd name="connsiteX5" fmla="*/ 281057 w 280886"/>
                  <a:gd name="connsiteY5" fmla="*/ 209388 h 262646"/>
                  <a:gd name="connsiteX6" fmla="*/ 281057 w 280886"/>
                  <a:gd name="connsiteY6" fmla="*/ 209388 h 262646"/>
                  <a:gd name="connsiteX7" fmla="*/ 281057 w 280886"/>
                  <a:gd name="connsiteY7" fmla="*/ 264106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886" h="262646">
                    <a:moveTo>
                      <a:pt x="171" y="1459"/>
                    </a:moveTo>
                    <a:cubicBezTo>
                      <a:pt x="171" y="46885"/>
                      <a:pt x="171" y="92311"/>
                      <a:pt x="171" y="121839"/>
                    </a:cubicBezTo>
                    <a:cubicBezTo>
                      <a:pt x="171" y="146015"/>
                      <a:pt x="19769" y="165613"/>
                      <a:pt x="43945" y="165613"/>
                    </a:cubicBezTo>
                    <a:moveTo>
                      <a:pt x="43945" y="165613"/>
                    </a:moveTo>
                    <a:cubicBezTo>
                      <a:pt x="102956" y="165613"/>
                      <a:pt x="161967" y="165613"/>
                      <a:pt x="237283" y="165613"/>
                    </a:cubicBezTo>
                    <a:cubicBezTo>
                      <a:pt x="261459" y="165613"/>
                      <a:pt x="281057" y="185212"/>
                      <a:pt x="281057" y="209388"/>
                    </a:cubicBezTo>
                    <a:moveTo>
                      <a:pt x="281057" y="209388"/>
                    </a:moveTo>
                    <a:cubicBezTo>
                      <a:pt x="281057" y="224497"/>
                      <a:pt x="281057" y="239605"/>
                      <a:pt x="281057" y="264106"/>
                    </a:cubicBezTo>
                  </a:path>
                </a:pathLst>
              </a:custGeom>
              <a:noFill/>
              <a:ln w="4284" cap="flat">
                <a:solidFill>
                  <a:srgbClr val="000000"/>
                </a:solidFill>
                <a:prstDash val="solid"/>
                <a:miter/>
              </a:ln>
            </p:spPr>
            <p:txBody>
              <a:bodyPr rtlCol="0" anchor="ctr"/>
              <a:lstStyle/>
              <a:p>
                <a:endParaRPr lang="en-IN"/>
              </a:p>
            </p:txBody>
          </p:sp>
          <p:sp>
            <p:nvSpPr>
              <p:cNvPr id="526" name="Freeform: Shape 525">
                <a:extLst>
                  <a:ext uri="{FF2B5EF4-FFF2-40B4-BE49-F238E27FC236}">
                    <a16:creationId xmlns:a16="http://schemas.microsoft.com/office/drawing/2014/main" id="{B119D123-6B05-7CB9-7D7A-920451F752BB}"/>
                  </a:ext>
                </a:extLst>
              </p:cNvPr>
              <p:cNvSpPr/>
              <p:nvPr/>
            </p:nvSpPr>
            <p:spPr>
              <a:xfrm>
                <a:off x="2254385" y="6690712"/>
                <a:ext cx="43774" cy="37909"/>
              </a:xfrm>
              <a:custGeom>
                <a:avLst/>
                <a:gdLst>
                  <a:gd name="connsiteX0" fmla="*/ 43945 w 43774"/>
                  <a:gd name="connsiteY0" fmla="*/ 1459 h 37909"/>
                  <a:gd name="connsiteX1" fmla="*/ 22058 w 43774"/>
                  <a:gd name="connsiteY1" fmla="*/ 39369 h 37909"/>
                  <a:gd name="connsiteX2" fmla="*/ 171 w 43774"/>
                  <a:gd name="connsiteY2" fmla="*/ 1459 h 37909"/>
                </a:gdLst>
                <a:ahLst/>
                <a:cxnLst>
                  <a:cxn ang="0">
                    <a:pos x="connsiteX0" y="connsiteY0"/>
                  </a:cxn>
                  <a:cxn ang="0">
                    <a:pos x="connsiteX1" y="connsiteY1"/>
                  </a:cxn>
                  <a:cxn ang="0">
                    <a:pos x="connsiteX2" y="connsiteY2"/>
                  </a:cxn>
                </a:cxnLst>
                <a:rect l="l" t="t" r="r" b="b"/>
                <a:pathLst>
                  <a:path w="43774" h="37909">
                    <a:moveTo>
                      <a:pt x="43945" y="1459"/>
                    </a:moveTo>
                    <a:cubicBezTo>
                      <a:pt x="40298" y="7777"/>
                      <a:pt x="29354" y="39369"/>
                      <a:pt x="22058" y="39369"/>
                    </a:cubicBezTo>
                    <a:cubicBezTo>
                      <a:pt x="14762" y="39369"/>
                      <a:pt x="3819" y="7777"/>
                      <a:pt x="171" y="1459"/>
                    </a:cubicBezTo>
                  </a:path>
                </a:pathLst>
              </a:custGeom>
              <a:noFill/>
              <a:ln w="4284" cap="flat">
                <a:solidFill>
                  <a:srgbClr val="000000"/>
                </a:solidFill>
                <a:prstDash val="solid"/>
                <a:miter/>
              </a:ln>
            </p:spPr>
            <p:txBody>
              <a:bodyPr rtlCol="0" anchor="ctr"/>
              <a:lstStyle/>
              <a:p>
                <a:endParaRPr lang="en-IN"/>
              </a:p>
            </p:txBody>
          </p:sp>
        </p:grpSp>
        <p:grpSp>
          <p:nvGrpSpPr>
            <p:cNvPr id="530" name="Graphic 4">
              <a:extLst>
                <a:ext uri="{FF2B5EF4-FFF2-40B4-BE49-F238E27FC236}">
                  <a16:creationId xmlns:a16="http://schemas.microsoft.com/office/drawing/2014/main" id="{1D976447-FCAA-604B-9BDF-A5434EDBC683}"/>
                </a:ext>
              </a:extLst>
            </p:cNvPr>
            <p:cNvGrpSpPr/>
            <p:nvPr/>
          </p:nvGrpSpPr>
          <p:grpSpPr>
            <a:xfrm>
              <a:off x="5822410" y="5308425"/>
              <a:ext cx="43774" cy="226532"/>
              <a:chOff x="2338286" y="7041609"/>
              <a:chExt cx="43774" cy="226532"/>
            </a:xfrm>
            <a:noFill/>
          </p:grpSpPr>
          <p:sp>
            <p:nvSpPr>
              <p:cNvPr id="531" name="Freeform: Shape 530">
                <a:extLst>
                  <a:ext uri="{FF2B5EF4-FFF2-40B4-BE49-F238E27FC236}">
                    <a16:creationId xmlns:a16="http://schemas.microsoft.com/office/drawing/2014/main" id="{37FA14A1-E5AB-0C04-0D42-89FAC2AF1EBF}"/>
                  </a:ext>
                </a:extLst>
              </p:cNvPr>
              <p:cNvSpPr/>
              <p:nvPr/>
            </p:nvSpPr>
            <p:spPr>
              <a:xfrm>
                <a:off x="2360173" y="7041609"/>
                <a:ext cx="3647" cy="226532"/>
              </a:xfrm>
              <a:custGeom>
                <a:avLst/>
                <a:gdLst>
                  <a:gd name="connsiteX0" fmla="*/ 271 w 3647"/>
                  <a:gd name="connsiteY0" fmla="*/ 1617 h 226532"/>
                  <a:gd name="connsiteX1" fmla="*/ 271 w 3647"/>
                  <a:gd name="connsiteY1" fmla="*/ 228150 h 226532"/>
                </a:gdLst>
                <a:ahLst/>
                <a:cxnLst>
                  <a:cxn ang="0">
                    <a:pos x="connsiteX0" y="connsiteY0"/>
                  </a:cxn>
                  <a:cxn ang="0">
                    <a:pos x="connsiteX1" y="connsiteY1"/>
                  </a:cxn>
                </a:cxnLst>
                <a:rect l="l" t="t" r="r" b="b"/>
                <a:pathLst>
                  <a:path w="3647" h="226532">
                    <a:moveTo>
                      <a:pt x="271" y="1617"/>
                    </a:moveTo>
                    <a:cubicBezTo>
                      <a:pt x="271" y="70542"/>
                      <a:pt x="271" y="139467"/>
                      <a:pt x="271" y="228150"/>
                    </a:cubicBezTo>
                  </a:path>
                </a:pathLst>
              </a:custGeom>
              <a:noFill/>
              <a:ln w="4284" cap="flat">
                <a:solidFill>
                  <a:srgbClr val="000000"/>
                </a:solidFill>
                <a:prstDash val="solid"/>
                <a:miter/>
              </a:ln>
            </p:spPr>
            <p:txBody>
              <a:bodyPr rtlCol="0" anchor="ctr"/>
              <a:lstStyle/>
              <a:p>
                <a:endParaRPr lang="en-IN"/>
              </a:p>
            </p:txBody>
          </p:sp>
          <p:sp>
            <p:nvSpPr>
              <p:cNvPr id="532" name="Freeform: Shape 531">
                <a:extLst>
                  <a:ext uri="{FF2B5EF4-FFF2-40B4-BE49-F238E27FC236}">
                    <a16:creationId xmlns:a16="http://schemas.microsoft.com/office/drawing/2014/main" id="{6CE07CFA-DF31-65DA-596D-C6FF8728B524}"/>
                  </a:ext>
                </a:extLst>
              </p:cNvPr>
              <p:cNvSpPr/>
              <p:nvPr/>
            </p:nvSpPr>
            <p:spPr>
              <a:xfrm>
                <a:off x="2338286" y="7230232"/>
                <a:ext cx="43774" cy="37909"/>
              </a:xfrm>
              <a:custGeom>
                <a:avLst/>
                <a:gdLst>
                  <a:gd name="connsiteX0" fmla="*/ 44045 w 43774"/>
                  <a:gd name="connsiteY0" fmla="*/ 1617 h 37909"/>
                  <a:gd name="connsiteX1" fmla="*/ 22158 w 43774"/>
                  <a:gd name="connsiteY1" fmla="*/ 39527 h 37909"/>
                  <a:gd name="connsiteX2" fmla="*/ 271 w 43774"/>
                  <a:gd name="connsiteY2" fmla="*/ 1617 h 37909"/>
                </a:gdLst>
                <a:ahLst/>
                <a:cxnLst>
                  <a:cxn ang="0">
                    <a:pos x="connsiteX0" y="connsiteY0"/>
                  </a:cxn>
                  <a:cxn ang="0">
                    <a:pos x="connsiteX1" y="connsiteY1"/>
                  </a:cxn>
                  <a:cxn ang="0">
                    <a:pos x="connsiteX2" y="connsiteY2"/>
                  </a:cxn>
                </a:cxnLst>
                <a:rect l="l" t="t" r="r" b="b"/>
                <a:pathLst>
                  <a:path w="43774" h="37909">
                    <a:moveTo>
                      <a:pt x="44045" y="1617"/>
                    </a:moveTo>
                    <a:cubicBezTo>
                      <a:pt x="40398" y="7935"/>
                      <a:pt x="29454" y="39527"/>
                      <a:pt x="22158" y="39527"/>
                    </a:cubicBezTo>
                    <a:cubicBezTo>
                      <a:pt x="14862" y="39527"/>
                      <a:pt x="3919" y="7935"/>
                      <a:pt x="271" y="1617"/>
                    </a:cubicBezTo>
                  </a:path>
                </a:pathLst>
              </a:custGeom>
              <a:noFill/>
              <a:ln w="4284" cap="flat">
                <a:solidFill>
                  <a:srgbClr val="000000"/>
                </a:solidFill>
                <a:prstDash val="solid"/>
                <a:miter/>
              </a:ln>
            </p:spPr>
            <p:txBody>
              <a:bodyPr rtlCol="0" anchor="ctr"/>
              <a:lstStyle/>
              <a:p>
                <a:endParaRPr lang="en-IN"/>
              </a:p>
            </p:txBody>
          </p:sp>
        </p:grpSp>
        <p:grpSp>
          <p:nvGrpSpPr>
            <p:cNvPr id="533" name="Graphic 4">
              <a:extLst>
                <a:ext uri="{FF2B5EF4-FFF2-40B4-BE49-F238E27FC236}">
                  <a16:creationId xmlns:a16="http://schemas.microsoft.com/office/drawing/2014/main" id="{BE60DA38-897E-2C60-FC59-9694330F4822}"/>
                </a:ext>
              </a:extLst>
            </p:cNvPr>
            <p:cNvGrpSpPr/>
            <p:nvPr/>
          </p:nvGrpSpPr>
          <p:grpSpPr>
            <a:xfrm>
              <a:off x="5822410" y="5797605"/>
              <a:ext cx="43774" cy="171450"/>
              <a:chOff x="2338286" y="7530789"/>
              <a:chExt cx="43774" cy="171450"/>
            </a:xfrm>
            <a:noFill/>
          </p:grpSpPr>
          <p:sp>
            <p:nvSpPr>
              <p:cNvPr id="534" name="Freeform: Shape 533">
                <a:extLst>
                  <a:ext uri="{FF2B5EF4-FFF2-40B4-BE49-F238E27FC236}">
                    <a16:creationId xmlns:a16="http://schemas.microsoft.com/office/drawing/2014/main" id="{B3433650-B34D-BA5E-2F19-3ED164A1B348}"/>
                  </a:ext>
                </a:extLst>
              </p:cNvPr>
              <p:cNvSpPr/>
              <p:nvPr/>
            </p:nvSpPr>
            <p:spPr>
              <a:xfrm>
                <a:off x="2360173" y="7530789"/>
                <a:ext cx="3647" cy="171450"/>
              </a:xfrm>
              <a:custGeom>
                <a:avLst/>
                <a:gdLst>
                  <a:gd name="connsiteX0" fmla="*/ 271 w 3647"/>
                  <a:gd name="connsiteY0" fmla="*/ 1751 h 171450"/>
                  <a:gd name="connsiteX1" fmla="*/ 271 w 3647"/>
                  <a:gd name="connsiteY1" fmla="*/ 173201 h 171450"/>
                </a:gdLst>
                <a:ahLst/>
                <a:cxnLst>
                  <a:cxn ang="0">
                    <a:pos x="connsiteX0" y="connsiteY0"/>
                  </a:cxn>
                  <a:cxn ang="0">
                    <a:pos x="connsiteX1" y="connsiteY1"/>
                  </a:cxn>
                </a:cxnLst>
                <a:rect l="l" t="t" r="r" b="b"/>
                <a:pathLst>
                  <a:path w="3647" h="171450">
                    <a:moveTo>
                      <a:pt x="271" y="1751"/>
                    </a:moveTo>
                    <a:cubicBezTo>
                      <a:pt x="271" y="67812"/>
                      <a:pt x="271" y="133873"/>
                      <a:pt x="271" y="173201"/>
                    </a:cubicBezTo>
                  </a:path>
                </a:pathLst>
              </a:custGeom>
              <a:noFill/>
              <a:ln w="4284" cap="flat">
                <a:solidFill>
                  <a:srgbClr val="000000"/>
                </a:solidFill>
                <a:prstDash val="solid"/>
                <a:miter/>
              </a:ln>
            </p:spPr>
            <p:txBody>
              <a:bodyPr rtlCol="0" anchor="ctr"/>
              <a:lstStyle/>
              <a:p>
                <a:endParaRPr lang="en-IN"/>
              </a:p>
            </p:txBody>
          </p:sp>
          <p:sp>
            <p:nvSpPr>
              <p:cNvPr id="535" name="Freeform: Shape 534">
                <a:extLst>
                  <a:ext uri="{FF2B5EF4-FFF2-40B4-BE49-F238E27FC236}">
                    <a16:creationId xmlns:a16="http://schemas.microsoft.com/office/drawing/2014/main" id="{CCD0F562-47A6-2584-9541-703073C7AF05}"/>
                  </a:ext>
                </a:extLst>
              </p:cNvPr>
              <p:cNvSpPr/>
              <p:nvPr/>
            </p:nvSpPr>
            <p:spPr>
              <a:xfrm>
                <a:off x="2338286" y="7664329"/>
                <a:ext cx="43774" cy="37909"/>
              </a:xfrm>
              <a:custGeom>
                <a:avLst/>
                <a:gdLst>
                  <a:gd name="connsiteX0" fmla="*/ 44045 w 43774"/>
                  <a:gd name="connsiteY0" fmla="*/ 1751 h 37909"/>
                  <a:gd name="connsiteX1" fmla="*/ 22158 w 43774"/>
                  <a:gd name="connsiteY1" fmla="*/ 39661 h 37909"/>
                  <a:gd name="connsiteX2" fmla="*/ 271 w 43774"/>
                  <a:gd name="connsiteY2" fmla="*/ 1751 h 37909"/>
                </a:gdLst>
                <a:ahLst/>
                <a:cxnLst>
                  <a:cxn ang="0">
                    <a:pos x="connsiteX0" y="connsiteY0"/>
                  </a:cxn>
                  <a:cxn ang="0">
                    <a:pos x="connsiteX1" y="connsiteY1"/>
                  </a:cxn>
                  <a:cxn ang="0">
                    <a:pos x="connsiteX2" y="connsiteY2"/>
                  </a:cxn>
                </a:cxnLst>
                <a:rect l="l" t="t" r="r" b="b"/>
                <a:pathLst>
                  <a:path w="43774" h="37909">
                    <a:moveTo>
                      <a:pt x="44045" y="1751"/>
                    </a:moveTo>
                    <a:cubicBezTo>
                      <a:pt x="40398" y="8069"/>
                      <a:pt x="29454" y="39661"/>
                      <a:pt x="22158" y="39661"/>
                    </a:cubicBezTo>
                    <a:cubicBezTo>
                      <a:pt x="14862" y="39661"/>
                      <a:pt x="3919" y="8069"/>
                      <a:pt x="271" y="1751"/>
                    </a:cubicBezTo>
                  </a:path>
                </a:pathLst>
              </a:custGeom>
              <a:noFill/>
              <a:ln w="4284" cap="flat">
                <a:solidFill>
                  <a:srgbClr val="000000"/>
                </a:solidFill>
                <a:prstDash val="solid"/>
                <a:miter/>
              </a:ln>
            </p:spPr>
            <p:txBody>
              <a:bodyPr rtlCol="0" anchor="ctr"/>
              <a:lstStyle/>
              <a:p>
                <a:endParaRPr lang="en-IN"/>
              </a:p>
            </p:txBody>
          </p:sp>
        </p:grpSp>
        <p:grpSp>
          <p:nvGrpSpPr>
            <p:cNvPr id="536" name="Graphic 4">
              <a:extLst>
                <a:ext uri="{FF2B5EF4-FFF2-40B4-BE49-F238E27FC236}">
                  <a16:creationId xmlns:a16="http://schemas.microsoft.com/office/drawing/2014/main" id="{CBC7557C-F114-98BA-42C0-7DF21E2D1243}"/>
                </a:ext>
              </a:extLst>
            </p:cNvPr>
            <p:cNvGrpSpPr/>
            <p:nvPr/>
          </p:nvGrpSpPr>
          <p:grpSpPr>
            <a:xfrm>
              <a:off x="2810685" y="2677620"/>
              <a:ext cx="43774" cy="232518"/>
              <a:chOff x="2124885" y="2807524"/>
              <a:chExt cx="43774" cy="232518"/>
            </a:xfrm>
            <a:noFill/>
          </p:grpSpPr>
          <p:sp>
            <p:nvSpPr>
              <p:cNvPr id="537" name="Freeform: Shape 536">
                <a:extLst>
                  <a:ext uri="{FF2B5EF4-FFF2-40B4-BE49-F238E27FC236}">
                    <a16:creationId xmlns:a16="http://schemas.microsoft.com/office/drawing/2014/main" id="{294CB670-A1DE-65D9-76BA-94AE27E18767}"/>
                  </a:ext>
                </a:extLst>
              </p:cNvPr>
              <p:cNvSpPr/>
              <p:nvPr/>
            </p:nvSpPr>
            <p:spPr>
              <a:xfrm>
                <a:off x="2146772" y="2807524"/>
                <a:ext cx="3647" cy="232518"/>
              </a:xfrm>
              <a:custGeom>
                <a:avLst/>
                <a:gdLst>
                  <a:gd name="connsiteX0" fmla="*/ 213 w 3647"/>
                  <a:gd name="connsiteY0" fmla="*/ 456 h 232518"/>
                  <a:gd name="connsiteX1" fmla="*/ 213 w 3647"/>
                  <a:gd name="connsiteY1" fmla="*/ 232975 h 232518"/>
                </a:gdLst>
                <a:ahLst/>
                <a:cxnLst>
                  <a:cxn ang="0">
                    <a:pos x="connsiteX0" y="connsiteY0"/>
                  </a:cxn>
                  <a:cxn ang="0">
                    <a:pos x="connsiteX1" y="connsiteY1"/>
                  </a:cxn>
                </a:cxnLst>
                <a:rect l="l" t="t" r="r" b="b"/>
                <a:pathLst>
                  <a:path w="3647" h="232518">
                    <a:moveTo>
                      <a:pt x="213" y="456"/>
                    </a:moveTo>
                    <a:cubicBezTo>
                      <a:pt x="213" y="76406"/>
                      <a:pt x="213" y="152356"/>
                      <a:pt x="213" y="232975"/>
                    </a:cubicBezTo>
                  </a:path>
                </a:pathLst>
              </a:custGeom>
              <a:noFill/>
              <a:ln w="4284" cap="flat">
                <a:solidFill>
                  <a:srgbClr val="000000"/>
                </a:solidFill>
                <a:prstDash val="solid"/>
                <a:miter/>
              </a:ln>
            </p:spPr>
            <p:txBody>
              <a:bodyPr rtlCol="0" anchor="ctr"/>
              <a:lstStyle/>
              <a:p>
                <a:endParaRPr lang="en-IN"/>
              </a:p>
            </p:txBody>
          </p:sp>
          <p:sp>
            <p:nvSpPr>
              <p:cNvPr id="538" name="Freeform: Shape 537">
                <a:extLst>
                  <a:ext uri="{FF2B5EF4-FFF2-40B4-BE49-F238E27FC236}">
                    <a16:creationId xmlns:a16="http://schemas.microsoft.com/office/drawing/2014/main" id="{D637996F-303F-ABD7-2CCF-447DE157E6D7}"/>
                  </a:ext>
                </a:extLst>
              </p:cNvPr>
              <p:cNvSpPr/>
              <p:nvPr/>
            </p:nvSpPr>
            <p:spPr>
              <a:xfrm>
                <a:off x="2124885" y="3002133"/>
                <a:ext cx="43774" cy="37909"/>
              </a:xfrm>
              <a:custGeom>
                <a:avLst/>
                <a:gdLst>
                  <a:gd name="connsiteX0" fmla="*/ 43987 w 43774"/>
                  <a:gd name="connsiteY0" fmla="*/ 456 h 37909"/>
                  <a:gd name="connsiteX1" fmla="*/ 22100 w 43774"/>
                  <a:gd name="connsiteY1" fmla="*/ 38366 h 37909"/>
                  <a:gd name="connsiteX2" fmla="*/ 213 w 43774"/>
                  <a:gd name="connsiteY2" fmla="*/ 456 h 37909"/>
                </a:gdLst>
                <a:ahLst/>
                <a:cxnLst>
                  <a:cxn ang="0">
                    <a:pos x="connsiteX0" y="connsiteY0"/>
                  </a:cxn>
                  <a:cxn ang="0">
                    <a:pos x="connsiteX1" y="connsiteY1"/>
                  </a:cxn>
                  <a:cxn ang="0">
                    <a:pos x="connsiteX2" y="connsiteY2"/>
                  </a:cxn>
                </a:cxnLst>
                <a:rect l="l" t="t" r="r" b="b"/>
                <a:pathLst>
                  <a:path w="43774" h="37909">
                    <a:moveTo>
                      <a:pt x="43987" y="456"/>
                    </a:moveTo>
                    <a:cubicBezTo>
                      <a:pt x="40339" y="6775"/>
                      <a:pt x="29395" y="38366"/>
                      <a:pt x="22100" y="38366"/>
                    </a:cubicBezTo>
                    <a:cubicBezTo>
                      <a:pt x="14804" y="38366"/>
                      <a:pt x="3860" y="6775"/>
                      <a:pt x="213" y="456"/>
                    </a:cubicBezTo>
                  </a:path>
                </a:pathLst>
              </a:custGeom>
              <a:noFill/>
              <a:ln w="4284" cap="flat">
                <a:solidFill>
                  <a:srgbClr val="000000"/>
                </a:solidFill>
                <a:prstDash val="solid"/>
                <a:miter/>
              </a:ln>
            </p:spPr>
            <p:txBody>
              <a:bodyPr rtlCol="0" anchor="ctr"/>
              <a:lstStyle/>
              <a:p>
                <a:endParaRPr lang="en-IN"/>
              </a:p>
            </p:txBody>
          </p:sp>
        </p:grpSp>
        <p:grpSp>
          <p:nvGrpSpPr>
            <p:cNvPr id="539" name="Graphic 4">
              <a:extLst>
                <a:ext uri="{FF2B5EF4-FFF2-40B4-BE49-F238E27FC236}">
                  <a16:creationId xmlns:a16="http://schemas.microsoft.com/office/drawing/2014/main" id="{3D5E83D4-5DC3-F6C3-6D77-C84964288D49}"/>
                </a:ext>
              </a:extLst>
            </p:cNvPr>
            <p:cNvGrpSpPr/>
            <p:nvPr/>
          </p:nvGrpSpPr>
          <p:grpSpPr>
            <a:xfrm>
              <a:off x="2513384" y="3219746"/>
              <a:ext cx="287672" cy="417629"/>
              <a:chOff x="1827584" y="3349650"/>
              <a:chExt cx="287672" cy="417629"/>
            </a:xfrm>
          </p:grpSpPr>
          <p:grpSp>
            <p:nvGrpSpPr>
              <p:cNvPr id="540" name="Graphic 4">
                <a:extLst>
                  <a:ext uri="{FF2B5EF4-FFF2-40B4-BE49-F238E27FC236}">
                    <a16:creationId xmlns:a16="http://schemas.microsoft.com/office/drawing/2014/main" id="{7C22F38C-C57D-8D12-246D-055A17E3A2A4}"/>
                  </a:ext>
                </a:extLst>
              </p:cNvPr>
              <p:cNvGrpSpPr/>
              <p:nvPr/>
            </p:nvGrpSpPr>
            <p:grpSpPr>
              <a:xfrm>
                <a:off x="1838527" y="3349650"/>
                <a:ext cx="276728" cy="417629"/>
                <a:chOff x="1838527" y="3349650"/>
                <a:chExt cx="276728" cy="417629"/>
              </a:xfrm>
            </p:grpSpPr>
            <p:sp>
              <p:nvSpPr>
                <p:cNvPr id="541" name="Freeform: Shape 540">
                  <a:extLst>
                    <a:ext uri="{FF2B5EF4-FFF2-40B4-BE49-F238E27FC236}">
                      <a16:creationId xmlns:a16="http://schemas.microsoft.com/office/drawing/2014/main" id="{51C656D1-1D12-F1A3-C6BB-C10E011A2C83}"/>
                    </a:ext>
                  </a:extLst>
                </p:cNvPr>
                <p:cNvSpPr/>
                <p:nvPr/>
              </p:nvSpPr>
              <p:spPr>
                <a:xfrm>
                  <a:off x="1849471" y="3349650"/>
                  <a:ext cx="213400" cy="417629"/>
                </a:xfrm>
                <a:custGeom>
                  <a:avLst/>
                  <a:gdLst>
                    <a:gd name="connsiteX0" fmla="*/ 213590 w 213400"/>
                    <a:gd name="connsiteY0" fmla="*/ 605 h 417629"/>
                    <a:gd name="connsiteX1" fmla="*/ 213590 w 213400"/>
                    <a:gd name="connsiteY1" fmla="*/ 119110 h 417629"/>
                    <a:gd name="connsiteX2" fmla="*/ 169816 w 213400"/>
                    <a:gd name="connsiteY2" fmla="*/ 162884 h 417629"/>
                    <a:gd name="connsiteX3" fmla="*/ 169816 w 213400"/>
                    <a:gd name="connsiteY3" fmla="*/ 162884 h 417629"/>
                    <a:gd name="connsiteX4" fmla="*/ 43964 w 213400"/>
                    <a:gd name="connsiteY4" fmla="*/ 162884 h 417629"/>
                    <a:gd name="connsiteX5" fmla="*/ 190 w 213400"/>
                    <a:gd name="connsiteY5" fmla="*/ 206659 h 417629"/>
                    <a:gd name="connsiteX6" fmla="*/ 190 w 213400"/>
                    <a:gd name="connsiteY6" fmla="*/ 206659 h 417629"/>
                    <a:gd name="connsiteX7" fmla="*/ 190 w 213400"/>
                    <a:gd name="connsiteY7" fmla="*/ 418234 h 41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400" h="417629">
                      <a:moveTo>
                        <a:pt x="213590" y="605"/>
                      </a:moveTo>
                      <a:cubicBezTo>
                        <a:pt x="213590" y="28700"/>
                        <a:pt x="213590" y="56794"/>
                        <a:pt x="213590" y="119110"/>
                      </a:cubicBezTo>
                      <a:cubicBezTo>
                        <a:pt x="213590" y="143286"/>
                        <a:pt x="193992" y="162884"/>
                        <a:pt x="169816" y="162884"/>
                      </a:cubicBezTo>
                      <a:moveTo>
                        <a:pt x="169816" y="162884"/>
                      </a:moveTo>
                      <a:cubicBezTo>
                        <a:pt x="122965" y="162884"/>
                        <a:pt x="76114" y="162884"/>
                        <a:pt x="43964" y="162884"/>
                      </a:cubicBezTo>
                      <a:cubicBezTo>
                        <a:pt x="19788" y="162884"/>
                        <a:pt x="190" y="182483"/>
                        <a:pt x="190" y="206659"/>
                      </a:cubicBezTo>
                      <a:moveTo>
                        <a:pt x="190" y="206659"/>
                      </a:moveTo>
                      <a:cubicBezTo>
                        <a:pt x="190" y="288415"/>
                        <a:pt x="190" y="370172"/>
                        <a:pt x="190" y="418234"/>
                      </a:cubicBezTo>
                    </a:path>
                  </a:pathLst>
                </a:custGeom>
                <a:noFill/>
                <a:ln w="4284" cap="flat">
                  <a:solidFill>
                    <a:srgbClr val="000000"/>
                  </a:solidFill>
                  <a:prstDash val="solid"/>
                  <a:miter/>
                </a:ln>
              </p:spPr>
              <p:txBody>
                <a:bodyPr rtlCol="0" anchor="ctr"/>
                <a:lstStyle/>
                <a:p>
                  <a:endParaRPr lang="en-IN"/>
                </a:p>
              </p:txBody>
            </p:sp>
            <p:sp>
              <p:nvSpPr>
                <p:cNvPr id="542" name="Freeform: Shape 541">
                  <a:extLst>
                    <a:ext uri="{FF2B5EF4-FFF2-40B4-BE49-F238E27FC236}">
                      <a16:creationId xmlns:a16="http://schemas.microsoft.com/office/drawing/2014/main" id="{93AA6ECA-6E10-3F38-BDB3-E3E088C859B4}"/>
                    </a:ext>
                  </a:extLst>
                </p:cNvPr>
                <p:cNvSpPr/>
                <p:nvPr/>
              </p:nvSpPr>
              <p:spPr>
                <a:xfrm>
                  <a:off x="1838527" y="3575766"/>
                  <a:ext cx="276728" cy="69309"/>
                </a:xfrm>
                <a:custGeom>
                  <a:avLst/>
                  <a:gdLst>
                    <a:gd name="connsiteX0" fmla="*/ 190 w 276728"/>
                    <a:gd name="connsiteY0" fmla="*/ 605 h 69309"/>
                    <a:gd name="connsiteX1" fmla="*/ 276918 w 276728"/>
                    <a:gd name="connsiteY1" fmla="*/ 605 h 69309"/>
                    <a:gd name="connsiteX2" fmla="*/ 276918 w 276728"/>
                    <a:gd name="connsiteY2" fmla="*/ 69914 h 69309"/>
                    <a:gd name="connsiteX3" fmla="*/ 190 w 276728"/>
                    <a:gd name="connsiteY3" fmla="*/ 69914 h 69309"/>
                  </a:gdLst>
                  <a:ahLst/>
                  <a:cxnLst>
                    <a:cxn ang="0">
                      <a:pos x="connsiteX0" y="connsiteY0"/>
                    </a:cxn>
                    <a:cxn ang="0">
                      <a:pos x="connsiteX1" y="connsiteY1"/>
                    </a:cxn>
                    <a:cxn ang="0">
                      <a:pos x="connsiteX2" y="connsiteY2"/>
                    </a:cxn>
                    <a:cxn ang="0">
                      <a:pos x="connsiteX3" y="connsiteY3"/>
                    </a:cxn>
                  </a:cxnLst>
                  <a:rect l="l" t="t" r="r" b="b"/>
                  <a:pathLst>
                    <a:path w="276728" h="69309">
                      <a:moveTo>
                        <a:pt x="190" y="605"/>
                      </a:moveTo>
                      <a:lnTo>
                        <a:pt x="276918" y="605"/>
                      </a:lnTo>
                      <a:lnTo>
                        <a:pt x="276918" y="69914"/>
                      </a:lnTo>
                      <a:lnTo>
                        <a:pt x="190" y="69914"/>
                      </a:lnTo>
                      <a:close/>
                    </a:path>
                  </a:pathLst>
                </a:custGeom>
                <a:solidFill>
                  <a:srgbClr val="FFFFFF"/>
                </a:solidFill>
                <a:ln w="3626" cap="flat">
                  <a:noFill/>
                  <a:prstDash val="solid"/>
                  <a:miter/>
                </a:ln>
              </p:spPr>
              <p:txBody>
                <a:bodyPr rtlCol="0" anchor="ctr"/>
                <a:lstStyle/>
                <a:p>
                  <a:endParaRPr lang="en-IN"/>
                </a:p>
              </p:txBody>
            </p:sp>
          </p:grpSp>
          <p:sp>
            <p:nvSpPr>
              <p:cNvPr id="543" name="Freeform: Shape 542">
                <a:extLst>
                  <a:ext uri="{FF2B5EF4-FFF2-40B4-BE49-F238E27FC236}">
                    <a16:creationId xmlns:a16="http://schemas.microsoft.com/office/drawing/2014/main" id="{B0AB6A86-331E-9804-6C06-C5F550851FC8}"/>
                  </a:ext>
                </a:extLst>
              </p:cNvPr>
              <p:cNvSpPr/>
              <p:nvPr/>
            </p:nvSpPr>
            <p:spPr>
              <a:xfrm>
                <a:off x="1827584" y="3729369"/>
                <a:ext cx="43774" cy="37909"/>
              </a:xfrm>
              <a:custGeom>
                <a:avLst/>
                <a:gdLst>
                  <a:gd name="connsiteX0" fmla="*/ 43964 w 43774"/>
                  <a:gd name="connsiteY0" fmla="*/ 605 h 37909"/>
                  <a:gd name="connsiteX1" fmla="*/ 22077 w 43774"/>
                  <a:gd name="connsiteY1" fmla="*/ 38515 h 37909"/>
                  <a:gd name="connsiteX2" fmla="*/ 190 w 43774"/>
                  <a:gd name="connsiteY2" fmla="*/ 605 h 37909"/>
                </a:gdLst>
                <a:ahLst/>
                <a:cxnLst>
                  <a:cxn ang="0">
                    <a:pos x="connsiteX0" y="connsiteY0"/>
                  </a:cxn>
                  <a:cxn ang="0">
                    <a:pos x="connsiteX1" y="connsiteY1"/>
                  </a:cxn>
                  <a:cxn ang="0">
                    <a:pos x="connsiteX2" y="connsiteY2"/>
                  </a:cxn>
                </a:cxnLst>
                <a:rect l="l" t="t" r="r" b="b"/>
                <a:pathLst>
                  <a:path w="43774" h="37909">
                    <a:moveTo>
                      <a:pt x="43964" y="605"/>
                    </a:moveTo>
                    <a:cubicBezTo>
                      <a:pt x="40316" y="6923"/>
                      <a:pt x="29372" y="38515"/>
                      <a:pt x="22077" y="38515"/>
                    </a:cubicBezTo>
                    <a:cubicBezTo>
                      <a:pt x="14781" y="38515"/>
                      <a:pt x="3837" y="6923"/>
                      <a:pt x="190" y="605"/>
                    </a:cubicBezTo>
                  </a:path>
                </a:pathLst>
              </a:custGeom>
              <a:noFill/>
              <a:ln w="4284" cap="flat">
                <a:solidFill>
                  <a:srgbClr val="000000"/>
                </a:solidFill>
                <a:prstDash val="solid"/>
                <a:miter/>
              </a:ln>
            </p:spPr>
            <p:txBody>
              <a:bodyPr rtlCol="0" anchor="ctr"/>
              <a:lstStyle/>
              <a:p>
                <a:endParaRPr lang="en-IN"/>
              </a:p>
            </p:txBody>
          </p:sp>
        </p:grpSp>
        <p:pic>
          <p:nvPicPr>
            <p:cNvPr id="544" name="Picture 543">
              <a:extLst>
                <a:ext uri="{FF2B5EF4-FFF2-40B4-BE49-F238E27FC236}">
                  <a16:creationId xmlns:a16="http://schemas.microsoft.com/office/drawing/2014/main" id="{E7A0F1A1-C8F1-63ED-83FA-CA563CB0C1CA}"/>
                </a:ext>
              </a:extLst>
            </p:cNvPr>
            <p:cNvPicPr>
              <a:picLocks noChangeAspect="1"/>
            </p:cNvPicPr>
            <p:nvPr/>
          </p:nvPicPr>
          <p:blipFill>
            <a:blip r:embed="rId17"/>
            <a:stretch>
              <a:fillRect/>
            </a:stretch>
          </p:blipFill>
          <p:spPr>
            <a:xfrm>
              <a:off x="2380491" y="3453157"/>
              <a:ext cx="294968" cy="69309"/>
            </a:xfrm>
            <a:custGeom>
              <a:avLst/>
              <a:gdLst>
                <a:gd name="connsiteX0" fmla="*/ 89 w 294968"/>
                <a:gd name="connsiteY0" fmla="*/ 669 h 69309"/>
                <a:gd name="connsiteX1" fmla="*/ 295057 w 294968"/>
                <a:gd name="connsiteY1" fmla="*/ 669 h 69309"/>
                <a:gd name="connsiteX2" fmla="*/ 295057 w 294968"/>
                <a:gd name="connsiteY2" fmla="*/ 69978 h 69309"/>
                <a:gd name="connsiteX3" fmla="*/ 89 w 294968"/>
                <a:gd name="connsiteY3" fmla="*/ 69978 h 69309"/>
              </a:gdLst>
              <a:ahLst/>
              <a:cxnLst>
                <a:cxn ang="0">
                  <a:pos x="connsiteX0" y="connsiteY0"/>
                </a:cxn>
                <a:cxn ang="0">
                  <a:pos x="connsiteX1" y="connsiteY1"/>
                </a:cxn>
                <a:cxn ang="0">
                  <a:pos x="connsiteX2" y="connsiteY2"/>
                </a:cxn>
                <a:cxn ang="0">
                  <a:pos x="connsiteX3" y="connsiteY3"/>
                </a:cxn>
              </a:cxnLst>
              <a:rect l="l" t="t" r="r" b="b"/>
              <a:pathLst>
                <a:path w="294968" h="69309">
                  <a:moveTo>
                    <a:pt x="89" y="669"/>
                  </a:moveTo>
                  <a:lnTo>
                    <a:pt x="295057" y="669"/>
                  </a:lnTo>
                  <a:lnTo>
                    <a:pt x="295057" y="69978"/>
                  </a:lnTo>
                  <a:lnTo>
                    <a:pt x="89" y="69978"/>
                  </a:lnTo>
                  <a:close/>
                </a:path>
              </a:pathLst>
            </a:custGeom>
          </p:spPr>
        </p:pic>
        <p:grpSp>
          <p:nvGrpSpPr>
            <p:cNvPr id="545" name="Graphic 4">
              <a:extLst>
                <a:ext uri="{FF2B5EF4-FFF2-40B4-BE49-F238E27FC236}">
                  <a16:creationId xmlns:a16="http://schemas.microsoft.com/office/drawing/2014/main" id="{04CDDF61-171D-85B3-1FCF-E31BB53E3657}"/>
                </a:ext>
              </a:extLst>
            </p:cNvPr>
            <p:cNvGrpSpPr/>
            <p:nvPr/>
          </p:nvGrpSpPr>
          <p:grpSpPr>
            <a:xfrm>
              <a:off x="2916473" y="3223341"/>
              <a:ext cx="733656" cy="428625"/>
              <a:chOff x="2230673" y="3353245"/>
              <a:chExt cx="733656" cy="428625"/>
            </a:xfrm>
          </p:grpSpPr>
          <p:grpSp>
            <p:nvGrpSpPr>
              <p:cNvPr id="546" name="Graphic 4">
                <a:extLst>
                  <a:ext uri="{FF2B5EF4-FFF2-40B4-BE49-F238E27FC236}">
                    <a16:creationId xmlns:a16="http://schemas.microsoft.com/office/drawing/2014/main" id="{94A71FAE-A137-E20C-8925-DA01A8655104}"/>
                  </a:ext>
                </a:extLst>
              </p:cNvPr>
              <p:cNvGrpSpPr/>
              <p:nvPr/>
            </p:nvGrpSpPr>
            <p:grpSpPr>
              <a:xfrm>
                <a:off x="2230673" y="3353245"/>
                <a:ext cx="733656" cy="428625"/>
                <a:chOff x="2230673" y="3353245"/>
                <a:chExt cx="733656" cy="428625"/>
              </a:xfrm>
            </p:grpSpPr>
            <p:sp>
              <p:nvSpPr>
                <p:cNvPr id="547" name="Freeform: Shape 546">
                  <a:extLst>
                    <a:ext uri="{FF2B5EF4-FFF2-40B4-BE49-F238E27FC236}">
                      <a16:creationId xmlns:a16="http://schemas.microsoft.com/office/drawing/2014/main" id="{995A6023-D658-5CED-3395-9712D73BBD4B}"/>
                    </a:ext>
                  </a:extLst>
                </p:cNvPr>
                <p:cNvSpPr/>
                <p:nvPr/>
              </p:nvSpPr>
              <p:spPr>
                <a:xfrm>
                  <a:off x="2230673" y="3353245"/>
                  <a:ext cx="213400" cy="428625"/>
                </a:xfrm>
                <a:custGeom>
                  <a:avLst/>
                  <a:gdLst>
                    <a:gd name="connsiteX0" fmla="*/ 236 w 213400"/>
                    <a:gd name="connsiteY0" fmla="*/ 606 h 428625"/>
                    <a:gd name="connsiteX1" fmla="*/ 236 w 213400"/>
                    <a:gd name="connsiteY1" fmla="*/ 115514 h 428625"/>
                    <a:gd name="connsiteX2" fmla="*/ 44010 w 213400"/>
                    <a:gd name="connsiteY2" fmla="*/ 159288 h 428625"/>
                    <a:gd name="connsiteX3" fmla="*/ 44010 w 213400"/>
                    <a:gd name="connsiteY3" fmla="*/ 159288 h 428625"/>
                    <a:gd name="connsiteX4" fmla="*/ 169862 w 213400"/>
                    <a:gd name="connsiteY4" fmla="*/ 159288 h 428625"/>
                    <a:gd name="connsiteX5" fmla="*/ 213636 w 213400"/>
                    <a:gd name="connsiteY5" fmla="*/ 203063 h 428625"/>
                    <a:gd name="connsiteX6" fmla="*/ 213636 w 213400"/>
                    <a:gd name="connsiteY6" fmla="*/ 203063 h 428625"/>
                    <a:gd name="connsiteX7" fmla="*/ 213636 w 213400"/>
                    <a:gd name="connsiteY7" fmla="*/ 429231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400" h="428625">
                      <a:moveTo>
                        <a:pt x="236" y="606"/>
                      </a:moveTo>
                      <a:cubicBezTo>
                        <a:pt x="236" y="31566"/>
                        <a:pt x="236" y="62526"/>
                        <a:pt x="236" y="115514"/>
                      </a:cubicBezTo>
                      <a:cubicBezTo>
                        <a:pt x="236" y="139690"/>
                        <a:pt x="19834" y="159288"/>
                        <a:pt x="44010" y="159288"/>
                      </a:cubicBezTo>
                      <a:moveTo>
                        <a:pt x="44010" y="159288"/>
                      </a:moveTo>
                      <a:cubicBezTo>
                        <a:pt x="77160" y="159288"/>
                        <a:pt x="110310" y="159288"/>
                        <a:pt x="169862" y="159288"/>
                      </a:cubicBezTo>
                      <a:cubicBezTo>
                        <a:pt x="194038" y="159288"/>
                        <a:pt x="213636" y="178887"/>
                        <a:pt x="213636" y="203063"/>
                      </a:cubicBezTo>
                      <a:moveTo>
                        <a:pt x="213636" y="203063"/>
                      </a:moveTo>
                      <a:cubicBezTo>
                        <a:pt x="213636" y="267086"/>
                        <a:pt x="213636" y="331109"/>
                        <a:pt x="213636" y="429231"/>
                      </a:cubicBezTo>
                    </a:path>
                  </a:pathLst>
                </a:custGeom>
                <a:noFill/>
                <a:ln w="4522" cap="flat">
                  <a:solidFill>
                    <a:srgbClr val="000000"/>
                  </a:solidFill>
                  <a:prstDash val="solid"/>
                  <a:miter/>
                </a:ln>
              </p:spPr>
              <p:txBody>
                <a:bodyPr rtlCol="0" anchor="ctr"/>
                <a:lstStyle/>
                <a:p>
                  <a:endParaRPr lang="en-IN"/>
                </a:p>
              </p:txBody>
            </p:sp>
            <p:sp>
              <p:nvSpPr>
                <p:cNvPr id="548" name="Freeform: Shape 547">
                  <a:extLst>
                    <a:ext uri="{FF2B5EF4-FFF2-40B4-BE49-F238E27FC236}">
                      <a16:creationId xmlns:a16="http://schemas.microsoft.com/office/drawing/2014/main" id="{51AD394D-9121-FBD9-F729-BA62C5247CC5}"/>
                    </a:ext>
                  </a:extLst>
                </p:cNvPr>
                <p:cNvSpPr/>
                <p:nvPr/>
              </p:nvSpPr>
              <p:spPr>
                <a:xfrm>
                  <a:off x="2707850" y="3541111"/>
                  <a:ext cx="256480" cy="138619"/>
                </a:xfrm>
                <a:custGeom>
                  <a:avLst/>
                  <a:gdLst>
                    <a:gd name="connsiteX0" fmla="*/ 236 w 256480"/>
                    <a:gd name="connsiteY0" fmla="*/ 606 h 138619"/>
                    <a:gd name="connsiteX1" fmla="*/ 256716 w 256480"/>
                    <a:gd name="connsiteY1" fmla="*/ 606 h 138619"/>
                    <a:gd name="connsiteX2" fmla="*/ 256716 w 256480"/>
                    <a:gd name="connsiteY2" fmla="*/ 139225 h 138619"/>
                    <a:gd name="connsiteX3" fmla="*/ 236 w 256480"/>
                    <a:gd name="connsiteY3" fmla="*/ 139225 h 138619"/>
                  </a:gdLst>
                  <a:ahLst/>
                  <a:cxnLst>
                    <a:cxn ang="0">
                      <a:pos x="connsiteX0" y="connsiteY0"/>
                    </a:cxn>
                    <a:cxn ang="0">
                      <a:pos x="connsiteX1" y="connsiteY1"/>
                    </a:cxn>
                    <a:cxn ang="0">
                      <a:pos x="connsiteX2" y="connsiteY2"/>
                    </a:cxn>
                    <a:cxn ang="0">
                      <a:pos x="connsiteX3" y="connsiteY3"/>
                    </a:cxn>
                  </a:cxnLst>
                  <a:rect l="l" t="t" r="r" b="b"/>
                  <a:pathLst>
                    <a:path w="256480" h="138619">
                      <a:moveTo>
                        <a:pt x="236" y="606"/>
                      </a:moveTo>
                      <a:lnTo>
                        <a:pt x="256716" y="606"/>
                      </a:lnTo>
                      <a:lnTo>
                        <a:pt x="256716" y="139225"/>
                      </a:lnTo>
                      <a:lnTo>
                        <a:pt x="236" y="139225"/>
                      </a:lnTo>
                      <a:close/>
                    </a:path>
                  </a:pathLst>
                </a:custGeom>
                <a:solidFill>
                  <a:srgbClr val="FFFFFF"/>
                </a:solidFill>
                <a:ln w="3626" cap="flat">
                  <a:noFill/>
                  <a:prstDash val="solid"/>
                  <a:miter/>
                </a:ln>
              </p:spPr>
              <p:txBody>
                <a:bodyPr rtlCol="0" anchor="ctr"/>
                <a:lstStyle/>
                <a:p>
                  <a:endParaRPr lang="en-IN"/>
                </a:p>
              </p:txBody>
            </p:sp>
          </p:grpSp>
          <p:sp>
            <p:nvSpPr>
              <p:cNvPr id="549" name="Freeform: Shape 548">
                <a:extLst>
                  <a:ext uri="{FF2B5EF4-FFF2-40B4-BE49-F238E27FC236}">
                    <a16:creationId xmlns:a16="http://schemas.microsoft.com/office/drawing/2014/main" id="{F3B5692E-1475-5640-B54C-94734D33463C}"/>
                  </a:ext>
                </a:extLst>
              </p:cNvPr>
              <p:cNvSpPr/>
              <p:nvPr/>
            </p:nvSpPr>
            <p:spPr>
              <a:xfrm>
                <a:off x="2422187" y="3743961"/>
                <a:ext cx="43774" cy="37909"/>
              </a:xfrm>
              <a:custGeom>
                <a:avLst/>
                <a:gdLst>
                  <a:gd name="connsiteX0" fmla="*/ 44010 w 43774"/>
                  <a:gd name="connsiteY0" fmla="*/ 606 h 37909"/>
                  <a:gd name="connsiteX1" fmla="*/ 22123 w 43774"/>
                  <a:gd name="connsiteY1" fmla="*/ 38516 h 37909"/>
                  <a:gd name="connsiteX2" fmla="*/ 236 w 43774"/>
                  <a:gd name="connsiteY2" fmla="*/ 606 h 37909"/>
                </a:gdLst>
                <a:ahLst/>
                <a:cxnLst>
                  <a:cxn ang="0">
                    <a:pos x="connsiteX0" y="connsiteY0"/>
                  </a:cxn>
                  <a:cxn ang="0">
                    <a:pos x="connsiteX1" y="connsiteY1"/>
                  </a:cxn>
                  <a:cxn ang="0">
                    <a:pos x="connsiteX2" y="connsiteY2"/>
                  </a:cxn>
                </a:cxnLst>
                <a:rect l="l" t="t" r="r" b="b"/>
                <a:pathLst>
                  <a:path w="43774" h="37909">
                    <a:moveTo>
                      <a:pt x="44010" y="606"/>
                    </a:moveTo>
                    <a:cubicBezTo>
                      <a:pt x="40362" y="6924"/>
                      <a:pt x="29418" y="38516"/>
                      <a:pt x="22123" y="38516"/>
                    </a:cubicBezTo>
                    <a:cubicBezTo>
                      <a:pt x="14827" y="38516"/>
                      <a:pt x="3883" y="6924"/>
                      <a:pt x="236" y="606"/>
                    </a:cubicBezTo>
                  </a:path>
                </a:pathLst>
              </a:custGeom>
              <a:noFill/>
              <a:ln w="4522" cap="flat">
                <a:solidFill>
                  <a:srgbClr val="000000"/>
                </a:solidFill>
                <a:prstDash val="solid"/>
                <a:miter/>
              </a:ln>
            </p:spPr>
            <p:txBody>
              <a:bodyPr rtlCol="0" anchor="ctr"/>
              <a:lstStyle/>
              <a:p>
                <a:endParaRPr lang="en-IN"/>
              </a:p>
            </p:txBody>
          </p:sp>
        </p:grpSp>
        <p:pic>
          <p:nvPicPr>
            <p:cNvPr id="550" name="Picture 549">
              <a:extLst>
                <a:ext uri="{FF2B5EF4-FFF2-40B4-BE49-F238E27FC236}">
                  <a16:creationId xmlns:a16="http://schemas.microsoft.com/office/drawing/2014/main" id="{C3F7CBA0-C127-AD5C-447F-3A600B3FF67B}"/>
                </a:ext>
              </a:extLst>
            </p:cNvPr>
            <p:cNvPicPr>
              <a:picLocks noChangeAspect="1"/>
            </p:cNvPicPr>
            <p:nvPr/>
          </p:nvPicPr>
          <p:blipFill>
            <a:blip r:embed="rId18"/>
            <a:stretch>
              <a:fillRect/>
            </a:stretch>
          </p:blipFill>
          <p:spPr>
            <a:xfrm>
              <a:off x="3259938" y="3418503"/>
              <a:ext cx="274719" cy="138619"/>
            </a:xfrm>
            <a:custGeom>
              <a:avLst/>
              <a:gdLst>
                <a:gd name="connsiteX0" fmla="*/ 330 w 274719"/>
                <a:gd name="connsiteY0" fmla="*/ 659 h 138619"/>
                <a:gd name="connsiteX1" fmla="*/ 275049 w 274719"/>
                <a:gd name="connsiteY1" fmla="*/ 659 h 138619"/>
                <a:gd name="connsiteX2" fmla="*/ 275049 w 274719"/>
                <a:gd name="connsiteY2" fmla="*/ 139279 h 138619"/>
                <a:gd name="connsiteX3" fmla="*/ 330 w 274719"/>
                <a:gd name="connsiteY3" fmla="*/ 139279 h 138619"/>
              </a:gdLst>
              <a:ahLst/>
              <a:cxnLst>
                <a:cxn ang="0">
                  <a:pos x="connsiteX0" y="connsiteY0"/>
                </a:cxn>
                <a:cxn ang="0">
                  <a:pos x="connsiteX1" y="connsiteY1"/>
                </a:cxn>
                <a:cxn ang="0">
                  <a:pos x="connsiteX2" y="connsiteY2"/>
                </a:cxn>
                <a:cxn ang="0">
                  <a:pos x="connsiteX3" y="connsiteY3"/>
                </a:cxn>
              </a:cxnLst>
              <a:rect l="l" t="t" r="r" b="b"/>
              <a:pathLst>
                <a:path w="274719" h="138619">
                  <a:moveTo>
                    <a:pt x="330" y="659"/>
                  </a:moveTo>
                  <a:lnTo>
                    <a:pt x="275049" y="659"/>
                  </a:lnTo>
                  <a:lnTo>
                    <a:pt x="275049" y="139279"/>
                  </a:lnTo>
                  <a:lnTo>
                    <a:pt x="330" y="139279"/>
                  </a:lnTo>
                  <a:close/>
                </a:path>
              </a:pathLst>
            </a:custGeom>
          </p:spPr>
        </p:pic>
        <p:grpSp>
          <p:nvGrpSpPr>
            <p:cNvPr id="551" name="Graphic 4">
              <a:extLst>
                <a:ext uri="{FF2B5EF4-FFF2-40B4-BE49-F238E27FC236}">
                  <a16:creationId xmlns:a16="http://schemas.microsoft.com/office/drawing/2014/main" id="{998279A0-9C38-64BF-1A0C-5789C8C43258}"/>
                </a:ext>
              </a:extLst>
            </p:cNvPr>
            <p:cNvGrpSpPr/>
            <p:nvPr/>
          </p:nvGrpSpPr>
          <p:grpSpPr>
            <a:xfrm>
              <a:off x="5311708" y="3040178"/>
              <a:ext cx="43774" cy="226532"/>
              <a:chOff x="1827584" y="4773362"/>
              <a:chExt cx="43774" cy="226532"/>
            </a:xfrm>
            <a:noFill/>
          </p:grpSpPr>
          <p:sp>
            <p:nvSpPr>
              <p:cNvPr id="552" name="Freeform: Shape 551">
                <a:extLst>
                  <a:ext uri="{FF2B5EF4-FFF2-40B4-BE49-F238E27FC236}">
                    <a16:creationId xmlns:a16="http://schemas.microsoft.com/office/drawing/2014/main" id="{E672460D-6072-85D4-643B-77A617AD576F}"/>
                  </a:ext>
                </a:extLst>
              </p:cNvPr>
              <p:cNvSpPr/>
              <p:nvPr/>
            </p:nvSpPr>
            <p:spPr>
              <a:xfrm>
                <a:off x="1849471" y="4773362"/>
                <a:ext cx="3647" cy="226532"/>
              </a:xfrm>
              <a:custGeom>
                <a:avLst/>
                <a:gdLst>
                  <a:gd name="connsiteX0" fmla="*/ 131 w 3647"/>
                  <a:gd name="connsiteY0" fmla="*/ 995 h 226532"/>
                  <a:gd name="connsiteX1" fmla="*/ 131 w 3647"/>
                  <a:gd name="connsiteY1" fmla="*/ 227528 h 226532"/>
                </a:gdLst>
                <a:ahLst/>
                <a:cxnLst>
                  <a:cxn ang="0">
                    <a:pos x="connsiteX0" y="connsiteY0"/>
                  </a:cxn>
                  <a:cxn ang="0">
                    <a:pos x="connsiteX1" y="connsiteY1"/>
                  </a:cxn>
                </a:cxnLst>
                <a:rect l="l" t="t" r="r" b="b"/>
                <a:pathLst>
                  <a:path w="3647" h="226532">
                    <a:moveTo>
                      <a:pt x="131" y="995"/>
                    </a:moveTo>
                    <a:cubicBezTo>
                      <a:pt x="131" y="70138"/>
                      <a:pt x="131" y="139280"/>
                      <a:pt x="131" y="227528"/>
                    </a:cubicBezTo>
                  </a:path>
                </a:pathLst>
              </a:custGeom>
              <a:noFill/>
              <a:ln w="4284" cap="flat">
                <a:solidFill>
                  <a:srgbClr val="000000"/>
                </a:solidFill>
                <a:prstDash val="solid"/>
                <a:miter/>
              </a:ln>
            </p:spPr>
            <p:txBody>
              <a:bodyPr rtlCol="0" anchor="ctr"/>
              <a:lstStyle/>
              <a:p>
                <a:endParaRPr lang="en-IN"/>
              </a:p>
            </p:txBody>
          </p:sp>
          <p:sp>
            <p:nvSpPr>
              <p:cNvPr id="553" name="Freeform: Shape 552">
                <a:extLst>
                  <a:ext uri="{FF2B5EF4-FFF2-40B4-BE49-F238E27FC236}">
                    <a16:creationId xmlns:a16="http://schemas.microsoft.com/office/drawing/2014/main" id="{1E1B207C-CF54-1B78-E872-5F14D41D8927}"/>
                  </a:ext>
                </a:extLst>
              </p:cNvPr>
              <p:cNvSpPr/>
              <p:nvPr/>
            </p:nvSpPr>
            <p:spPr>
              <a:xfrm>
                <a:off x="1827584" y="4961985"/>
                <a:ext cx="43774" cy="37909"/>
              </a:xfrm>
              <a:custGeom>
                <a:avLst/>
                <a:gdLst>
                  <a:gd name="connsiteX0" fmla="*/ 43905 w 43774"/>
                  <a:gd name="connsiteY0" fmla="*/ 995 h 37909"/>
                  <a:gd name="connsiteX1" fmla="*/ 22018 w 43774"/>
                  <a:gd name="connsiteY1" fmla="*/ 38905 h 37909"/>
                  <a:gd name="connsiteX2" fmla="*/ 131 w 43774"/>
                  <a:gd name="connsiteY2" fmla="*/ 995 h 37909"/>
                </a:gdLst>
                <a:ahLst/>
                <a:cxnLst>
                  <a:cxn ang="0">
                    <a:pos x="connsiteX0" y="connsiteY0"/>
                  </a:cxn>
                  <a:cxn ang="0">
                    <a:pos x="connsiteX1" y="connsiteY1"/>
                  </a:cxn>
                  <a:cxn ang="0">
                    <a:pos x="connsiteX2" y="connsiteY2"/>
                  </a:cxn>
                </a:cxnLst>
                <a:rect l="l" t="t" r="r" b="b"/>
                <a:pathLst>
                  <a:path w="43774" h="37909">
                    <a:moveTo>
                      <a:pt x="43905" y="995"/>
                    </a:moveTo>
                    <a:cubicBezTo>
                      <a:pt x="40258" y="7314"/>
                      <a:pt x="29314" y="38905"/>
                      <a:pt x="22018" y="38905"/>
                    </a:cubicBezTo>
                    <a:cubicBezTo>
                      <a:pt x="14722" y="38905"/>
                      <a:pt x="3779" y="7314"/>
                      <a:pt x="131" y="995"/>
                    </a:cubicBezTo>
                  </a:path>
                </a:pathLst>
              </a:custGeom>
              <a:noFill/>
              <a:ln w="4284" cap="flat">
                <a:solidFill>
                  <a:srgbClr val="000000"/>
                </a:solidFill>
                <a:prstDash val="solid"/>
                <a:miter/>
              </a:ln>
            </p:spPr>
            <p:txBody>
              <a:bodyPr rtlCol="0" anchor="ctr"/>
              <a:lstStyle/>
              <a:p>
                <a:endParaRPr lang="en-IN"/>
              </a:p>
            </p:txBody>
          </p:sp>
        </p:grpSp>
        <p:grpSp>
          <p:nvGrpSpPr>
            <p:cNvPr id="554" name="Graphic 4">
              <a:extLst>
                <a:ext uri="{FF2B5EF4-FFF2-40B4-BE49-F238E27FC236}">
                  <a16:creationId xmlns:a16="http://schemas.microsoft.com/office/drawing/2014/main" id="{B44BF979-BB91-F9E0-D48E-29453363292A}"/>
                </a:ext>
              </a:extLst>
            </p:cNvPr>
            <p:cNvGrpSpPr/>
            <p:nvPr/>
          </p:nvGrpSpPr>
          <p:grpSpPr>
            <a:xfrm>
              <a:off x="5311708" y="3579698"/>
              <a:ext cx="43774" cy="232518"/>
              <a:chOff x="1827584" y="5312882"/>
              <a:chExt cx="43774" cy="232518"/>
            </a:xfrm>
            <a:noFill/>
          </p:grpSpPr>
          <p:sp>
            <p:nvSpPr>
              <p:cNvPr id="555" name="Freeform: Shape 554">
                <a:extLst>
                  <a:ext uri="{FF2B5EF4-FFF2-40B4-BE49-F238E27FC236}">
                    <a16:creationId xmlns:a16="http://schemas.microsoft.com/office/drawing/2014/main" id="{8203F069-A3DB-4C09-F8C6-CBF9B2971757}"/>
                  </a:ext>
                </a:extLst>
              </p:cNvPr>
              <p:cNvSpPr/>
              <p:nvPr/>
            </p:nvSpPr>
            <p:spPr>
              <a:xfrm>
                <a:off x="1849471" y="5312882"/>
                <a:ext cx="3647" cy="232518"/>
              </a:xfrm>
              <a:custGeom>
                <a:avLst/>
                <a:gdLst>
                  <a:gd name="connsiteX0" fmla="*/ 131 w 3647"/>
                  <a:gd name="connsiteY0" fmla="*/ 1143 h 232518"/>
                  <a:gd name="connsiteX1" fmla="*/ 131 w 3647"/>
                  <a:gd name="connsiteY1" fmla="*/ 233662 h 232518"/>
                </a:gdLst>
                <a:ahLst/>
                <a:cxnLst>
                  <a:cxn ang="0">
                    <a:pos x="connsiteX0" y="connsiteY0"/>
                  </a:cxn>
                  <a:cxn ang="0">
                    <a:pos x="connsiteX1" y="connsiteY1"/>
                  </a:cxn>
                </a:cxnLst>
                <a:rect l="l" t="t" r="r" b="b"/>
                <a:pathLst>
                  <a:path w="3647" h="232518">
                    <a:moveTo>
                      <a:pt x="131" y="1143"/>
                    </a:moveTo>
                    <a:cubicBezTo>
                      <a:pt x="131" y="73641"/>
                      <a:pt x="131" y="146139"/>
                      <a:pt x="131" y="233662"/>
                    </a:cubicBezTo>
                  </a:path>
                </a:pathLst>
              </a:custGeom>
              <a:noFill/>
              <a:ln w="4284" cap="flat">
                <a:solidFill>
                  <a:srgbClr val="000000"/>
                </a:solidFill>
                <a:prstDash val="solid"/>
                <a:miter/>
              </a:ln>
            </p:spPr>
            <p:txBody>
              <a:bodyPr rtlCol="0" anchor="ctr"/>
              <a:lstStyle/>
              <a:p>
                <a:endParaRPr lang="en-IN"/>
              </a:p>
            </p:txBody>
          </p:sp>
          <p:sp>
            <p:nvSpPr>
              <p:cNvPr id="556" name="Freeform: Shape 555">
                <a:extLst>
                  <a:ext uri="{FF2B5EF4-FFF2-40B4-BE49-F238E27FC236}">
                    <a16:creationId xmlns:a16="http://schemas.microsoft.com/office/drawing/2014/main" id="{E6097F6C-0698-43D7-91D3-9221BFD2BBFA}"/>
                  </a:ext>
                </a:extLst>
              </p:cNvPr>
              <p:cNvSpPr/>
              <p:nvPr/>
            </p:nvSpPr>
            <p:spPr>
              <a:xfrm>
                <a:off x="1827584" y="5507491"/>
                <a:ext cx="43774" cy="37909"/>
              </a:xfrm>
              <a:custGeom>
                <a:avLst/>
                <a:gdLst>
                  <a:gd name="connsiteX0" fmla="*/ 43905 w 43774"/>
                  <a:gd name="connsiteY0" fmla="*/ 1143 h 37909"/>
                  <a:gd name="connsiteX1" fmla="*/ 22018 w 43774"/>
                  <a:gd name="connsiteY1" fmla="*/ 39053 h 37909"/>
                  <a:gd name="connsiteX2" fmla="*/ 131 w 43774"/>
                  <a:gd name="connsiteY2" fmla="*/ 1143 h 37909"/>
                </a:gdLst>
                <a:ahLst/>
                <a:cxnLst>
                  <a:cxn ang="0">
                    <a:pos x="connsiteX0" y="connsiteY0"/>
                  </a:cxn>
                  <a:cxn ang="0">
                    <a:pos x="connsiteX1" y="connsiteY1"/>
                  </a:cxn>
                  <a:cxn ang="0">
                    <a:pos x="connsiteX2" y="connsiteY2"/>
                  </a:cxn>
                </a:cxnLst>
                <a:rect l="l" t="t" r="r" b="b"/>
                <a:pathLst>
                  <a:path w="43774" h="37909">
                    <a:moveTo>
                      <a:pt x="43905" y="1143"/>
                    </a:moveTo>
                    <a:cubicBezTo>
                      <a:pt x="40258" y="7461"/>
                      <a:pt x="29314" y="39053"/>
                      <a:pt x="22018" y="39053"/>
                    </a:cubicBezTo>
                    <a:cubicBezTo>
                      <a:pt x="14722" y="39053"/>
                      <a:pt x="3779" y="7461"/>
                      <a:pt x="131" y="1143"/>
                    </a:cubicBezTo>
                  </a:path>
                </a:pathLst>
              </a:custGeom>
              <a:noFill/>
              <a:ln w="4284" cap="flat">
                <a:solidFill>
                  <a:srgbClr val="000000"/>
                </a:solidFill>
                <a:prstDash val="solid"/>
                <a:miter/>
              </a:ln>
            </p:spPr>
            <p:txBody>
              <a:bodyPr rtlCol="0" anchor="ctr"/>
              <a:lstStyle/>
              <a:p>
                <a:endParaRPr lang="en-IN"/>
              </a:p>
            </p:txBody>
          </p:sp>
        </p:grpSp>
        <p:grpSp>
          <p:nvGrpSpPr>
            <p:cNvPr id="557" name="Graphic 4">
              <a:extLst>
                <a:ext uri="{FF2B5EF4-FFF2-40B4-BE49-F238E27FC236}">
                  <a16:creationId xmlns:a16="http://schemas.microsoft.com/office/drawing/2014/main" id="{CA6B0B96-AE61-9482-85B3-96D5F7B5660B}"/>
                </a:ext>
              </a:extLst>
            </p:cNvPr>
            <p:cNvGrpSpPr/>
            <p:nvPr/>
          </p:nvGrpSpPr>
          <p:grpSpPr>
            <a:xfrm>
              <a:off x="5417496" y="4125419"/>
              <a:ext cx="220838" cy="344724"/>
              <a:chOff x="1933372" y="5858603"/>
              <a:chExt cx="220838" cy="344724"/>
            </a:xfrm>
          </p:grpSpPr>
          <p:grpSp>
            <p:nvGrpSpPr>
              <p:cNvPr id="558" name="Graphic 4">
                <a:extLst>
                  <a:ext uri="{FF2B5EF4-FFF2-40B4-BE49-F238E27FC236}">
                    <a16:creationId xmlns:a16="http://schemas.microsoft.com/office/drawing/2014/main" id="{88BEE85D-4A03-9ED0-FC10-AAC191679639}"/>
                  </a:ext>
                </a:extLst>
              </p:cNvPr>
              <p:cNvGrpSpPr/>
              <p:nvPr/>
            </p:nvGrpSpPr>
            <p:grpSpPr>
              <a:xfrm>
                <a:off x="1933372" y="5858603"/>
                <a:ext cx="220838" cy="344724"/>
                <a:chOff x="1933372" y="5858603"/>
                <a:chExt cx="220838" cy="344724"/>
              </a:xfrm>
            </p:grpSpPr>
            <p:sp>
              <p:nvSpPr>
                <p:cNvPr id="559" name="Freeform: Shape 558">
                  <a:extLst>
                    <a:ext uri="{FF2B5EF4-FFF2-40B4-BE49-F238E27FC236}">
                      <a16:creationId xmlns:a16="http://schemas.microsoft.com/office/drawing/2014/main" id="{B22C1356-BF7A-6609-CFAB-CEF358D4F72D}"/>
                    </a:ext>
                  </a:extLst>
                </p:cNvPr>
                <p:cNvSpPr/>
                <p:nvPr/>
              </p:nvSpPr>
              <p:spPr>
                <a:xfrm>
                  <a:off x="1933372" y="5858603"/>
                  <a:ext cx="62013" cy="344724"/>
                </a:xfrm>
                <a:custGeom>
                  <a:avLst/>
                  <a:gdLst>
                    <a:gd name="connsiteX0" fmla="*/ 154 w 62013"/>
                    <a:gd name="connsiteY0" fmla="*/ 1293 h 344724"/>
                    <a:gd name="connsiteX1" fmla="*/ 154 w 62013"/>
                    <a:gd name="connsiteY1" fmla="*/ 128968 h 344724"/>
                    <a:gd name="connsiteX2" fmla="*/ 31161 w 62013"/>
                    <a:gd name="connsiteY2" fmla="*/ 159975 h 344724"/>
                    <a:gd name="connsiteX3" fmla="*/ 31161 w 62013"/>
                    <a:gd name="connsiteY3" fmla="*/ 159975 h 344724"/>
                    <a:gd name="connsiteX4" fmla="*/ 31161 w 62013"/>
                    <a:gd name="connsiteY4" fmla="*/ 159975 h 344724"/>
                    <a:gd name="connsiteX5" fmla="*/ 62168 w 62013"/>
                    <a:gd name="connsiteY5" fmla="*/ 190982 h 344724"/>
                    <a:gd name="connsiteX6" fmla="*/ 62168 w 62013"/>
                    <a:gd name="connsiteY6" fmla="*/ 190982 h 344724"/>
                    <a:gd name="connsiteX7" fmla="*/ 62168 w 62013"/>
                    <a:gd name="connsiteY7" fmla="*/ 346017 h 34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13" h="344724">
                      <a:moveTo>
                        <a:pt x="154" y="1293"/>
                      </a:moveTo>
                      <a:cubicBezTo>
                        <a:pt x="154" y="47576"/>
                        <a:pt x="154" y="93859"/>
                        <a:pt x="154" y="128968"/>
                      </a:cubicBezTo>
                      <a:cubicBezTo>
                        <a:pt x="154" y="146093"/>
                        <a:pt x="14036" y="159975"/>
                        <a:pt x="31161" y="159975"/>
                      </a:cubicBezTo>
                      <a:moveTo>
                        <a:pt x="31161" y="159975"/>
                      </a:moveTo>
                      <a:cubicBezTo>
                        <a:pt x="31161" y="159975"/>
                        <a:pt x="31161" y="159975"/>
                        <a:pt x="31161" y="159975"/>
                      </a:cubicBezTo>
                      <a:cubicBezTo>
                        <a:pt x="48286" y="159975"/>
                        <a:pt x="62168" y="173857"/>
                        <a:pt x="62168" y="190982"/>
                      </a:cubicBezTo>
                      <a:moveTo>
                        <a:pt x="62168" y="190982"/>
                      </a:moveTo>
                      <a:cubicBezTo>
                        <a:pt x="62168" y="222117"/>
                        <a:pt x="62168" y="253253"/>
                        <a:pt x="62168" y="346017"/>
                      </a:cubicBezTo>
                    </a:path>
                  </a:pathLst>
                </a:custGeom>
                <a:noFill/>
                <a:ln w="4284" cap="flat">
                  <a:solidFill>
                    <a:srgbClr val="000000"/>
                  </a:solidFill>
                  <a:prstDash val="solid"/>
                  <a:miter/>
                </a:ln>
              </p:spPr>
              <p:txBody>
                <a:bodyPr rtlCol="0" anchor="ctr"/>
                <a:lstStyle/>
                <a:p>
                  <a:endParaRPr lang="en-IN"/>
                </a:p>
              </p:txBody>
            </p:sp>
            <p:sp>
              <p:nvSpPr>
                <p:cNvPr id="560" name="Freeform: Shape 559">
                  <a:extLst>
                    <a:ext uri="{FF2B5EF4-FFF2-40B4-BE49-F238E27FC236}">
                      <a16:creationId xmlns:a16="http://schemas.microsoft.com/office/drawing/2014/main" id="{28E8145A-9645-8D65-9C44-FF48FAB08BBB}"/>
                    </a:ext>
                  </a:extLst>
                </p:cNvPr>
                <p:cNvSpPr/>
                <p:nvPr/>
              </p:nvSpPr>
              <p:spPr>
                <a:xfrm>
                  <a:off x="2078446" y="6046469"/>
                  <a:ext cx="75764" cy="69309"/>
                </a:xfrm>
                <a:custGeom>
                  <a:avLst/>
                  <a:gdLst>
                    <a:gd name="connsiteX0" fmla="*/ 154 w 75764"/>
                    <a:gd name="connsiteY0" fmla="*/ 1293 h 69309"/>
                    <a:gd name="connsiteX1" fmla="*/ 75919 w 75764"/>
                    <a:gd name="connsiteY1" fmla="*/ 1293 h 69309"/>
                    <a:gd name="connsiteX2" fmla="*/ 75919 w 75764"/>
                    <a:gd name="connsiteY2" fmla="*/ 70602 h 69309"/>
                    <a:gd name="connsiteX3" fmla="*/ 154 w 75764"/>
                    <a:gd name="connsiteY3" fmla="*/ 70602 h 69309"/>
                  </a:gdLst>
                  <a:ahLst/>
                  <a:cxnLst>
                    <a:cxn ang="0">
                      <a:pos x="connsiteX0" y="connsiteY0"/>
                    </a:cxn>
                    <a:cxn ang="0">
                      <a:pos x="connsiteX1" y="connsiteY1"/>
                    </a:cxn>
                    <a:cxn ang="0">
                      <a:pos x="connsiteX2" y="connsiteY2"/>
                    </a:cxn>
                    <a:cxn ang="0">
                      <a:pos x="connsiteX3" y="connsiteY3"/>
                    </a:cxn>
                  </a:cxnLst>
                  <a:rect l="l" t="t" r="r" b="b"/>
                  <a:pathLst>
                    <a:path w="75764" h="69309">
                      <a:moveTo>
                        <a:pt x="154" y="1293"/>
                      </a:moveTo>
                      <a:lnTo>
                        <a:pt x="75919" y="1293"/>
                      </a:lnTo>
                      <a:lnTo>
                        <a:pt x="75919" y="70602"/>
                      </a:lnTo>
                      <a:lnTo>
                        <a:pt x="154" y="70602"/>
                      </a:lnTo>
                      <a:close/>
                    </a:path>
                  </a:pathLst>
                </a:custGeom>
                <a:solidFill>
                  <a:srgbClr val="FFFFFF"/>
                </a:solidFill>
                <a:ln w="3626" cap="flat">
                  <a:noFill/>
                  <a:prstDash val="solid"/>
                  <a:miter/>
                </a:ln>
              </p:spPr>
              <p:txBody>
                <a:bodyPr rtlCol="0" anchor="ctr"/>
                <a:lstStyle/>
                <a:p>
                  <a:endParaRPr lang="en-IN"/>
                </a:p>
              </p:txBody>
            </p:sp>
          </p:grpSp>
          <p:sp>
            <p:nvSpPr>
              <p:cNvPr id="561" name="Freeform: Shape 560">
                <a:extLst>
                  <a:ext uri="{FF2B5EF4-FFF2-40B4-BE49-F238E27FC236}">
                    <a16:creationId xmlns:a16="http://schemas.microsoft.com/office/drawing/2014/main" id="{378BE448-D759-745B-83E0-19CFB00CB81C}"/>
                  </a:ext>
                </a:extLst>
              </p:cNvPr>
              <p:cNvSpPr/>
              <p:nvPr/>
            </p:nvSpPr>
            <p:spPr>
              <a:xfrm>
                <a:off x="1973498" y="6165418"/>
                <a:ext cx="43774" cy="37909"/>
              </a:xfrm>
              <a:custGeom>
                <a:avLst/>
                <a:gdLst>
                  <a:gd name="connsiteX0" fmla="*/ 43928 w 43774"/>
                  <a:gd name="connsiteY0" fmla="*/ 1293 h 37909"/>
                  <a:gd name="connsiteX1" fmla="*/ 22041 w 43774"/>
                  <a:gd name="connsiteY1" fmla="*/ 39202 h 37909"/>
                  <a:gd name="connsiteX2" fmla="*/ 154 w 43774"/>
                  <a:gd name="connsiteY2" fmla="*/ 1293 h 37909"/>
                </a:gdLst>
                <a:ahLst/>
                <a:cxnLst>
                  <a:cxn ang="0">
                    <a:pos x="connsiteX0" y="connsiteY0"/>
                  </a:cxn>
                  <a:cxn ang="0">
                    <a:pos x="connsiteX1" y="connsiteY1"/>
                  </a:cxn>
                  <a:cxn ang="0">
                    <a:pos x="connsiteX2" y="connsiteY2"/>
                  </a:cxn>
                </a:cxnLst>
                <a:rect l="l" t="t" r="r" b="b"/>
                <a:pathLst>
                  <a:path w="43774" h="37909">
                    <a:moveTo>
                      <a:pt x="43928" y="1293"/>
                    </a:moveTo>
                    <a:cubicBezTo>
                      <a:pt x="40281" y="7611"/>
                      <a:pt x="29337" y="39202"/>
                      <a:pt x="22041" y="39202"/>
                    </a:cubicBezTo>
                    <a:cubicBezTo>
                      <a:pt x="14745" y="39202"/>
                      <a:pt x="3802" y="7611"/>
                      <a:pt x="154" y="1293"/>
                    </a:cubicBezTo>
                  </a:path>
                </a:pathLst>
              </a:custGeom>
              <a:noFill/>
              <a:ln w="4284" cap="flat">
                <a:solidFill>
                  <a:srgbClr val="000000"/>
                </a:solidFill>
                <a:prstDash val="solid"/>
                <a:miter/>
              </a:ln>
            </p:spPr>
            <p:txBody>
              <a:bodyPr rtlCol="0" anchor="ctr"/>
              <a:lstStyle/>
              <a:p>
                <a:endParaRPr lang="en-IN"/>
              </a:p>
            </p:txBody>
          </p:sp>
        </p:grpSp>
        <p:pic>
          <p:nvPicPr>
            <p:cNvPr id="562" name="Picture 561">
              <a:extLst>
                <a:ext uri="{FF2B5EF4-FFF2-40B4-BE49-F238E27FC236}">
                  <a16:creationId xmlns:a16="http://schemas.microsoft.com/office/drawing/2014/main" id="{05277E33-D5F3-F7B4-A494-E27F2BD811FB}"/>
                </a:ext>
              </a:extLst>
            </p:cNvPr>
            <p:cNvPicPr>
              <a:picLocks noChangeAspect="1"/>
            </p:cNvPicPr>
            <p:nvPr/>
          </p:nvPicPr>
          <p:blipFill>
            <a:blip r:embed="rId19"/>
            <a:stretch>
              <a:fillRect/>
            </a:stretch>
          </p:blipFill>
          <p:spPr>
            <a:xfrm>
              <a:off x="5519216" y="4320581"/>
              <a:ext cx="94003" cy="69309"/>
            </a:xfrm>
            <a:custGeom>
              <a:avLst/>
              <a:gdLst>
                <a:gd name="connsiteX0" fmla="*/ 182 w 94003"/>
                <a:gd name="connsiteY0" fmla="*/ 1346 h 69309"/>
                <a:gd name="connsiteX1" fmla="*/ 94186 w 94003"/>
                <a:gd name="connsiteY1" fmla="*/ 1346 h 69309"/>
                <a:gd name="connsiteX2" fmla="*/ 94186 w 94003"/>
                <a:gd name="connsiteY2" fmla="*/ 70656 h 69309"/>
                <a:gd name="connsiteX3" fmla="*/ 182 w 94003"/>
                <a:gd name="connsiteY3" fmla="*/ 70656 h 69309"/>
              </a:gdLst>
              <a:ahLst/>
              <a:cxnLst>
                <a:cxn ang="0">
                  <a:pos x="connsiteX0" y="connsiteY0"/>
                </a:cxn>
                <a:cxn ang="0">
                  <a:pos x="connsiteX1" y="connsiteY1"/>
                </a:cxn>
                <a:cxn ang="0">
                  <a:pos x="connsiteX2" y="connsiteY2"/>
                </a:cxn>
                <a:cxn ang="0">
                  <a:pos x="connsiteX3" y="connsiteY3"/>
                </a:cxn>
              </a:cxnLst>
              <a:rect l="l" t="t" r="r" b="b"/>
              <a:pathLst>
                <a:path w="94003" h="69309">
                  <a:moveTo>
                    <a:pt x="182" y="1346"/>
                  </a:moveTo>
                  <a:lnTo>
                    <a:pt x="94186" y="1346"/>
                  </a:lnTo>
                  <a:lnTo>
                    <a:pt x="94186" y="70656"/>
                  </a:lnTo>
                  <a:lnTo>
                    <a:pt x="182" y="70656"/>
                  </a:lnTo>
                  <a:close/>
                </a:path>
              </a:pathLst>
            </a:custGeom>
          </p:spPr>
        </p:pic>
        <p:grpSp>
          <p:nvGrpSpPr>
            <p:cNvPr id="563" name="Graphic 4">
              <a:extLst>
                <a:ext uri="{FF2B5EF4-FFF2-40B4-BE49-F238E27FC236}">
                  <a16:creationId xmlns:a16="http://schemas.microsoft.com/office/drawing/2014/main" id="{E9C289E8-6BFE-DAA8-D036-399208283DAA}"/>
                </a:ext>
              </a:extLst>
            </p:cNvPr>
            <p:cNvGrpSpPr/>
            <p:nvPr/>
          </p:nvGrpSpPr>
          <p:grpSpPr>
            <a:xfrm>
              <a:off x="2233007" y="2158527"/>
              <a:ext cx="454114" cy="63837"/>
              <a:chOff x="1547207" y="2288431"/>
              <a:chExt cx="454114" cy="63837"/>
            </a:xfrm>
          </p:grpSpPr>
          <p:sp>
            <p:nvSpPr>
              <p:cNvPr id="564" name="Freeform: Shape 563">
                <a:extLst>
                  <a:ext uri="{FF2B5EF4-FFF2-40B4-BE49-F238E27FC236}">
                    <a16:creationId xmlns:a16="http://schemas.microsoft.com/office/drawing/2014/main" id="{0D0444DD-1CDB-7057-D51D-9E808446F3B7}"/>
                  </a:ext>
                </a:extLst>
              </p:cNvPr>
              <p:cNvSpPr/>
              <p:nvPr/>
            </p:nvSpPr>
            <p:spPr>
              <a:xfrm>
                <a:off x="1547207" y="2288431"/>
                <a:ext cx="454114" cy="63837"/>
              </a:xfrm>
              <a:custGeom>
                <a:avLst/>
                <a:gdLst>
                  <a:gd name="connsiteX0" fmla="*/ 7344 w 454114"/>
                  <a:gd name="connsiteY0" fmla="*/ 314 h 63837"/>
                  <a:gd name="connsiteX1" fmla="*/ 446867 w 454114"/>
                  <a:gd name="connsiteY1" fmla="*/ 314 h 63837"/>
                  <a:gd name="connsiteX2" fmla="*/ 452339 w 454114"/>
                  <a:gd name="connsiteY2" fmla="*/ 2138 h 63837"/>
                  <a:gd name="connsiteX3" fmla="*/ 454163 w 454114"/>
                  <a:gd name="connsiteY3" fmla="*/ 7610 h 63837"/>
                  <a:gd name="connsiteX4" fmla="*/ 454163 w 454114"/>
                  <a:gd name="connsiteY4" fmla="*/ 56856 h 63837"/>
                  <a:gd name="connsiteX5" fmla="*/ 452339 w 454114"/>
                  <a:gd name="connsiteY5" fmla="*/ 62328 h 63837"/>
                  <a:gd name="connsiteX6" fmla="*/ 446867 w 454114"/>
                  <a:gd name="connsiteY6" fmla="*/ 64152 h 63837"/>
                  <a:gd name="connsiteX7" fmla="*/ 7344 w 454114"/>
                  <a:gd name="connsiteY7" fmla="*/ 64152 h 63837"/>
                  <a:gd name="connsiteX8" fmla="*/ 1872 w 454114"/>
                  <a:gd name="connsiteY8" fmla="*/ 62328 h 63837"/>
                  <a:gd name="connsiteX9" fmla="*/ 48 w 454114"/>
                  <a:gd name="connsiteY9" fmla="*/ 56856 h 63837"/>
                  <a:gd name="connsiteX10" fmla="*/ 48 w 454114"/>
                  <a:gd name="connsiteY10" fmla="*/ 7610 h 63837"/>
                  <a:gd name="connsiteX11" fmla="*/ 1872 w 454114"/>
                  <a:gd name="connsiteY11" fmla="*/ 2138 h 63837"/>
                  <a:gd name="connsiteX12" fmla="*/ 7344 w 454114"/>
                  <a:gd name="connsiteY12" fmla="*/ 314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4114" h="63837">
                    <a:moveTo>
                      <a:pt x="7344" y="314"/>
                    </a:moveTo>
                    <a:lnTo>
                      <a:pt x="446867" y="314"/>
                    </a:lnTo>
                    <a:lnTo>
                      <a:pt x="452339" y="2138"/>
                    </a:lnTo>
                    <a:lnTo>
                      <a:pt x="454163" y="7610"/>
                    </a:lnTo>
                    <a:lnTo>
                      <a:pt x="454163" y="56856"/>
                    </a:lnTo>
                    <a:lnTo>
                      <a:pt x="452339" y="62328"/>
                    </a:lnTo>
                    <a:lnTo>
                      <a:pt x="446867" y="64152"/>
                    </a:lnTo>
                    <a:lnTo>
                      <a:pt x="7344" y="64152"/>
                    </a:lnTo>
                    <a:lnTo>
                      <a:pt x="1872" y="62328"/>
                    </a:lnTo>
                    <a:lnTo>
                      <a:pt x="48" y="56856"/>
                    </a:lnTo>
                    <a:lnTo>
                      <a:pt x="48" y="7610"/>
                    </a:lnTo>
                    <a:lnTo>
                      <a:pt x="1872" y="2138"/>
                    </a:lnTo>
                    <a:lnTo>
                      <a:pt x="7344" y="314"/>
                    </a:lnTo>
                  </a:path>
                </a:pathLst>
              </a:custGeom>
              <a:solidFill>
                <a:srgbClr val="FFFFFF"/>
              </a:solidFill>
              <a:ln w="0" cap="flat">
                <a:noFill/>
                <a:prstDash val="solid"/>
                <a:miter/>
              </a:ln>
            </p:spPr>
            <p:txBody>
              <a:bodyPr rtlCol="0" anchor="ctr"/>
              <a:lstStyle/>
              <a:p>
                <a:endParaRPr lang="en-IN"/>
              </a:p>
            </p:txBody>
          </p:sp>
          <p:sp>
            <p:nvSpPr>
              <p:cNvPr id="565" name="Freeform: Shape 564">
                <a:extLst>
                  <a:ext uri="{FF2B5EF4-FFF2-40B4-BE49-F238E27FC236}">
                    <a16:creationId xmlns:a16="http://schemas.microsoft.com/office/drawing/2014/main" id="{C2980174-C83B-BC67-0B5B-D869522A48DE}"/>
                  </a:ext>
                </a:extLst>
              </p:cNvPr>
              <p:cNvSpPr/>
              <p:nvPr/>
            </p:nvSpPr>
            <p:spPr>
              <a:xfrm>
                <a:off x="1547207" y="2288431"/>
                <a:ext cx="454114" cy="63837"/>
              </a:xfrm>
              <a:custGeom>
                <a:avLst/>
                <a:gdLst>
                  <a:gd name="connsiteX0" fmla="*/ 7344 w 454114"/>
                  <a:gd name="connsiteY0" fmla="*/ 314 h 63837"/>
                  <a:gd name="connsiteX1" fmla="*/ 446867 w 454114"/>
                  <a:gd name="connsiteY1" fmla="*/ 314 h 63837"/>
                  <a:gd name="connsiteX2" fmla="*/ 454163 w 454114"/>
                  <a:gd name="connsiteY2" fmla="*/ 7610 h 63837"/>
                  <a:gd name="connsiteX3" fmla="*/ 454163 w 454114"/>
                  <a:gd name="connsiteY3" fmla="*/ 7610 h 63837"/>
                  <a:gd name="connsiteX4" fmla="*/ 454163 w 454114"/>
                  <a:gd name="connsiteY4" fmla="*/ 56856 h 63837"/>
                  <a:gd name="connsiteX5" fmla="*/ 446867 w 454114"/>
                  <a:gd name="connsiteY5" fmla="*/ 64152 h 63837"/>
                  <a:gd name="connsiteX6" fmla="*/ 446867 w 454114"/>
                  <a:gd name="connsiteY6" fmla="*/ 64152 h 63837"/>
                  <a:gd name="connsiteX7" fmla="*/ 7344 w 454114"/>
                  <a:gd name="connsiteY7" fmla="*/ 64152 h 63837"/>
                  <a:gd name="connsiteX8" fmla="*/ 48 w 454114"/>
                  <a:gd name="connsiteY8" fmla="*/ 56856 h 63837"/>
                  <a:gd name="connsiteX9" fmla="*/ 48 w 454114"/>
                  <a:gd name="connsiteY9" fmla="*/ 56856 h 63837"/>
                  <a:gd name="connsiteX10" fmla="*/ 48 w 454114"/>
                  <a:gd name="connsiteY10" fmla="*/ 7610 h 63837"/>
                  <a:gd name="connsiteX11" fmla="*/ 7344 w 454114"/>
                  <a:gd name="connsiteY11" fmla="*/ 314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114" h="63837">
                    <a:moveTo>
                      <a:pt x="7344" y="314"/>
                    </a:moveTo>
                    <a:cubicBezTo>
                      <a:pt x="141495" y="314"/>
                      <a:pt x="275647" y="314"/>
                      <a:pt x="446867" y="314"/>
                    </a:cubicBezTo>
                    <a:cubicBezTo>
                      <a:pt x="451731" y="314"/>
                      <a:pt x="454163" y="2746"/>
                      <a:pt x="454163" y="7610"/>
                    </a:cubicBezTo>
                    <a:moveTo>
                      <a:pt x="454163" y="7610"/>
                    </a:moveTo>
                    <a:cubicBezTo>
                      <a:pt x="454163" y="21208"/>
                      <a:pt x="454163" y="34805"/>
                      <a:pt x="454163" y="56856"/>
                    </a:cubicBezTo>
                    <a:cubicBezTo>
                      <a:pt x="454163" y="61720"/>
                      <a:pt x="451731" y="64152"/>
                      <a:pt x="446867" y="64152"/>
                    </a:cubicBezTo>
                    <a:moveTo>
                      <a:pt x="446867" y="64152"/>
                    </a:moveTo>
                    <a:cubicBezTo>
                      <a:pt x="355444" y="64152"/>
                      <a:pt x="264020" y="64152"/>
                      <a:pt x="7344" y="64152"/>
                    </a:cubicBezTo>
                    <a:cubicBezTo>
                      <a:pt x="2480" y="64152"/>
                      <a:pt x="48" y="61720"/>
                      <a:pt x="48" y="56856"/>
                    </a:cubicBezTo>
                    <a:moveTo>
                      <a:pt x="48" y="56856"/>
                    </a:moveTo>
                    <a:cubicBezTo>
                      <a:pt x="48" y="42746"/>
                      <a:pt x="48" y="28637"/>
                      <a:pt x="48" y="7610"/>
                    </a:cubicBezTo>
                    <a:cubicBezTo>
                      <a:pt x="48" y="2746"/>
                      <a:pt x="2480" y="314"/>
                      <a:pt x="7344" y="314"/>
                    </a:cubicBezTo>
                  </a:path>
                </a:pathLst>
              </a:custGeom>
              <a:noFill/>
              <a:ln w="1428" cap="flat">
                <a:solidFill>
                  <a:srgbClr val="EA9536"/>
                </a:solidFill>
                <a:prstDash val="solid"/>
                <a:miter/>
              </a:ln>
            </p:spPr>
            <p:txBody>
              <a:bodyPr rtlCol="0" anchor="ctr"/>
              <a:lstStyle/>
              <a:p>
                <a:endParaRPr lang="en-IN"/>
              </a:p>
            </p:txBody>
          </p:sp>
        </p:grpSp>
        <p:pic>
          <p:nvPicPr>
            <p:cNvPr id="566" name="Picture 565">
              <a:extLst>
                <a:ext uri="{FF2B5EF4-FFF2-40B4-BE49-F238E27FC236}">
                  <a16:creationId xmlns:a16="http://schemas.microsoft.com/office/drawing/2014/main" id="{8162881E-ECA7-D5A7-C8DA-A75A85565A7E}"/>
                </a:ext>
              </a:extLst>
            </p:cNvPr>
            <p:cNvPicPr>
              <a:picLocks noChangeAspect="1"/>
            </p:cNvPicPr>
            <p:nvPr/>
          </p:nvPicPr>
          <p:blipFill>
            <a:blip r:embed="rId20"/>
            <a:stretch>
              <a:fillRect/>
            </a:stretch>
          </p:blipFill>
          <p:spPr>
            <a:xfrm>
              <a:off x="2305964" y="2171295"/>
              <a:ext cx="344678" cy="51070"/>
            </a:xfrm>
            <a:custGeom>
              <a:avLst/>
              <a:gdLst>
                <a:gd name="connsiteX0" fmla="*/ 68 w 344678"/>
                <a:gd name="connsiteY0" fmla="*/ 318 h 51070"/>
                <a:gd name="connsiteX1" fmla="*/ 344746 w 344678"/>
                <a:gd name="connsiteY1" fmla="*/ 318 h 51070"/>
                <a:gd name="connsiteX2" fmla="*/ 344746 w 344678"/>
                <a:gd name="connsiteY2" fmla="*/ 51388 h 51070"/>
                <a:gd name="connsiteX3" fmla="*/ 68 w 344678"/>
                <a:gd name="connsiteY3" fmla="*/ 51388 h 51070"/>
              </a:gdLst>
              <a:ahLst/>
              <a:cxnLst>
                <a:cxn ang="0">
                  <a:pos x="connsiteX0" y="connsiteY0"/>
                </a:cxn>
                <a:cxn ang="0">
                  <a:pos x="connsiteX1" y="connsiteY1"/>
                </a:cxn>
                <a:cxn ang="0">
                  <a:pos x="connsiteX2" y="connsiteY2"/>
                </a:cxn>
                <a:cxn ang="0">
                  <a:pos x="connsiteX3" y="connsiteY3"/>
                </a:cxn>
              </a:cxnLst>
              <a:rect l="l" t="t" r="r" b="b"/>
              <a:pathLst>
                <a:path w="344678" h="51070">
                  <a:moveTo>
                    <a:pt x="68" y="318"/>
                  </a:moveTo>
                  <a:lnTo>
                    <a:pt x="344746" y="318"/>
                  </a:lnTo>
                  <a:lnTo>
                    <a:pt x="344746" y="51388"/>
                  </a:lnTo>
                  <a:lnTo>
                    <a:pt x="68" y="51388"/>
                  </a:lnTo>
                  <a:close/>
                </a:path>
              </a:pathLst>
            </a:custGeom>
          </p:spPr>
        </p:pic>
        <p:grpSp>
          <p:nvGrpSpPr>
            <p:cNvPr id="567" name="Graphic 4">
              <a:extLst>
                <a:ext uri="{FF2B5EF4-FFF2-40B4-BE49-F238E27FC236}">
                  <a16:creationId xmlns:a16="http://schemas.microsoft.com/office/drawing/2014/main" id="{B9BB319C-8B65-9426-6B6A-B024EA5DEA2D}"/>
                </a:ext>
              </a:extLst>
            </p:cNvPr>
            <p:cNvGrpSpPr/>
            <p:nvPr/>
          </p:nvGrpSpPr>
          <p:grpSpPr>
            <a:xfrm>
              <a:off x="2251246" y="2172207"/>
              <a:ext cx="36478" cy="45598"/>
              <a:chOff x="1565446" y="2302111"/>
              <a:chExt cx="36478" cy="45598"/>
            </a:xfrm>
            <a:solidFill>
              <a:srgbClr val="000000"/>
            </a:solidFill>
          </p:grpSpPr>
          <p:sp>
            <p:nvSpPr>
              <p:cNvPr id="568" name="Freeform: Shape 567">
                <a:extLst>
                  <a:ext uri="{FF2B5EF4-FFF2-40B4-BE49-F238E27FC236}">
                    <a16:creationId xmlns:a16="http://schemas.microsoft.com/office/drawing/2014/main" id="{F0335077-12F3-B0FC-AAF4-D24D6EB31070}"/>
                  </a:ext>
                </a:extLst>
              </p:cNvPr>
              <p:cNvSpPr/>
              <p:nvPr/>
            </p:nvSpPr>
            <p:spPr>
              <a:xfrm>
                <a:off x="1565446" y="2306671"/>
                <a:ext cx="36478" cy="41038"/>
              </a:xfrm>
              <a:custGeom>
                <a:avLst/>
                <a:gdLst>
                  <a:gd name="connsiteX0" fmla="*/ 27405 w 36478"/>
                  <a:gd name="connsiteY0" fmla="*/ 312 h 41038"/>
                  <a:gd name="connsiteX1" fmla="*/ 31965 w 36478"/>
                  <a:gd name="connsiteY1" fmla="*/ 312 h 41038"/>
                  <a:gd name="connsiteX2" fmla="*/ 36525 w 36478"/>
                  <a:gd name="connsiteY2" fmla="*/ 4871 h 41038"/>
                  <a:gd name="connsiteX3" fmla="*/ 36525 w 36478"/>
                  <a:gd name="connsiteY3" fmla="*/ 36790 h 41038"/>
                  <a:gd name="connsiteX4" fmla="*/ 31965 w 36478"/>
                  <a:gd name="connsiteY4" fmla="*/ 41350 h 41038"/>
                  <a:gd name="connsiteX5" fmla="*/ 4606 w 36478"/>
                  <a:gd name="connsiteY5" fmla="*/ 41350 h 41038"/>
                  <a:gd name="connsiteX6" fmla="*/ 46 w 36478"/>
                  <a:gd name="connsiteY6" fmla="*/ 36790 h 41038"/>
                  <a:gd name="connsiteX7" fmla="*/ 46 w 36478"/>
                  <a:gd name="connsiteY7" fmla="*/ 4871 h 41038"/>
                  <a:gd name="connsiteX8" fmla="*/ 4606 w 36478"/>
                  <a:gd name="connsiteY8" fmla="*/ 312 h 41038"/>
                  <a:gd name="connsiteX9" fmla="*/ 9166 w 36478"/>
                  <a:gd name="connsiteY9" fmla="*/ 312 h 4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78" h="41038">
                    <a:moveTo>
                      <a:pt x="27405" y="312"/>
                    </a:moveTo>
                    <a:lnTo>
                      <a:pt x="31965" y="312"/>
                    </a:lnTo>
                    <a:cubicBezTo>
                      <a:pt x="34483" y="312"/>
                      <a:pt x="36525" y="2353"/>
                      <a:pt x="36525" y="4871"/>
                    </a:cubicBezTo>
                    <a:lnTo>
                      <a:pt x="36525" y="36790"/>
                    </a:lnTo>
                    <a:cubicBezTo>
                      <a:pt x="36525" y="39309"/>
                      <a:pt x="34483" y="41350"/>
                      <a:pt x="31965" y="41350"/>
                    </a:cubicBezTo>
                    <a:lnTo>
                      <a:pt x="4606" y="41350"/>
                    </a:lnTo>
                    <a:cubicBezTo>
                      <a:pt x="2088" y="41350"/>
                      <a:pt x="46" y="39309"/>
                      <a:pt x="46" y="36790"/>
                    </a:cubicBezTo>
                    <a:lnTo>
                      <a:pt x="46" y="4871"/>
                    </a:lnTo>
                    <a:cubicBezTo>
                      <a:pt x="46" y="2353"/>
                      <a:pt x="2088" y="312"/>
                      <a:pt x="4606" y="312"/>
                    </a:cubicBezTo>
                    <a:lnTo>
                      <a:pt x="9166" y="312"/>
                    </a:lnTo>
                  </a:path>
                </a:pathLst>
              </a:custGeom>
              <a:solidFill>
                <a:srgbClr val="000000"/>
              </a:solidFill>
              <a:ln w="5289" cap="rnd">
                <a:solidFill>
                  <a:srgbClr val="171717"/>
                </a:solidFill>
                <a:prstDash val="solid"/>
                <a:round/>
              </a:ln>
            </p:spPr>
            <p:txBody>
              <a:bodyPr rtlCol="0" anchor="ctr"/>
              <a:lstStyle/>
              <a:p>
                <a:endParaRPr lang="en-IN"/>
              </a:p>
            </p:txBody>
          </p:sp>
          <p:sp>
            <p:nvSpPr>
              <p:cNvPr id="569" name="Freeform: Shape 568">
                <a:extLst>
                  <a:ext uri="{FF2B5EF4-FFF2-40B4-BE49-F238E27FC236}">
                    <a16:creationId xmlns:a16="http://schemas.microsoft.com/office/drawing/2014/main" id="{390534F6-ED87-45CC-64D2-ADC8A0B2291A}"/>
                  </a:ext>
                </a:extLst>
              </p:cNvPr>
              <p:cNvSpPr/>
              <p:nvPr/>
            </p:nvSpPr>
            <p:spPr>
              <a:xfrm>
                <a:off x="1574566" y="2302111"/>
                <a:ext cx="18239" cy="9119"/>
              </a:xfrm>
              <a:custGeom>
                <a:avLst/>
                <a:gdLst>
                  <a:gd name="connsiteX0" fmla="*/ 16006 w 18239"/>
                  <a:gd name="connsiteY0" fmla="*/ 315 h 9119"/>
                  <a:gd name="connsiteX1" fmla="*/ 18286 w 18239"/>
                  <a:gd name="connsiteY1" fmla="*/ 2595 h 9119"/>
                  <a:gd name="connsiteX2" fmla="*/ 18286 w 18239"/>
                  <a:gd name="connsiteY2" fmla="*/ 7155 h 9119"/>
                  <a:gd name="connsiteX3" fmla="*/ 16006 w 18239"/>
                  <a:gd name="connsiteY3" fmla="*/ 9435 h 9119"/>
                  <a:gd name="connsiteX4" fmla="*/ 2326 w 18239"/>
                  <a:gd name="connsiteY4" fmla="*/ 9435 h 9119"/>
                  <a:gd name="connsiteX5" fmla="*/ 46 w 18239"/>
                  <a:gd name="connsiteY5" fmla="*/ 7155 h 9119"/>
                  <a:gd name="connsiteX6" fmla="*/ 46 w 18239"/>
                  <a:gd name="connsiteY6" fmla="*/ 2595 h 9119"/>
                  <a:gd name="connsiteX7" fmla="*/ 2326 w 18239"/>
                  <a:gd name="connsiteY7" fmla="*/ 315 h 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39" h="9119">
                    <a:moveTo>
                      <a:pt x="16006" y="315"/>
                    </a:moveTo>
                    <a:cubicBezTo>
                      <a:pt x="17265" y="315"/>
                      <a:pt x="18286" y="1336"/>
                      <a:pt x="18286" y="2595"/>
                    </a:cubicBezTo>
                    <a:lnTo>
                      <a:pt x="18286" y="7155"/>
                    </a:lnTo>
                    <a:cubicBezTo>
                      <a:pt x="18286" y="8414"/>
                      <a:pt x="17265" y="9435"/>
                      <a:pt x="16006" y="9435"/>
                    </a:cubicBezTo>
                    <a:lnTo>
                      <a:pt x="2326" y="9435"/>
                    </a:lnTo>
                    <a:cubicBezTo>
                      <a:pt x="1067" y="9435"/>
                      <a:pt x="46" y="8414"/>
                      <a:pt x="46" y="7155"/>
                    </a:cubicBezTo>
                    <a:lnTo>
                      <a:pt x="46" y="2595"/>
                    </a:lnTo>
                    <a:cubicBezTo>
                      <a:pt x="46" y="1336"/>
                      <a:pt x="1067" y="315"/>
                      <a:pt x="2326" y="315"/>
                    </a:cubicBezTo>
                    <a:close/>
                  </a:path>
                </a:pathLst>
              </a:custGeom>
              <a:solidFill>
                <a:srgbClr val="000000"/>
              </a:solidFill>
              <a:ln w="5289" cap="rnd">
                <a:solidFill>
                  <a:srgbClr val="171717"/>
                </a:solidFill>
                <a:prstDash val="solid"/>
                <a:round/>
              </a:ln>
            </p:spPr>
            <p:txBody>
              <a:bodyPr rtlCol="0" anchor="ctr"/>
              <a:lstStyle/>
              <a:p>
                <a:endParaRPr lang="en-IN"/>
              </a:p>
            </p:txBody>
          </p:sp>
        </p:grpSp>
        <p:grpSp>
          <p:nvGrpSpPr>
            <p:cNvPr id="570" name="Graphic 4">
              <a:extLst>
                <a:ext uri="{FF2B5EF4-FFF2-40B4-BE49-F238E27FC236}">
                  <a16:creationId xmlns:a16="http://schemas.microsoft.com/office/drawing/2014/main" id="{E8A8816C-9D69-5359-7C26-A87F10EC2AF3}"/>
                </a:ext>
              </a:extLst>
            </p:cNvPr>
            <p:cNvGrpSpPr/>
            <p:nvPr/>
          </p:nvGrpSpPr>
          <p:grpSpPr>
            <a:xfrm>
              <a:off x="5063652" y="2521086"/>
              <a:ext cx="523971" cy="63837"/>
              <a:chOff x="1579528" y="4254270"/>
              <a:chExt cx="523971" cy="63837"/>
            </a:xfrm>
          </p:grpSpPr>
          <p:sp>
            <p:nvSpPr>
              <p:cNvPr id="571" name="Freeform: Shape 570">
                <a:extLst>
                  <a:ext uri="{FF2B5EF4-FFF2-40B4-BE49-F238E27FC236}">
                    <a16:creationId xmlns:a16="http://schemas.microsoft.com/office/drawing/2014/main" id="{02ECB3D3-5279-D839-0CB8-F7685BCDC7C7}"/>
                  </a:ext>
                </a:extLst>
              </p:cNvPr>
              <p:cNvSpPr/>
              <p:nvPr/>
            </p:nvSpPr>
            <p:spPr>
              <a:xfrm>
                <a:off x="1579528" y="4254270"/>
                <a:ext cx="523971" cy="63837"/>
              </a:xfrm>
              <a:custGeom>
                <a:avLst/>
                <a:gdLst>
                  <a:gd name="connsiteX0" fmla="*/ 7353 w 523971"/>
                  <a:gd name="connsiteY0" fmla="*/ 853 h 63837"/>
                  <a:gd name="connsiteX1" fmla="*/ 516733 w 523971"/>
                  <a:gd name="connsiteY1" fmla="*/ 853 h 63837"/>
                  <a:gd name="connsiteX2" fmla="*/ 522204 w 523971"/>
                  <a:gd name="connsiteY2" fmla="*/ 2677 h 63837"/>
                  <a:gd name="connsiteX3" fmla="*/ 524028 w 523971"/>
                  <a:gd name="connsiteY3" fmla="*/ 8149 h 63837"/>
                  <a:gd name="connsiteX4" fmla="*/ 524028 w 523971"/>
                  <a:gd name="connsiteY4" fmla="*/ 57395 h 63837"/>
                  <a:gd name="connsiteX5" fmla="*/ 522204 w 523971"/>
                  <a:gd name="connsiteY5" fmla="*/ 62867 h 63837"/>
                  <a:gd name="connsiteX6" fmla="*/ 516733 w 523971"/>
                  <a:gd name="connsiteY6" fmla="*/ 64691 h 63837"/>
                  <a:gd name="connsiteX7" fmla="*/ 7353 w 523971"/>
                  <a:gd name="connsiteY7" fmla="*/ 64691 h 63837"/>
                  <a:gd name="connsiteX8" fmla="*/ 1881 w 523971"/>
                  <a:gd name="connsiteY8" fmla="*/ 62867 h 63837"/>
                  <a:gd name="connsiteX9" fmla="*/ 57 w 523971"/>
                  <a:gd name="connsiteY9" fmla="*/ 57395 h 63837"/>
                  <a:gd name="connsiteX10" fmla="*/ 57 w 523971"/>
                  <a:gd name="connsiteY10" fmla="*/ 8149 h 63837"/>
                  <a:gd name="connsiteX11" fmla="*/ 1881 w 523971"/>
                  <a:gd name="connsiteY11" fmla="*/ 2677 h 63837"/>
                  <a:gd name="connsiteX12" fmla="*/ 7353 w 523971"/>
                  <a:gd name="connsiteY12" fmla="*/ 853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971" h="63837">
                    <a:moveTo>
                      <a:pt x="7353" y="853"/>
                    </a:moveTo>
                    <a:lnTo>
                      <a:pt x="516733" y="853"/>
                    </a:lnTo>
                    <a:lnTo>
                      <a:pt x="522204" y="2677"/>
                    </a:lnTo>
                    <a:lnTo>
                      <a:pt x="524028" y="8149"/>
                    </a:lnTo>
                    <a:lnTo>
                      <a:pt x="524028" y="57395"/>
                    </a:lnTo>
                    <a:lnTo>
                      <a:pt x="522204" y="62867"/>
                    </a:lnTo>
                    <a:lnTo>
                      <a:pt x="516733" y="64691"/>
                    </a:lnTo>
                    <a:lnTo>
                      <a:pt x="7353" y="64691"/>
                    </a:lnTo>
                    <a:lnTo>
                      <a:pt x="1881" y="62867"/>
                    </a:lnTo>
                    <a:lnTo>
                      <a:pt x="57" y="57395"/>
                    </a:lnTo>
                    <a:lnTo>
                      <a:pt x="57" y="8149"/>
                    </a:lnTo>
                    <a:lnTo>
                      <a:pt x="1881" y="2677"/>
                    </a:lnTo>
                    <a:lnTo>
                      <a:pt x="7353" y="853"/>
                    </a:lnTo>
                  </a:path>
                </a:pathLst>
              </a:custGeom>
              <a:solidFill>
                <a:srgbClr val="FFFFFF"/>
              </a:solidFill>
              <a:ln w="0" cap="flat">
                <a:noFill/>
                <a:prstDash val="solid"/>
                <a:miter/>
              </a:ln>
            </p:spPr>
            <p:txBody>
              <a:bodyPr rtlCol="0" anchor="ctr"/>
              <a:lstStyle/>
              <a:p>
                <a:endParaRPr lang="en-IN"/>
              </a:p>
            </p:txBody>
          </p:sp>
          <p:sp>
            <p:nvSpPr>
              <p:cNvPr id="572" name="Freeform: Shape 571">
                <a:extLst>
                  <a:ext uri="{FF2B5EF4-FFF2-40B4-BE49-F238E27FC236}">
                    <a16:creationId xmlns:a16="http://schemas.microsoft.com/office/drawing/2014/main" id="{CEBC9BC3-93B1-1288-EB7B-44A29C8A262B}"/>
                  </a:ext>
                </a:extLst>
              </p:cNvPr>
              <p:cNvSpPr/>
              <p:nvPr/>
            </p:nvSpPr>
            <p:spPr>
              <a:xfrm>
                <a:off x="1579528" y="4254270"/>
                <a:ext cx="523971" cy="63837"/>
              </a:xfrm>
              <a:custGeom>
                <a:avLst/>
                <a:gdLst>
                  <a:gd name="connsiteX0" fmla="*/ 7353 w 523971"/>
                  <a:gd name="connsiteY0" fmla="*/ 853 h 63837"/>
                  <a:gd name="connsiteX1" fmla="*/ 516733 w 523971"/>
                  <a:gd name="connsiteY1" fmla="*/ 853 h 63837"/>
                  <a:gd name="connsiteX2" fmla="*/ 524028 w 523971"/>
                  <a:gd name="connsiteY2" fmla="*/ 8149 h 63837"/>
                  <a:gd name="connsiteX3" fmla="*/ 524028 w 523971"/>
                  <a:gd name="connsiteY3" fmla="*/ 8149 h 63837"/>
                  <a:gd name="connsiteX4" fmla="*/ 524028 w 523971"/>
                  <a:gd name="connsiteY4" fmla="*/ 57395 h 63837"/>
                  <a:gd name="connsiteX5" fmla="*/ 516733 w 523971"/>
                  <a:gd name="connsiteY5" fmla="*/ 64691 h 63837"/>
                  <a:gd name="connsiteX6" fmla="*/ 516733 w 523971"/>
                  <a:gd name="connsiteY6" fmla="*/ 64691 h 63837"/>
                  <a:gd name="connsiteX7" fmla="*/ 7353 w 523971"/>
                  <a:gd name="connsiteY7" fmla="*/ 64691 h 63837"/>
                  <a:gd name="connsiteX8" fmla="*/ 57 w 523971"/>
                  <a:gd name="connsiteY8" fmla="*/ 57395 h 63837"/>
                  <a:gd name="connsiteX9" fmla="*/ 57 w 523971"/>
                  <a:gd name="connsiteY9" fmla="*/ 57395 h 63837"/>
                  <a:gd name="connsiteX10" fmla="*/ 57 w 523971"/>
                  <a:gd name="connsiteY10" fmla="*/ 8149 h 63837"/>
                  <a:gd name="connsiteX11" fmla="*/ 7353 w 523971"/>
                  <a:gd name="connsiteY11" fmla="*/ 853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971" h="63837">
                    <a:moveTo>
                      <a:pt x="7353" y="853"/>
                    </a:moveTo>
                    <a:cubicBezTo>
                      <a:pt x="124634" y="853"/>
                      <a:pt x="241916" y="853"/>
                      <a:pt x="516733" y="853"/>
                    </a:cubicBezTo>
                    <a:cubicBezTo>
                      <a:pt x="521596" y="853"/>
                      <a:pt x="524028" y="3285"/>
                      <a:pt x="524028" y="8149"/>
                    </a:cubicBezTo>
                    <a:moveTo>
                      <a:pt x="524028" y="8149"/>
                    </a:moveTo>
                    <a:cubicBezTo>
                      <a:pt x="524028" y="19744"/>
                      <a:pt x="524028" y="31339"/>
                      <a:pt x="524028" y="57395"/>
                    </a:cubicBezTo>
                    <a:cubicBezTo>
                      <a:pt x="524028" y="62259"/>
                      <a:pt x="521596" y="64691"/>
                      <a:pt x="516733" y="64691"/>
                    </a:cubicBezTo>
                    <a:moveTo>
                      <a:pt x="516733" y="64691"/>
                    </a:moveTo>
                    <a:cubicBezTo>
                      <a:pt x="337345" y="64691"/>
                      <a:pt x="157957" y="64691"/>
                      <a:pt x="7353" y="64691"/>
                    </a:cubicBezTo>
                    <a:cubicBezTo>
                      <a:pt x="2489" y="64691"/>
                      <a:pt x="57" y="62259"/>
                      <a:pt x="57" y="57395"/>
                    </a:cubicBezTo>
                    <a:moveTo>
                      <a:pt x="57" y="57395"/>
                    </a:moveTo>
                    <a:cubicBezTo>
                      <a:pt x="57" y="40413"/>
                      <a:pt x="57" y="23431"/>
                      <a:pt x="57" y="8149"/>
                    </a:cubicBezTo>
                    <a:cubicBezTo>
                      <a:pt x="57" y="3285"/>
                      <a:pt x="2489" y="853"/>
                      <a:pt x="7353" y="853"/>
                    </a:cubicBezTo>
                  </a:path>
                </a:pathLst>
              </a:custGeom>
              <a:noFill/>
              <a:ln w="1428" cap="flat">
                <a:solidFill>
                  <a:srgbClr val="EA9536"/>
                </a:solidFill>
                <a:prstDash val="solid"/>
                <a:miter/>
              </a:ln>
            </p:spPr>
            <p:txBody>
              <a:bodyPr rtlCol="0" anchor="ctr"/>
              <a:lstStyle/>
              <a:p>
                <a:endParaRPr lang="en-IN"/>
              </a:p>
            </p:txBody>
          </p:sp>
        </p:grpSp>
        <p:pic>
          <p:nvPicPr>
            <p:cNvPr id="573" name="Picture 572">
              <a:extLst>
                <a:ext uri="{FF2B5EF4-FFF2-40B4-BE49-F238E27FC236}">
                  <a16:creationId xmlns:a16="http://schemas.microsoft.com/office/drawing/2014/main" id="{AE2FFC1F-0E11-1335-8086-5D0EA7BF48C2}"/>
                </a:ext>
              </a:extLst>
            </p:cNvPr>
            <p:cNvPicPr>
              <a:picLocks noChangeAspect="1"/>
            </p:cNvPicPr>
            <p:nvPr/>
          </p:nvPicPr>
          <p:blipFill>
            <a:blip r:embed="rId21"/>
            <a:stretch>
              <a:fillRect/>
            </a:stretch>
          </p:blipFill>
          <p:spPr>
            <a:xfrm>
              <a:off x="5136610" y="2533853"/>
              <a:ext cx="414535" cy="51070"/>
            </a:xfrm>
            <a:custGeom>
              <a:avLst/>
              <a:gdLst>
                <a:gd name="connsiteX0" fmla="*/ 77 w 414535"/>
                <a:gd name="connsiteY0" fmla="*/ 856 h 51070"/>
                <a:gd name="connsiteX1" fmla="*/ 414612 w 414535"/>
                <a:gd name="connsiteY1" fmla="*/ 856 h 51070"/>
                <a:gd name="connsiteX2" fmla="*/ 414612 w 414535"/>
                <a:gd name="connsiteY2" fmla="*/ 51927 h 51070"/>
                <a:gd name="connsiteX3" fmla="*/ 77 w 414535"/>
                <a:gd name="connsiteY3" fmla="*/ 51927 h 51070"/>
              </a:gdLst>
              <a:ahLst/>
              <a:cxnLst>
                <a:cxn ang="0">
                  <a:pos x="connsiteX0" y="connsiteY0"/>
                </a:cxn>
                <a:cxn ang="0">
                  <a:pos x="connsiteX1" y="connsiteY1"/>
                </a:cxn>
                <a:cxn ang="0">
                  <a:pos x="connsiteX2" y="connsiteY2"/>
                </a:cxn>
                <a:cxn ang="0">
                  <a:pos x="connsiteX3" y="connsiteY3"/>
                </a:cxn>
              </a:cxnLst>
              <a:rect l="l" t="t" r="r" b="b"/>
              <a:pathLst>
                <a:path w="414535" h="51070">
                  <a:moveTo>
                    <a:pt x="77" y="856"/>
                  </a:moveTo>
                  <a:lnTo>
                    <a:pt x="414612" y="856"/>
                  </a:lnTo>
                  <a:lnTo>
                    <a:pt x="414612" y="51927"/>
                  </a:lnTo>
                  <a:lnTo>
                    <a:pt x="77" y="51927"/>
                  </a:lnTo>
                  <a:close/>
                </a:path>
              </a:pathLst>
            </a:custGeom>
          </p:spPr>
        </p:pic>
        <p:grpSp>
          <p:nvGrpSpPr>
            <p:cNvPr id="574" name="Graphic 4">
              <a:extLst>
                <a:ext uri="{FF2B5EF4-FFF2-40B4-BE49-F238E27FC236}">
                  <a16:creationId xmlns:a16="http://schemas.microsoft.com/office/drawing/2014/main" id="{F42344A3-1FBC-DD9B-270C-5822A1DFB48C}"/>
                </a:ext>
              </a:extLst>
            </p:cNvPr>
            <p:cNvGrpSpPr/>
            <p:nvPr/>
          </p:nvGrpSpPr>
          <p:grpSpPr>
            <a:xfrm>
              <a:off x="5079612" y="2534765"/>
              <a:ext cx="41038" cy="45598"/>
              <a:chOff x="1595488" y="4267949"/>
              <a:chExt cx="41038" cy="45598"/>
            </a:xfrm>
            <a:solidFill>
              <a:srgbClr val="000000"/>
            </a:solidFill>
          </p:grpSpPr>
          <p:sp>
            <p:nvSpPr>
              <p:cNvPr id="575" name="Freeform: Shape 574">
                <a:extLst>
                  <a:ext uri="{FF2B5EF4-FFF2-40B4-BE49-F238E27FC236}">
                    <a16:creationId xmlns:a16="http://schemas.microsoft.com/office/drawing/2014/main" id="{A6A1DDC7-426A-734F-453C-66EA22018A08}"/>
                  </a:ext>
                </a:extLst>
              </p:cNvPr>
              <p:cNvSpPr/>
              <p:nvPr/>
            </p:nvSpPr>
            <p:spPr>
              <a:xfrm>
                <a:off x="1595488" y="4267949"/>
                <a:ext cx="41038" cy="45598"/>
              </a:xfrm>
              <a:custGeom>
                <a:avLst/>
                <a:gdLst>
                  <a:gd name="connsiteX0" fmla="*/ 55 w 41038"/>
                  <a:gd name="connsiteY0" fmla="*/ 16810 h 45598"/>
                  <a:gd name="connsiteX1" fmla="*/ 20574 w 41038"/>
                  <a:gd name="connsiteY1" fmla="*/ 851 h 45598"/>
                  <a:gd name="connsiteX2" fmla="*/ 41094 w 41038"/>
                  <a:gd name="connsiteY2" fmla="*/ 16810 h 45598"/>
                  <a:gd name="connsiteX3" fmla="*/ 41094 w 41038"/>
                  <a:gd name="connsiteY3" fmla="*/ 41889 h 45598"/>
                  <a:gd name="connsiteX4" fmla="*/ 36534 w 41038"/>
                  <a:gd name="connsiteY4" fmla="*/ 46449 h 45598"/>
                  <a:gd name="connsiteX5" fmla="*/ 4615 w 41038"/>
                  <a:gd name="connsiteY5" fmla="*/ 46449 h 45598"/>
                  <a:gd name="connsiteX6" fmla="*/ 55 w 41038"/>
                  <a:gd name="connsiteY6" fmla="*/ 41889 h 4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038" h="45598">
                    <a:moveTo>
                      <a:pt x="55" y="16810"/>
                    </a:moveTo>
                    <a:lnTo>
                      <a:pt x="20574" y="851"/>
                    </a:lnTo>
                    <a:lnTo>
                      <a:pt x="41094" y="16810"/>
                    </a:lnTo>
                    <a:lnTo>
                      <a:pt x="41094" y="41889"/>
                    </a:lnTo>
                    <a:cubicBezTo>
                      <a:pt x="41094" y="44408"/>
                      <a:pt x="39052" y="46449"/>
                      <a:pt x="36534" y="46449"/>
                    </a:cubicBezTo>
                    <a:lnTo>
                      <a:pt x="4615" y="46449"/>
                    </a:lnTo>
                    <a:cubicBezTo>
                      <a:pt x="2097" y="46449"/>
                      <a:pt x="55" y="44408"/>
                      <a:pt x="55" y="41889"/>
                    </a:cubicBezTo>
                    <a:close/>
                  </a:path>
                </a:pathLst>
              </a:custGeom>
              <a:solidFill>
                <a:srgbClr val="000000"/>
              </a:solidFill>
              <a:ln w="5289" cap="rnd">
                <a:solidFill>
                  <a:srgbClr val="171717"/>
                </a:solidFill>
                <a:prstDash val="solid"/>
                <a:round/>
              </a:ln>
            </p:spPr>
            <p:txBody>
              <a:bodyPr rtlCol="0" anchor="ctr"/>
              <a:lstStyle/>
              <a:p>
                <a:endParaRPr lang="en-IN"/>
              </a:p>
            </p:txBody>
          </p:sp>
          <p:sp>
            <p:nvSpPr>
              <p:cNvPr id="576" name="Freeform: Shape 575">
                <a:extLst>
                  <a:ext uri="{FF2B5EF4-FFF2-40B4-BE49-F238E27FC236}">
                    <a16:creationId xmlns:a16="http://schemas.microsoft.com/office/drawing/2014/main" id="{607F2B66-CF6E-15C0-49D9-B6BC1CEEDD36}"/>
                  </a:ext>
                </a:extLst>
              </p:cNvPr>
              <p:cNvSpPr/>
              <p:nvPr/>
            </p:nvSpPr>
            <p:spPr>
              <a:xfrm>
                <a:off x="1609167" y="4290749"/>
                <a:ext cx="13679" cy="22799"/>
              </a:xfrm>
              <a:custGeom>
                <a:avLst/>
                <a:gdLst>
                  <a:gd name="connsiteX0" fmla="*/ 55 w 13679"/>
                  <a:gd name="connsiteY0" fmla="*/ 23648 h 22799"/>
                  <a:gd name="connsiteX1" fmla="*/ 55 w 13679"/>
                  <a:gd name="connsiteY1" fmla="*/ 849 h 22799"/>
                  <a:gd name="connsiteX2" fmla="*/ 13735 w 13679"/>
                  <a:gd name="connsiteY2" fmla="*/ 849 h 22799"/>
                  <a:gd name="connsiteX3" fmla="*/ 13735 w 13679"/>
                  <a:gd name="connsiteY3" fmla="*/ 23648 h 22799"/>
                </a:gdLst>
                <a:ahLst/>
                <a:cxnLst>
                  <a:cxn ang="0">
                    <a:pos x="connsiteX0" y="connsiteY0"/>
                  </a:cxn>
                  <a:cxn ang="0">
                    <a:pos x="connsiteX1" y="connsiteY1"/>
                  </a:cxn>
                  <a:cxn ang="0">
                    <a:pos x="connsiteX2" y="connsiteY2"/>
                  </a:cxn>
                  <a:cxn ang="0">
                    <a:pos x="connsiteX3" y="connsiteY3"/>
                  </a:cxn>
                </a:cxnLst>
                <a:rect l="l" t="t" r="r" b="b"/>
                <a:pathLst>
                  <a:path w="13679" h="22799">
                    <a:moveTo>
                      <a:pt x="55" y="23648"/>
                    </a:moveTo>
                    <a:lnTo>
                      <a:pt x="55" y="849"/>
                    </a:lnTo>
                    <a:lnTo>
                      <a:pt x="13735" y="849"/>
                    </a:lnTo>
                    <a:lnTo>
                      <a:pt x="13735" y="23648"/>
                    </a:lnTo>
                  </a:path>
                </a:pathLst>
              </a:custGeom>
              <a:solidFill>
                <a:srgbClr val="000000"/>
              </a:solidFill>
              <a:ln w="5289" cap="rnd">
                <a:solidFill>
                  <a:srgbClr val="171717"/>
                </a:solidFill>
                <a:prstDash val="solid"/>
                <a:round/>
              </a:ln>
            </p:spPr>
            <p:txBody>
              <a:bodyPr rtlCol="0" anchor="ctr"/>
              <a:lstStyle/>
              <a:p>
                <a:endParaRPr lang="en-IN"/>
              </a:p>
            </p:txBody>
          </p:sp>
        </p:grpSp>
        <p:grpSp>
          <p:nvGrpSpPr>
            <p:cNvPr id="578" name="Graphic 4">
              <a:extLst>
                <a:ext uri="{FF2B5EF4-FFF2-40B4-BE49-F238E27FC236}">
                  <a16:creationId xmlns:a16="http://schemas.microsoft.com/office/drawing/2014/main" id="{45C8FFEB-0E5F-4A0E-5BAA-C06E55CDB367}"/>
                </a:ext>
              </a:extLst>
            </p:cNvPr>
            <p:cNvGrpSpPr/>
            <p:nvPr/>
          </p:nvGrpSpPr>
          <p:grpSpPr>
            <a:xfrm>
              <a:off x="2178289" y="2098338"/>
              <a:ext cx="1291966" cy="1911120"/>
              <a:chOff x="1492489" y="2228242"/>
              <a:chExt cx="1291966" cy="1911120"/>
            </a:xfrm>
          </p:grpSpPr>
          <p:sp>
            <p:nvSpPr>
              <p:cNvPr id="579" name="Freeform: Shape 578">
                <a:extLst>
                  <a:ext uri="{FF2B5EF4-FFF2-40B4-BE49-F238E27FC236}">
                    <a16:creationId xmlns:a16="http://schemas.microsoft.com/office/drawing/2014/main" id="{105954C0-43A1-F1EC-9101-2E0B095504FC}"/>
                  </a:ext>
                </a:extLst>
              </p:cNvPr>
              <p:cNvSpPr/>
              <p:nvPr/>
            </p:nvSpPr>
            <p:spPr>
              <a:xfrm>
                <a:off x="1492489" y="2228242"/>
                <a:ext cx="1291966" cy="1911120"/>
              </a:xfrm>
              <a:custGeom>
                <a:avLst/>
                <a:gdLst>
                  <a:gd name="connsiteX0" fmla="*/ 43808 w 1291966"/>
                  <a:gd name="connsiteY0" fmla="*/ 298 h 1911120"/>
                  <a:gd name="connsiteX1" fmla="*/ 1248225 w 1291966"/>
                  <a:gd name="connsiteY1" fmla="*/ 298 h 1911120"/>
                  <a:gd name="connsiteX2" fmla="*/ 1267377 w 1291966"/>
                  <a:gd name="connsiteY2" fmla="*/ 3033 h 1911120"/>
                  <a:gd name="connsiteX3" fmla="*/ 1274900 w 1291966"/>
                  <a:gd name="connsiteY3" fmla="*/ 6453 h 1911120"/>
                  <a:gd name="connsiteX4" fmla="*/ 1285844 w 1291966"/>
                  <a:gd name="connsiteY4" fmla="*/ 17397 h 1911120"/>
                  <a:gd name="connsiteX5" fmla="*/ 1292000 w 1291966"/>
                  <a:gd name="connsiteY5" fmla="*/ 44072 h 1911120"/>
                  <a:gd name="connsiteX6" fmla="*/ 1292000 w 1291966"/>
                  <a:gd name="connsiteY6" fmla="*/ 1867643 h 1911120"/>
                  <a:gd name="connsiteX7" fmla="*/ 1289264 w 1291966"/>
                  <a:gd name="connsiteY7" fmla="*/ 1886795 h 1911120"/>
                  <a:gd name="connsiteX8" fmla="*/ 1285844 w 1291966"/>
                  <a:gd name="connsiteY8" fmla="*/ 1894319 h 1911120"/>
                  <a:gd name="connsiteX9" fmla="*/ 1274900 w 1291966"/>
                  <a:gd name="connsiteY9" fmla="*/ 1905262 h 1911120"/>
                  <a:gd name="connsiteX10" fmla="*/ 1248225 w 1291966"/>
                  <a:gd name="connsiteY10" fmla="*/ 1911418 h 1911120"/>
                  <a:gd name="connsiteX11" fmla="*/ 43808 w 1291966"/>
                  <a:gd name="connsiteY11" fmla="*/ 1911418 h 1911120"/>
                  <a:gd name="connsiteX12" fmla="*/ 24656 w 1291966"/>
                  <a:gd name="connsiteY12" fmla="*/ 1908682 h 1911120"/>
                  <a:gd name="connsiteX13" fmla="*/ 17133 w 1291966"/>
                  <a:gd name="connsiteY13" fmla="*/ 1905262 h 1911120"/>
                  <a:gd name="connsiteX14" fmla="*/ 6189 w 1291966"/>
                  <a:gd name="connsiteY14" fmla="*/ 1894319 h 1911120"/>
                  <a:gd name="connsiteX15" fmla="*/ 33 w 1291966"/>
                  <a:gd name="connsiteY15" fmla="*/ 1867643 h 1911120"/>
                  <a:gd name="connsiteX16" fmla="*/ 33 w 1291966"/>
                  <a:gd name="connsiteY16" fmla="*/ 44072 h 1911120"/>
                  <a:gd name="connsiteX17" fmla="*/ 2769 w 1291966"/>
                  <a:gd name="connsiteY17" fmla="*/ 24921 h 1911120"/>
                  <a:gd name="connsiteX18" fmla="*/ 10977 w 1291966"/>
                  <a:gd name="connsiteY18" fmla="*/ 11241 h 1911120"/>
                  <a:gd name="connsiteX19" fmla="*/ 24656 w 1291966"/>
                  <a:gd name="connsiteY19" fmla="*/ 3033 h 1911120"/>
                  <a:gd name="connsiteX20" fmla="*/ 43808 w 1291966"/>
                  <a:gd name="connsiteY20" fmla="*/ 298 h 191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91966" h="1911120">
                    <a:moveTo>
                      <a:pt x="43808" y="298"/>
                    </a:moveTo>
                    <a:lnTo>
                      <a:pt x="1248225" y="298"/>
                    </a:lnTo>
                    <a:lnTo>
                      <a:pt x="1267377" y="3033"/>
                    </a:lnTo>
                    <a:lnTo>
                      <a:pt x="1274900" y="6453"/>
                    </a:lnTo>
                    <a:lnTo>
                      <a:pt x="1285844" y="17397"/>
                    </a:lnTo>
                    <a:lnTo>
                      <a:pt x="1292000" y="44072"/>
                    </a:lnTo>
                    <a:lnTo>
                      <a:pt x="1292000" y="1867643"/>
                    </a:lnTo>
                    <a:lnTo>
                      <a:pt x="1289264" y="1886795"/>
                    </a:lnTo>
                    <a:lnTo>
                      <a:pt x="1285844" y="1894319"/>
                    </a:lnTo>
                    <a:lnTo>
                      <a:pt x="1274900" y="1905262"/>
                    </a:lnTo>
                    <a:lnTo>
                      <a:pt x="1248225" y="1911418"/>
                    </a:lnTo>
                    <a:lnTo>
                      <a:pt x="43808" y="1911418"/>
                    </a:lnTo>
                    <a:lnTo>
                      <a:pt x="24656" y="1908682"/>
                    </a:lnTo>
                    <a:lnTo>
                      <a:pt x="17133" y="1905262"/>
                    </a:lnTo>
                    <a:lnTo>
                      <a:pt x="6189" y="1894319"/>
                    </a:lnTo>
                    <a:lnTo>
                      <a:pt x="33" y="1867643"/>
                    </a:lnTo>
                    <a:lnTo>
                      <a:pt x="33" y="44072"/>
                    </a:lnTo>
                    <a:lnTo>
                      <a:pt x="2769" y="24921"/>
                    </a:lnTo>
                    <a:lnTo>
                      <a:pt x="10977" y="11241"/>
                    </a:lnTo>
                    <a:lnTo>
                      <a:pt x="24656" y="3033"/>
                    </a:lnTo>
                    <a:lnTo>
                      <a:pt x="43808" y="298"/>
                    </a:lnTo>
                  </a:path>
                </a:pathLst>
              </a:custGeom>
              <a:solidFill>
                <a:srgbClr val="FFF9F2"/>
              </a:solidFill>
              <a:ln w="0" cap="flat">
                <a:noFill/>
                <a:prstDash val="solid"/>
                <a:miter/>
              </a:ln>
            </p:spPr>
            <p:txBody>
              <a:bodyPr rtlCol="0" anchor="ctr"/>
              <a:lstStyle/>
              <a:p>
                <a:endParaRPr lang="en-IN"/>
              </a:p>
            </p:txBody>
          </p:sp>
          <p:sp>
            <p:nvSpPr>
              <p:cNvPr id="580" name="Freeform: Shape 579">
                <a:extLst>
                  <a:ext uri="{FF2B5EF4-FFF2-40B4-BE49-F238E27FC236}">
                    <a16:creationId xmlns:a16="http://schemas.microsoft.com/office/drawing/2014/main" id="{288F317C-77D7-838C-043D-E97B90C3662F}"/>
                  </a:ext>
                </a:extLst>
              </p:cNvPr>
              <p:cNvSpPr/>
              <p:nvPr/>
            </p:nvSpPr>
            <p:spPr>
              <a:xfrm>
                <a:off x="1492489" y="2228242"/>
                <a:ext cx="1291966" cy="1911120"/>
              </a:xfrm>
              <a:custGeom>
                <a:avLst/>
                <a:gdLst>
                  <a:gd name="connsiteX0" fmla="*/ 43808 w 1291966"/>
                  <a:gd name="connsiteY0" fmla="*/ 298 h 1911120"/>
                  <a:gd name="connsiteX1" fmla="*/ 1248225 w 1291966"/>
                  <a:gd name="connsiteY1" fmla="*/ 298 h 1911120"/>
                  <a:gd name="connsiteX2" fmla="*/ 1292000 w 1291966"/>
                  <a:gd name="connsiteY2" fmla="*/ 44072 h 1911120"/>
                  <a:gd name="connsiteX3" fmla="*/ 1292000 w 1291966"/>
                  <a:gd name="connsiteY3" fmla="*/ 44072 h 1911120"/>
                  <a:gd name="connsiteX4" fmla="*/ 1292000 w 1291966"/>
                  <a:gd name="connsiteY4" fmla="*/ 1867643 h 1911120"/>
                  <a:gd name="connsiteX5" fmla="*/ 1248225 w 1291966"/>
                  <a:gd name="connsiteY5" fmla="*/ 1911418 h 1911120"/>
                  <a:gd name="connsiteX6" fmla="*/ 1248225 w 1291966"/>
                  <a:gd name="connsiteY6" fmla="*/ 1911418 h 1911120"/>
                  <a:gd name="connsiteX7" fmla="*/ 43808 w 1291966"/>
                  <a:gd name="connsiteY7" fmla="*/ 1911418 h 1911120"/>
                  <a:gd name="connsiteX8" fmla="*/ 33 w 1291966"/>
                  <a:gd name="connsiteY8" fmla="*/ 1867643 h 1911120"/>
                  <a:gd name="connsiteX9" fmla="*/ 33 w 1291966"/>
                  <a:gd name="connsiteY9" fmla="*/ 1867643 h 1911120"/>
                  <a:gd name="connsiteX10" fmla="*/ 33 w 1291966"/>
                  <a:gd name="connsiteY10" fmla="*/ 44072 h 1911120"/>
                  <a:gd name="connsiteX11" fmla="*/ 43808 w 1291966"/>
                  <a:gd name="connsiteY11" fmla="*/ 298 h 191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1966" h="1911120">
                    <a:moveTo>
                      <a:pt x="43808" y="298"/>
                    </a:moveTo>
                    <a:cubicBezTo>
                      <a:pt x="378470" y="298"/>
                      <a:pt x="713133" y="298"/>
                      <a:pt x="1248225" y="298"/>
                    </a:cubicBezTo>
                    <a:cubicBezTo>
                      <a:pt x="1277408" y="298"/>
                      <a:pt x="1292000" y="14889"/>
                      <a:pt x="1292000" y="44072"/>
                    </a:cubicBezTo>
                    <a:moveTo>
                      <a:pt x="1292000" y="44072"/>
                    </a:moveTo>
                    <a:cubicBezTo>
                      <a:pt x="1292000" y="627592"/>
                      <a:pt x="1292000" y="1211112"/>
                      <a:pt x="1292000" y="1867643"/>
                    </a:cubicBezTo>
                    <a:cubicBezTo>
                      <a:pt x="1292000" y="1896826"/>
                      <a:pt x="1277408" y="1911418"/>
                      <a:pt x="1248225" y="1911418"/>
                    </a:cubicBezTo>
                    <a:moveTo>
                      <a:pt x="1248225" y="1911418"/>
                    </a:moveTo>
                    <a:cubicBezTo>
                      <a:pt x="802463" y="1911418"/>
                      <a:pt x="356700" y="1911418"/>
                      <a:pt x="43808" y="1911418"/>
                    </a:cubicBezTo>
                    <a:cubicBezTo>
                      <a:pt x="14625" y="1911418"/>
                      <a:pt x="33" y="1896826"/>
                      <a:pt x="33" y="1867643"/>
                    </a:cubicBezTo>
                    <a:moveTo>
                      <a:pt x="33" y="1867643"/>
                    </a:moveTo>
                    <a:cubicBezTo>
                      <a:pt x="33" y="1431756"/>
                      <a:pt x="33" y="995868"/>
                      <a:pt x="33" y="44072"/>
                    </a:cubicBezTo>
                    <a:cubicBezTo>
                      <a:pt x="33" y="14889"/>
                      <a:pt x="14625" y="298"/>
                      <a:pt x="43808" y="298"/>
                    </a:cubicBezTo>
                  </a:path>
                </a:pathLst>
              </a:custGeom>
              <a:noFill/>
              <a:ln w="4760" cap="flat">
                <a:solidFill>
                  <a:srgbClr val="EA9536"/>
                </a:solidFill>
                <a:prstDash val="solid"/>
                <a:miter/>
              </a:ln>
            </p:spPr>
            <p:txBody>
              <a:bodyPr rtlCol="0" anchor="ctr"/>
              <a:lstStyle/>
              <a:p>
                <a:endParaRPr lang="en-IN"/>
              </a:p>
            </p:txBody>
          </p:sp>
        </p:grpSp>
        <p:grpSp>
          <p:nvGrpSpPr>
            <p:cNvPr id="581" name="Graphic 4">
              <a:extLst>
                <a:ext uri="{FF2B5EF4-FFF2-40B4-BE49-F238E27FC236}">
                  <a16:creationId xmlns:a16="http://schemas.microsoft.com/office/drawing/2014/main" id="{3BC6ACB7-7895-5C21-402F-921A5976145C}"/>
                </a:ext>
              </a:extLst>
            </p:cNvPr>
            <p:cNvGrpSpPr/>
            <p:nvPr/>
          </p:nvGrpSpPr>
          <p:grpSpPr>
            <a:xfrm>
              <a:off x="5008934" y="2460896"/>
              <a:ext cx="795236" cy="2381331"/>
              <a:chOff x="1524810" y="4194080"/>
              <a:chExt cx="795236" cy="2381331"/>
            </a:xfrm>
          </p:grpSpPr>
          <p:sp>
            <p:nvSpPr>
              <p:cNvPr id="582" name="Freeform: Shape 581">
                <a:extLst>
                  <a:ext uri="{FF2B5EF4-FFF2-40B4-BE49-F238E27FC236}">
                    <a16:creationId xmlns:a16="http://schemas.microsoft.com/office/drawing/2014/main" id="{30D04371-232E-1080-EC3C-D1C581D547DF}"/>
                  </a:ext>
                </a:extLst>
              </p:cNvPr>
              <p:cNvSpPr/>
              <p:nvPr/>
            </p:nvSpPr>
            <p:spPr>
              <a:xfrm>
                <a:off x="1524810" y="4194080"/>
                <a:ext cx="795236" cy="2381331"/>
              </a:xfrm>
              <a:custGeom>
                <a:avLst/>
                <a:gdLst>
                  <a:gd name="connsiteX0" fmla="*/ 43816 w 795236"/>
                  <a:gd name="connsiteY0" fmla="*/ 836 h 2381331"/>
                  <a:gd name="connsiteX1" fmla="*/ 751504 w 795236"/>
                  <a:gd name="connsiteY1" fmla="*/ 836 h 2381331"/>
                  <a:gd name="connsiteX2" fmla="*/ 778179 w 795236"/>
                  <a:gd name="connsiteY2" fmla="*/ 6992 h 2381331"/>
                  <a:gd name="connsiteX3" fmla="*/ 789122 w 795236"/>
                  <a:gd name="connsiteY3" fmla="*/ 17936 h 2381331"/>
                  <a:gd name="connsiteX4" fmla="*/ 792542 w 795236"/>
                  <a:gd name="connsiteY4" fmla="*/ 25460 h 2381331"/>
                  <a:gd name="connsiteX5" fmla="*/ 795278 w 795236"/>
                  <a:gd name="connsiteY5" fmla="*/ 44611 h 2381331"/>
                  <a:gd name="connsiteX6" fmla="*/ 795278 w 795236"/>
                  <a:gd name="connsiteY6" fmla="*/ 2338393 h 2381331"/>
                  <a:gd name="connsiteX7" fmla="*/ 789122 w 795236"/>
                  <a:gd name="connsiteY7" fmla="*/ 2365068 h 2381331"/>
                  <a:gd name="connsiteX8" fmla="*/ 784335 w 795236"/>
                  <a:gd name="connsiteY8" fmla="*/ 2371224 h 2381331"/>
                  <a:gd name="connsiteX9" fmla="*/ 770655 w 795236"/>
                  <a:gd name="connsiteY9" fmla="*/ 2379432 h 2381331"/>
                  <a:gd name="connsiteX10" fmla="*/ 751504 w 795236"/>
                  <a:gd name="connsiteY10" fmla="*/ 2382168 h 2381331"/>
                  <a:gd name="connsiteX11" fmla="*/ 43816 w 795236"/>
                  <a:gd name="connsiteY11" fmla="*/ 2382168 h 2381331"/>
                  <a:gd name="connsiteX12" fmla="*/ 17141 w 795236"/>
                  <a:gd name="connsiteY12" fmla="*/ 2376012 h 2381331"/>
                  <a:gd name="connsiteX13" fmla="*/ 10986 w 795236"/>
                  <a:gd name="connsiteY13" fmla="*/ 2371224 h 2381331"/>
                  <a:gd name="connsiteX14" fmla="*/ 2778 w 795236"/>
                  <a:gd name="connsiteY14" fmla="*/ 2357544 h 2381331"/>
                  <a:gd name="connsiteX15" fmla="*/ 42 w 795236"/>
                  <a:gd name="connsiteY15" fmla="*/ 2338393 h 2381331"/>
                  <a:gd name="connsiteX16" fmla="*/ 42 w 795236"/>
                  <a:gd name="connsiteY16" fmla="*/ 44611 h 2381331"/>
                  <a:gd name="connsiteX17" fmla="*/ 2778 w 795236"/>
                  <a:gd name="connsiteY17" fmla="*/ 25460 h 2381331"/>
                  <a:gd name="connsiteX18" fmla="*/ 10986 w 795236"/>
                  <a:gd name="connsiteY18" fmla="*/ 11780 h 2381331"/>
                  <a:gd name="connsiteX19" fmla="*/ 24665 w 795236"/>
                  <a:gd name="connsiteY19" fmla="*/ 3572 h 2381331"/>
                  <a:gd name="connsiteX20" fmla="*/ 43816 w 795236"/>
                  <a:gd name="connsiteY20" fmla="*/ 836 h 238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5236" h="2381331">
                    <a:moveTo>
                      <a:pt x="43816" y="836"/>
                    </a:moveTo>
                    <a:lnTo>
                      <a:pt x="751504" y="836"/>
                    </a:lnTo>
                    <a:lnTo>
                      <a:pt x="778179" y="6992"/>
                    </a:lnTo>
                    <a:lnTo>
                      <a:pt x="789122" y="17936"/>
                    </a:lnTo>
                    <a:lnTo>
                      <a:pt x="792542" y="25460"/>
                    </a:lnTo>
                    <a:lnTo>
                      <a:pt x="795278" y="44611"/>
                    </a:lnTo>
                    <a:lnTo>
                      <a:pt x="795278" y="2338393"/>
                    </a:lnTo>
                    <a:lnTo>
                      <a:pt x="789122" y="2365068"/>
                    </a:lnTo>
                    <a:lnTo>
                      <a:pt x="784335" y="2371224"/>
                    </a:lnTo>
                    <a:lnTo>
                      <a:pt x="770655" y="2379432"/>
                    </a:lnTo>
                    <a:lnTo>
                      <a:pt x="751504" y="2382168"/>
                    </a:lnTo>
                    <a:lnTo>
                      <a:pt x="43816" y="2382168"/>
                    </a:lnTo>
                    <a:lnTo>
                      <a:pt x="17141" y="2376012"/>
                    </a:lnTo>
                    <a:lnTo>
                      <a:pt x="10986" y="2371224"/>
                    </a:lnTo>
                    <a:lnTo>
                      <a:pt x="2778" y="2357544"/>
                    </a:lnTo>
                    <a:lnTo>
                      <a:pt x="42" y="2338393"/>
                    </a:lnTo>
                    <a:lnTo>
                      <a:pt x="42" y="44611"/>
                    </a:lnTo>
                    <a:lnTo>
                      <a:pt x="2778" y="25460"/>
                    </a:lnTo>
                    <a:lnTo>
                      <a:pt x="10986" y="11780"/>
                    </a:lnTo>
                    <a:lnTo>
                      <a:pt x="24665" y="3572"/>
                    </a:lnTo>
                    <a:lnTo>
                      <a:pt x="43816" y="836"/>
                    </a:lnTo>
                  </a:path>
                </a:pathLst>
              </a:custGeom>
              <a:solidFill>
                <a:srgbClr val="FFF9F2"/>
              </a:solidFill>
              <a:ln w="0" cap="flat">
                <a:noFill/>
                <a:prstDash val="solid"/>
                <a:miter/>
              </a:ln>
            </p:spPr>
            <p:txBody>
              <a:bodyPr rtlCol="0" anchor="ctr"/>
              <a:lstStyle/>
              <a:p>
                <a:endParaRPr lang="en-IN"/>
              </a:p>
            </p:txBody>
          </p:sp>
          <p:sp>
            <p:nvSpPr>
              <p:cNvPr id="583" name="Freeform: Shape 582">
                <a:extLst>
                  <a:ext uri="{FF2B5EF4-FFF2-40B4-BE49-F238E27FC236}">
                    <a16:creationId xmlns:a16="http://schemas.microsoft.com/office/drawing/2014/main" id="{BB3E0880-51F1-91BA-81C2-86ACE70A968F}"/>
                  </a:ext>
                </a:extLst>
              </p:cNvPr>
              <p:cNvSpPr/>
              <p:nvPr/>
            </p:nvSpPr>
            <p:spPr>
              <a:xfrm>
                <a:off x="1524810" y="4194080"/>
                <a:ext cx="795236" cy="2381331"/>
              </a:xfrm>
              <a:custGeom>
                <a:avLst/>
                <a:gdLst>
                  <a:gd name="connsiteX0" fmla="*/ 43816 w 795236"/>
                  <a:gd name="connsiteY0" fmla="*/ 836 h 2381331"/>
                  <a:gd name="connsiteX1" fmla="*/ 751504 w 795236"/>
                  <a:gd name="connsiteY1" fmla="*/ 836 h 2381331"/>
                  <a:gd name="connsiteX2" fmla="*/ 795278 w 795236"/>
                  <a:gd name="connsiteY2" fmla="*/ 44611 h 2381331"/>
                  <a:gd name="connsiteX3" fmla="*/ 795278 w 795236"/>
                  <a:gd name="connsiteY3" fmla="*/ 44611 h 2381331"/>
                  <a:gd name="connsiteX4" fmla="*/ 795278 w 795236"/>
                  <a:gd name="connsiteY4" fmla="*/ 2338393 h 2381331"/>
                  <a:gd name="connsiteX5" fmla="*/ 751504 w 795236"/>
                  <a:gd name="connsiteY5" fmla="*/ 2382168 h 2381331"/>
                  <a:gd name="connsiteX6" fmla="*/ 751504 w 795236"/>
                  <a:gd name="connsiteY6" fmla="*/ 2382168 h 2381331"/>
                  <a:gd name="connsiteX7" fmla="*/ 43816 w 795236"/>
                  <a:gd name="connsiteY7" fmla="*/ 2382168 h 2381331"/>
                  <a:gd name="connsiteX8" fmla="*/ 42 w 795236"/>
                  <a:gd name="connsiteY8" fmla="*/ 2338393 h 2381331"/>
                  <a:gd name="connsiteX9" fmla="*/ 42 w 795236"/>
                  <a:gd name="connsiteY9" fmla="*/ 2338393 h 2381331"/>
                  <a:gd name="connsiteX10" fmla="*/ 42 w 795236"/>
                  <a:gd name="connsiteY10" fmla="*/ 44611 h 2381331"/>
                  <a:gd name="connsiteX11" fmla="*/ 43816 w 795236"/>
                  <a:gd name="connsiteY11" fmla="*/ 836 h 238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5236" h="2381331">
                    <a:moveTo>
                      <a:pt x="43816" y="836"/>
                    </a:moveTo>
                    <a:cubicBezTo>
                      <a:pt x="226909" y="836"/>
                      <a:pt x="410002" y="836"/>
                      <a:pt x="751504" y="836"/>
                    </a:cubicBezTo>
                    <a:cubicBezTo>
                      <a:pt x="780687" y="836"/>
                      <a:pt x="795278" y="15428"/>
                      <a:pt x="795278" y="44611"/>
                    </a:cubicBezTo>
                    <a:moveTo>
                      <a:pt x="795278" y="44611"/>
                    </a:moveTo>
                    <a:cubicBezTo>
                      <a:pt x="795278" y="696494"/>
                      <a:pt x="795278" y="1348378"/>
                      <a:pt x="795278" y="2338393"/>
                    </a:cubicBezTo>
                    <a:cubicBezTo>
                      <a:pt x="795278" y="2367576"/>
                      <a:pt x="780687" y="2382168"/>
                      <a:pt x="751504" y="2382168"/>
                    </a:cubicBezTo>
                    <a:moveTo>
                      <a:pt x="751504" y="2382168"/>
                    </a:moveTo>
                    <a:cubicBezTo>
                      <a:pt x="479444" y="2382168"/>
                      <a:pt x="207385" y="2382168"/>
                      <a:pt x="43816" y="2382168"/>
                    </a:cubicBezTo>
                    <a:cubicBezTo>
                      <a:pt x="14633" y="2382168"/>
                      <a:pt x="42" y="2367576"/>
                      <a:pt x="42" y="2338393"/>
                    </a:cubicBezTo>
                    <a:moveTo>
                      <a:pt x="42" y="2338393"/>
                    </a:moveTo>
                    <a:cubicBezTo>
                      <a:pt x="42" y="1462087"/>
                      <a:pt x="42" y="585781"/>
                      <a:pt x="42" y="44611"/>
                    </a:cubicBezTo>
                    <a:cubicBezTo>
                      <a:pt x="42" y="15428"/>
                      <a:pt x="14633" y="836"/>
                      <a:pt x="43816" y="836"/>
                    </a:cubicBezTo>
                  </a:path>
                </a:pathLst>
              </a:custGeom>
              <a:noFill/>
              <a:ln w="4760" cap="flat">
                <a:solidFill>
                  <a:srgbClr val="EA9536"/>
                </a:solidFill>
                <a:prstDash val="solid"/>
                <a:miter/>
              </a:ln>
            </p:spPr>
            <p:txBody>
              <a:bodyPr rtlCol="0" anchor="ctr"/>
              <a:lstStyle/>
              <a:p>
                <a:endParaRPr lang="en-IN"/>
              </a:p>
            </p:txBody>
          </p:sp>
        </p:grpSp>
        <p:sp>
          <p:nvSpPr>
            <p:cNvPr id="584" name="Freeform: Shape 583">
              <a:extLst>
                <a:ext uri="{FF2B5EF4-FFF2-40B4-BE49-F238E27FC236}">
                  <a16:creationId xmlns:a16="http://schemas.microsoft.com/office/drawing/2014/main" id="{B797D744-7E72-FF65-1436-36AB0E6B83B4}"/>
                </a:ext>
              </a:extLst>
            </p:cNvPr>
            <p:cNvSpPr/>
            <p:nvPr/>
          </p:nvSpPr>
          <p:spPr>
            <a:xfrm>
              <a:off x="2580869" y="2364632"/>
              <a:ext cx="503406" cy="312987"/>
            </a:xfrm>
            <a:custGeom>
              <a:avLst/>
              <a:gdLst>
                <a:gd name="connsiteX0" fmla="*/ 22031 w 503406"/>
                <a:gd name="connsiteY0" fmla="*/ 371 h 312987"/>
                <a:gd name="connsiteX1" fmla="*/ 481663 w 503406"/>
                <a:gd name="connsiteY1" fmla="*/ 371 h 312987"/>
                <a:gd name="connsiteX2" fmla="*/ 503550 w 503406"/>
                <a:gd name="connsiteY2" fmla="*/ 22258 h 312987"/>
                <a:gd name="connsiteX3" fmla="*/ 503550 w 503406"/>
                <a:gd name="connsiteY3" fmla="*/ 22258 h 312987"/>
                <a:gd name="connsiteX4" fmla="*/ 503550 w 503406"/>
                <a:gd name="connsiteY4" fmla="*/ 291471 h 312987"/>
                <a:gd name="connsiteX5" fmla="*/ 481663 w 503406"/>
                <a:gd name="connsiteY5" fmla="*/ 313358 h 312987"/>
                <a:gd name="connsiteX6" fmla="*/ 481663 w 503406"/>
                <a:gd name="connsiteY6" fmla="*/ 313358 h 312987"/>
                <a:gd name="connsiteX7" fmla="*/ 22031 w 503406"/>
                <a:gd name="connsiteY7" fmla="*/ 313358 h 312987"/>
                <a:gd name="connsiteX8" fmla="*/ 144 w 503406"/>
                <a:gd name="connsiteY8" fmla="*/ 291471 h 312987"/>
                <a:gd name="connsiteX9" fmla="*/ 144 w 503406"/>
                <a:gd name="connsiteY9" fmla="*/ 291471 h 312987"/>
                <a:gd name="connsiteX10" fmla="*/ 144 w 503406"/>
                <a:gd name="connsiteY10" fmla="*/ 22258 h 312987"/>
                <a:gd name="connsiteX11" fmla="*/ 22031 w 503406"/>
                <a:gd name="connsiteY11" fmla="*/ 371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2031" y="371"/>
                  </a:moveTo>
                  <a:cubicBezTo>
                    <a:pt x="126943" y="371"/>
                    <a:pt x="231854" y="371"/>
                    <a:pt x="481663" y="371"/>
                  </a:cubicBezTo>
                  <a:cubicBezTo>
                    <a:pt x="496254" y="371"/>
                    <a:pt x="503550" y="7666"/>
                    <a:pt x="503550" y="22258"/>
                  </a:cubicBezTo>
                  <a:moveTo>
                    <a:pt x="503550" y="22258"/>
                  </a:moveTo>
                  <a:cubicBezTo>
                    <a:pt x="503550" y="105444"/>
                    <a:pt x="503550" y="188630"/>
                    <a:pt x="503550" y="291471"/>
                  </a:cubicBezTo>
                  <a:cubicBezTo>
                    <a:pt x="503550" y="306062"/>
                    <a:pt x="496254" y="313358"/>
                    <a:pt x="481663" y="313358"/>
                  </a:cubicBezTo>
                  <a:moveTo>
                    <a:pt x="481663" y="313358"/>
                  </a:moveTo>
                  <a:cubicBezTo>
                    <a:pt x="370636" y="313358"/>
                    <a:pt x="259609" y="313358"/>
                    <a:pt x="22031" y="313358"/>
                  </a:cubicBezTo>
                  <a:cubicBezTo>
                    <a:pt x="7439" y="313358"/>
                    <a:pt x="144" y="306062"/>
                    <a:pt x="144" y="291471"/>
                  </a:cubicBezTo>
                  <a:moveTo>
                    <a:pt x="144" y="291471"/>
                  </a:moveTo>
                  <a:cubicBezTo>
                    <a:pt x="144" y="185748"/>
                    <a:pt x="144" y="80026"/>
                    <a:pt x="144" y="22258"/>
                  </a:cubicBezTo>
                  <a:cubicBezTo>
                    <a:pt x="144" y="7666"/>
                    <a:pt x="7439" y="371"/>
                    <a:pt x="22031" y="371"/>
                  </a:cubicBezTo>
                </a:path>
              </a:pathLst>
            </a:custGeom>
            <a:noFill/>
            <a:ln w="4284" cap="flat">
              <a:solidFill>
                <a:srgbClr val="171717"/>
              </a:solidFill>
              <a:prstDash val="solid"/>
              <a:miter/>
            </a:ln>
          </p:spPr>
          <p:txBody>
            <a:bodyPr rtlCol="0" anchor="ctr"/>
            <a:lstStyle/>
            <a:p>
              <a:endParaRPr lang="en-IN"/>
            </a:p>
          </p:txBody>
        </p:sp>
        <p:pic>
          <p:nvPicPr>
            <p:cNvPr id="585" name="Picture 584">
              <a:extLst>
                <a:ext uri="{FF2B5EF4-FFF2-40B4-BE49-F238E27FC236}">
                  <a16:creationId xmlns:a16="http://schemas.microsoft.com/office/drawing/2014/main" id="{3CCD152C-6DD1-0DC3-3D09-AF96CA382218}"/>
                </a:ext>
              </a:extLst>
            </p:cNvPr>
            <p:cNvPicPr>
              <a:picLocks noChangeAspect="1"/>
            </p:cNvPicPr>
            <p:nvPr/>
          </p:nvPicPr>
          <p:blipFill>
            <a:blip r:embed="rId2"/>
            <a:stretch>
              <a:fillRect/>
            </a:stretch>
          </p:blipFill>
          <p:spPr>
            <a:xfrm>
              <a:off x="2720172" y="2426281"/>
              <a:ext cx="224800" cy="196985"/>
            </a:xfrm>
            <a:custGeom>
              <a:avLst/>
              <a:gdLst>
                <a:gd name="connsiteX0" fmla="*/ 182 w 224800"/>
                <a:gd name="connsiteY0" fmla="*/ 387 h 196985"/>
                <a:gd name="connsiteX1" fmla="*/ 224982 w 224800"/>
                <a:gd name="connsiteY1" fmla="*/ 387 h 196985"/>
                <a:gd name="connsiteX2" fmla="*/ 224982 w 224800"/>
                <a:gd name="connsiteY2" fmla="*/ 197373 h 196985"/>
                <a:gd name="connsiteX3" fmla="*/ 182 w 224800"/>
                <a:gd name="connsiteY3" fmla="*/ 197373 h 196985"/>
              </a:gdLst>
              <a:ahLst/>
              <a:cxnLst>
                <a:cxn ang="0">
                  <a:pos x="connsiteX0" y="connsiteY0"/>
                </a:cxn>
                <a:cxn ang="0">
                  <a:pos x="connsiteX1" y="connsiteY1"/>
                </a:cxn>
                <a:cxn ang="0">
                  <a:pos x="connsiteX2" y="connsiteY2"/>
                </a:cxn>
                <a:cxn ang="0">
                  <a:pos x="connsiteX3" y="connsiteY3"/>
                </a:cxn>
              </a:cxnLst>
              <a:rect l="l" t="t" r="r" b="b"/>
              <a:pathLst>
                <a:path w="224800" h="196985">
                  <a:moveTo>
                    <a:pt x="182" y="387"/>
                  </a:moveTo>
                  <a:lnTo>
                    <a:pt x="224982" y="387"/>
                  </a:lnTo>
                  <a:lnTo>
                    <a:pt x="224982" y="197373"/>
                  </a:lnTo>
                  <a:lnTo>
                    <a:pt x="182" y="197373"/>
                  </a:lnTo>
                  <a:close/>
                </a:path>
              </a:pathLst>
            </a:custGeom>
          </p:spPr>
        </p:pic>
        <p:grpSp>
          <p:nvGrpSpPr>
            <p:cNvPr id="586" name="Graphic 4">
              <a:extLst>
                <a:ext uri="{FF2B5EF4-FFF2-40B4-BE49-F238E27FC236}">
                  <a16:creationId xmlns:a16="http://schemas.microsoft.com/office/drawing/2014/main" id="{33FEB154-ADF2-4120-B3B8-0E416047B1B8}"/>
                </a:ext>
              </a:extLst>
            </p:cNvPr>
            <p:cNvGrpSpPr/>
            <p:nvPr/>
          </p:nvGrpSpPr>
          <p:grpSpPr>
            <a:xfrm>
              <a:off x="2624644" y="2309914"/>
              <a:ext cx="87548" cy="87548"/>
              <a:chOff x="1938844" y="2439818"/>
              <a:chExt cx="87548" cy="87548"/>
            </a:xfrm>
          </p:grpSpPr>
          <p:sp>
            <p:nvSpPr>
              <p:cNvPr id="587" name="Freeform: Shape 586">
                <a:extLst>
                  <a:ext uri="{FF2B5EF4-FFF2-40B4-BE49-F238E27FC236}">
                    <a16:creationId xmlns:a16="http://schemas.microsoft.com/office/drawing/2014/main" id="{94C0BA47-D528-7165-A134-88955ABA34FA}"/>
                  </a:ext>
                </a:extLst>
              </p:cNvPr>
              <p:cNvSpPr/>
              <p:nvPr/>
            </p:nvSpPr>
            <p:spPr>
              <a:xfrm>
                <a:off x="1938844" y="2439818"/>
                <a:ext cx="87548" cy="87548"/>
              </a:xfrm>
              <a:custGeom>
                <a:avLst/>
                <a:gdLst>
                  <a:gd name="connsiteX0" fmla="*/ 18395 w 87548"/>
                  <a:gd name="connsiteY0" fmla="*/ 356 h 87548"/>
                  <a:gd name="connsiteX1" fmla="*/ 69465 w 87548"/>
                  <a:gd name="connsiteY1" fmla="*/ 356 h 87548"/>
                  <a:gd name="connsiteX2" fmla="*/ 83145 w 87548"/>
                  <a:gd name="connsiteY2" fmla="*/ 4915 h 87548"/>
                  <a:gd name="connsiteX3" fmla="*/ 87704 w 87548"/>
                  <a:gd name="connsiteY3" fmla="*/ 18595 h 87548"/>
                  <a:gd name="connsiteX4" fmla="*/ 87704 w 87548"/>
                  <a:gd name="connsiteY4" fmla="*/ 69665 h 87548"/>
                  <a:gd name="connsiteX5" fmla="*/ 83145 w 87548"/>
                  <a:gd name="connsiteY5" fmla="*/ 83345 h 87548"/>
                  <a:gd name="connsiteX6" fmla="*/ 69465 w 87548"/>
                  <a:gd name="connsiteY6" fmla="*/ 87904 h 87548"/>
                  <a:gd name="connsiteX7" fmla="*/ 18395 w 87548"/>
                  <a:gd name="connsiteY7" fmla="*/ 87904 h 87548"/>
                  <a:gd name="connsiteX8" fmla="*/ 4715 w 87548"/>
                  <a:gd name="connsiteY8" fmla="*/ 83345 h 87548"/>
                  <a:gd name="connsiteX9" fmla="*/ 156 w 87548"/>
                  <a:gd name="connsiteY9" fmla="*/ 69665 h 87548"/>
                  <a:gd name="connsiteX10" fmla="*/ 1295 w 87548"/>
                  <a:gd name="connsiteY10" fmla="*/ 10615 h 87548"/>
                  <a:gd name="connsiteX11" fmla="*/ 4715 w 87548"/>
                  <a:gd name="connsiteY11" fmla="*/ 4915 h 87548"/>
                  <a:gd name="connsiteX12" fmla="*/ 18395 w 87548"/>
                  <a:gd name="connsiteY12" fmla="*/ 35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95" y="356"/>
                    </a:moveTo>
                    <a:lnTo>
                      <a:pt x="69465" y="356"/>
                    </a:lnTo>
                    <a:lnTo>
                      <a:pt x="83145" y="4915"/>
                    </a:lnTo>
                    <a:lnTo>
                      <a:pt x="87704" y="18595"/>
                    </a:lnTo>
                    <a:lnTo>
                      <a:pt x="87704" y="69665"/>
                    </a:lnTo>
                    <a:lnTo>
                      <a:pt x="83145" y="83345"/>
                    </a:lnTo>
                    <a:lnTo>
                      <a:pt x="69465" y="87904"/>
                    </a:lnTo>
                    <a:lnTo>
                      <a:pt x="18395" y="87904"/>
                    </a:lnTo>
                    <a:lnTo>
                      <a:pt x="4715" y="83345"/>
                    </a:lnTo>
                    <a:lnTo>
                      <a:pt x="156" y="69665"/>
                    </a:lnTo>
                    <a:lnTo>
                      <a:pt x="1295" y="10615"/>
                    </a:lnTo>
                    <a:lnTo>
                      <a:pt x="4715" y="4915"/>
                    </a:lnTo>
                    <a:lnTo>
                      <a:pt x="18395" y="356"/>
                    </a:lnTo>
                  </a:path>
                </a:pathLst>
              </a:custGeom>
              <a:solidFill>
                <a:srgbClr val="FFFFFF"/>
              </a:solidFill>
              <a:ln w="0" cap="flat">
                <a:noFill/>
                <a:prstDash val="solid"/>
                <a:miter/>
              </a:ln>
            </p:spPr>
            <p:txBody>
              <a:bodyPr rtlCol="0" anchor="ctr"/>
              <a:lstStyle/>
              <a:p>
                <a:endParaRPr lang="en-IN"/>
              </a:p>
            </p:txBody>
          </p:sp>
          <p:sp>
            <p:nvSpPr>
              <p:cNvPr id="588" name="Freeform: Shape 587">
                <a:extLst>
                  <a:ext uri="{FF2B5EF4-FFF2-40B4-BE49-F238E27FC236}">
                    <a16:creationId xmlns:a16="http://schemas.microsoft.com/office/drawing/2014/main" id="{5B731A54-ABCC-3513-FCDB-CDE135EE5A5F}"/>
                  </a:ext>
                </a:extLst>
              </p:cNvPr>
              <p:cNvSpPr/>
              <p:nvPr/>
            </p:nvSpPr>
            <p:spPr>
              <a:xfrm>
                <a:off x="1938844" y="2439818"/>
                <a:ext cx="87548" cy="87548"/>
              </a:xfrm>
              <a:custGeom>
                <a:avLst/>
                <a:gdLst>
                  <a:gd name="connsiteX0" fmla="*/ 18395 w 87548"/>
                  <a:gd name="connsiteY0" fmla="*/ 356 h 87548"/>
                  <a:gd name="connsiteX1" fmla="*/ 69465 w 87548"/>
                  <a:gd name="connsiteY1" fmla="*/ 356 h 87548"/>
                  <a:gd name="connsiteX2" fmla="*/ 87704 w 87548"/>
                  <a:gd name="connsiteY2" fmla="*/ 18595 h 87548"/>
                  <a:gd name="connsiteX3" fmla="*/ 87704 w 87548"/>
                  <a:gd name="connsiteY3" fmla="*/ 18595 h 87548"/>
                  <a:gd name="connsiteX4" fmla="*/ 87704 w 87548"/>
                  <a:gd name="connsiteY4" fmla="*/ 69665 h 87548"/>
                  <a:gd name="connsiteX5" fmla="*/ 69465 w 87548"/>
                  <a:gd name="connsiteY5" fmla="*/ 87904 h 87548"/>
                  <a:gd name="connsiteX6" fmla="*/ 69465 w 87548"/>
                  <a:gd name="connsiteY6" fmla="*/ 87904 h 87548"/>
                  <a:gd name="connsiteX7" fmla="*/ 18395 w 87548"/>
                  <a:gd name="connsiteY7" fmla="*/ 87904 h 87548"/>
                  <a:gd name="connsiteX8" fmla="*/ 156 w 87548"/>
                  <a:gd name="connsiteY8" fmla="*/ 69665 h 87548"/>
                  <a:gd name="connsiteX9" fmla="*/ 156 w 87548"/>
                  <a:gd name="connsiteY9" fmla="*/ 69665 h 87548"/>
                  <a:gd name="connsiteX10" fmla="*/ 156 w 87548"/>
                  <a:gd name="connsiteY10" fmla="*/ 18595 h 87548"/>
                  <a:gd name="connsiteX11" fmla="*/ 18395 w 87548"/>
                  <a:gd name="connsiteY11" fmla="*/ 35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95" y="356"/>
                    </a:moveTo>
                    <a:cubicBezTo>
                      <a:pt x="30123" y="356"/>
                      <a:pt x="41852" y="356"/>
                      <a:pt x="69465" y="356"/>
                    </a:cubicBezTo>
                    <a:cubicBezTo>
                      <a:pt x="81625" y="356"/>
                      <a:pt x="87704" y="6435"/>
                      <a:pt x="87704" y="18595"/>
                    </a:cubicBezTo>
                    <a:moveTo>
                      <a:pt x="87704" y="18595"/>
                    </a:moveTo>
                    <a:cubicBezTo>
                      <a:pt x="87704" y="35413"/>
                      <a:pt x="87704" y="52231"/>
                      <a:pt x="87704" y="69665"/>
                    </a:cubicBezTo>
                    <a:cubicBezTo>
                      <a:pt x="87704" y="81825"/>
                      <a:pt x="81625" y="87904"/>
                      <a:pt x="69465" y="87904"/>
                    </a:cubicBezTo>
                    <a:moveTo>
                      <a:pt x="69465" y="87904"/>
                    </a:moveTo>
                    <a:cubicBezTo>
                      <a:pt x="53573" y="87904"/>
                      <a:pt x="37681" y="87904"/>
                      <a:pt x="18395" y="87904"/>
                    </a:cubicBezTo>
                    <a:cubicBezTo>
                      <a:pt x="6235" y="87904"/>
                      <a:pt x="156" y="81825"/>
                      <a:pt x="156" y="69665"/>
                    </a:cubicBezTo>
                    <a:moveTo>
                      <a:pt x="156" y="69665"/>
                    </a:moveTo>
                    <a:cubicBezTo>
                      <a:pt x="156" y="50029"/>
                      <a:pt x="156" y="30393"/>
                      <a:pt x="156" y="18595"/>
                    </a:cubicBezTo>
                    <a:cubicBezTo>
                      <a:pt x="156" y="6435"/>
                      <a:pt x="6235" y="356"/>
                      <a:pt x="18395" y="356"/>
                    </a:cubicBezTo>
                  </a:path>
                </a:pathLst>
              </a:custGeom>
              <a:noFill/>
              <a:ln w="4284" cap="flat">
                <a:solidFill>
                  <a:srgbClr val="171717"/>
                </a:solidFill>
                <a:prstDash val="solid"/>
                <a:miter/>
              </a:ln>
            </p:spPr>
            <p:txBody>
              <a:bodyPr rtlCol="0" anchor="ctr"/>
              <a:lstStyle/>
              <a:p>
                <a:endParaRPr lang="en-IN"/>
              </a:p>
            </p:txBody>
          </p:sp>
        </p:grpSp>
        <p:grpSp>
          <p:nvGrpSpPr>
            <p:cNvPr id="589" name="Graphic 4">
              <a:extLst>
                <a:ext uri="{FF2B5EF4-FFF2-40B4-BE49-F238E27FC236}">
                  <a16:creationId xmlns:a16="http://schemas.microsoft.com/office/drawing/2014/main" id="{CA56B227-F0E6-E101-11B8-C2EB8350B0B6}"/>
                </a:ext>
              </a:extLst>
            </p:cNvPr>
            <p:cNvGrpSpPr/>
            <p:nvPr/>
          </p:nvGrpSpPr>
          <p:grpSpPr>
            <a:xfrm>
              <a:off x="2646531" y="2326330"/>
              <a:ext cx="43774" cy="54718"/>
              <a:chOff x="1960731" y="2456234"/>
              <a:chExt cx="43774" cy="54718"/>
            </a:xfrm>
            <a:solidFill>
              <a:srgbClr val="000000"/>
            </a:solidFill>
          </p:grpSpPr>
          <p:sp>
            <p:nvSpPr>
              <p:cNvPr id="590" name="Freeform: Shape 589">
                <a:extLst>
                  <a:ext uri="{FF2B5EF4-FFF2-40B4-BE49-F238E27FC236}">
                    <a16:creationId xmlns:a16="http://schemas.microsoft.com/office/drawing/2014/main" id="{6DDBBBB0-CFC3-51CD-BED6-3AFF2F894975}"/>
                  </a:ext>
                </a:extLst>
              </p:cNvPr>
              <p:cNvSpPr/>
              <p:nvPr/>
            </p:nvSpPr>
            <p:spPr>
              <a:xfrm>
                <a:off x="1960731" y="2456234"/>
                <a:ext cx="43774" cy="54718"/>
              </a:xfrm>
              <a:custGeom>
                <a:avLst/>
                <a:gdLst>
                  <a:gd name="connsiteX0" fmla="*/ 27515 w 43774"/>
                  <a:gd name="connsiteY0" fmla="*/ 356 h 54718"/>
                  <a:gd name="connsiteX1" fmla="*/ 5627 w 43774"/>
                  <a:gd name="connsiteY1" fmla="*/ 356 h 54718"/>
                  <a:gd name="connsiteX2" fmla="*/ 156 w 43774"/>
                  <a:gd name="connsiteY2" fmla="*/ 5827 h 54718"/>
                  <a:gd name="connsiteX3" fmla="*/ 156 w 43774"/>
                  <a:gd name="connsiteY3" fmla="*/ 49602 h 54718"/>
                  <a:gd name="connsiteX4" fmla="*/ 5627 w 43774"/>
                  <a:gd name="connsiteY4" fmla="*/ 55074 h 54718"/>
                  <a:gd name="connsiteX5" fmla="*/ 38458 w 43774"/>
                  <a:gd name="connsiteY5" fmla="*/ 55074 h 54718"/>
                  <a:gd name="connsiteX6" fmla="*/ 43930 w 43774"/>
                  <a:gd name="connsiteY6" fmla="*/ 49602 h 54718"/>
                  <a:gd name="connsiteX7" fmla="*/ 43930 w 43774"/>
                  <a:gd name="connsiteY7" fmla="*/ 16771 h 5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74" h="54718">
                    <a:moveTo>
                      <a:pt x="27515" y="356"/>
                    </a:moveTo>
                    <a:lnTo>
                      <a:pt x="5627" y="356"/>
                    </a:lnTo>
                    <a:cubicBezTo>
                      <a:pt x="2605" y="356"/>
                      <a:pt x="156" y="2805"/>
                      <a:pt x="156" y="5827"/>
                    </a:cubicBezTo>
                    <a:lnTo>
                      <a:pt x="156" y="49602"/>
                    </a:lnTo>
                    <a:cubicBezTo>
                      <a:pt x="156" y="52624"/>
                      <a:pt x="2605" y="55074"/>
                      <a:pt x="5627" y="55074"/>
                    </a:cubicBezTo>
                    <a:lnTo>
                      <a:pt x="38458" y="55074"/>
                    </a:lnTo>
                    <a:cubicBezTo>
                      <a:pt x="41480" y="55074"/>
                      <a:pt x="43930" y="52624"/>
                      <a:pt x="43930" y="49602"/>
                    </a:cubicBezTo>
                    <a:lnTo>
                      <a:pt x="43930" y="16771"/>
                    </a:lnTo>
                    <a:close/>
                  </a:path>
                </a:pathLst>
              </a:custGeom>
              <a:solidFill>
                <a:srgbClr val="000000"/>
              </a:solidFill>
              <a:ln w="5288" cap="rnd">
                <a:solidFill>
                  <a:srgbClr val="171717"/>
                </a:solidFill>
                <a:prstDash val="solid"/>
                <a:round/>
              </a:ln>
            </p:spPr>
            <p:txBody>
              <a:bodyPr rtlCol="0" anchor="ctr"/>
              <a:lstStyle/>
              <a:p>
                <a:endParaRPr lang="en-IN"/>
              </a:p>
            </p:txBody>
          </p:sp>
          <p:sp>
            <p:nvSpPr>
              <p:cNvPr id="591" name="Freeform: Shape 590">
                <a:extLst>
                  <a:ext uri="{FF2B5EF4-FFF2-40B4-BE49-F238E27FC236}">
                    <a16:creationId xmlns:a16="http://schemas.microsoft.com/office/drawing/2014/main" id="{9DEB4B69-499D-74DB-3198-617C6A750392}"/>
                  </a:ext>
                </a:extLst>
              </p:cNvPr>
              <p:cNvSpPr/>
              <p:nvPr/>
            </p:nvSpPr>
            <p:spPr>
              <a:xfrm>
                <a:off x="1988090" y="2456234"/>
                <a:ext cx="16415" cy="16415"/>
              </a:xfrm>
              <a:custGeom>
                <a:avLst/>
                <a:gdLst>
                  <a:gd name="connsiteX0" fmla="*/ 154 w 16415"/>
                  <a:gd name="connsiteY0" fmla="*/ 357 h 16415"/>
                  <a:gd name="connsiteX1" fmla="*/ 154 w 16415"/>
                  <a:gd name="connsiteY1" fmla="*/ 16773 h 16415"/>
                  <a:gd name="connsiteX2" fmla="*/ 16570 w 16415"/>
                  <a:gd name="connsiteY2" fmla="*/ 16773 h 16415"/>
                </a:gdLst>
                <a:ahLst/>
                <a:cxnLst>
                  <a:cxn ang="0">
                    <a:pos x="connsiteX0" y="connsiteY0"/>
                  </a:cxn>
                  <a:cxn ang="0">
                    <a:pos x="connsiteX1" y="connsiteY1"/>
                  </a:cxn>
                  <a:cxn ang="0">
                    <a:pos x="connsiteX2" y="connsiteY2"/>
                  </a:cxn>
                </a:cxnLst>
                <a:rect l="l" t="t" r="r" b="b"/>
                <a:pathLst>
                  <a:path w="16415" h="16415">
                    <a:moveTo>
                      <a:pt x="154" y="357"/>
                    </a:moveTo>
                    <a:lnTo>
                      <a:pt x="154" y="16773"/>
                    </a:lnTo>
                    <a:lnTo>
                      <a:pt x="16570" y="16773"/>
                    </a:lnTo>
                  </a:path>
                </a:pathLst>
              </a:custGeom>
              <a:solidFill>
                <a:srgbClr val="000000"/>
              </a:solidFill>
              <a:ln w="5288" cap="rnd">
                <a:solidFill>
                  <a:srgbClr val="171717"/>
                </a:solidFill>
                <a:prstDash val="solid"/>
                <a:round/>
              </a:ln>
            </p:spPr>
            <p:txBody>
              <a:bodyPr rtlCol="0" anchor="ctr"/>
              <a:lstStyle/>
              <a:p>
                <a:endParaRPr lang="en-IN"/>
              </a:p>
            </p:txBody>
          </p:sp>
          <p:sp>
            <p:nvSpPr>
              <p:cNvPr id="592" name="Freeform: Shape 591">
                <a:extLst>
                  <a:ext uri="{FF2B5EF4-FFF2-40B4-BE49-F238E27FC236}">
                    <a16:creationId xmlns:a16="http://schemas.microsoft.com/office/drawing/2014/main" id="{E3DD04E7-BF05-DFB5-5B25-890093DB5153}"/>
                  </a:ext>
                </a:extLst>
              </p:cNvPr>
              <p:cNvSpPr/>
              <p:nvPr/>
            </p:nvSpPr>
            <p:spPr>
              <a:xfrm>
                <a:off x="1971674" y="2486328"/>
                <a:ext cx="21887" cy="3647"/>
              </a:xfrm>
              <a:custGeom>
                <a:avLst/>
                <a:gdLst>
                  <a:gd name="connsiteX0" fmla="*/ 22043 w 21887"/>
                  <a:gd name="connsiteY0" fmla="*/ 355 h 3647"/>
                  <a:gd name="connsiteX1" fmla="*/ 156 w 21887"/>
                  <a:gd name="connsiteY1" fmla="*/ 355 h 3647"/>
                </a:gdLst>
                <a:ahLst/>
                <a:cxnLst>
                  <a:cxn ang="0">
                    <a:pos x="connsiteX0" y="connsiteY0"/>
                  </a:cxn>
                  <a:cxn ang="0">
                    <a:pos x="connsiteX1" y="connsiteY1"/>
                  </a:cxn>
                </a:cxnLst>
                <a:rect l="l" t="t" r="r" b="b"/>
                <a:pathLst>
                  <a:path w="21887" h="3647">
                    <a:moveTo>
                      <a:pt x="22043" y="355"/>
                    </a:moveTo>
                    <a:lnTo>
                      <a:pt x="156" y="355"/>
                    </a:lnTo>
                  </a:path>
                </a:pathLst>
              </a:custGeom>
              <a:ln w="5288" cap="rnd">
                <a:solidFill>
                  <a:srgbClr val="171717"/>
                </a:solidFill>
                <a:prstDash val="solid"/>
                <a:round/>
              </a:ln>
            </p:spPr>
            <p:txBody>
              <a:bodyPr rtlCol="0" anchor="ctr"/>
              <a:lstStyle/>
              <a:p>
                <a:endParaRPr lang="en-IN"/>
              </a:p>
            </p:txBody>
          </p:sp>
          <p:sp>
            <p:nvSpPr>
              <p:cNvPr id="593" name="Freeform: Shape 592">
                <a:extLst>
                  <a:ext uri="{FF2B5EF4-FFF2-40B4-BE49-F238E27FC236}">
                    <a16:creationId xmlns:a16="http://schemas.microsoft.com/office/drawing/2014/main" id="{7C158AEC-A52C-10D1-8DF7-D72088DFF1F4}"/>
                  </a:ext>
                </a:extLst>
              </p:cNvPr>
              <p:cNvSpPr/>
              <p:nvPr/>
            </p:nvSpPr>
            <p:spPr>
              <a:xfrm>
                <a:off x="1971674" y="2497272"/>
                <a:ext cx="21887" cy="3647"/>
              </a:xfrm>
              <a:custGeom>
                <a:avLst/>
                <a:gdLst>
                  <a:gd name="connsiteX0" fmla="*/ 22043 w 21887"/>
                  <a:gd name="connsiteY0" fmla="*/ 354 h 3647"/>
                  <a:gd name="connsiteX1" fmla="*/ 156 w 21887"/>
                  <a:gd name="connsiteY1" fmla="*/ 354 h 3647"/>
                </a:gdLst>
                <a:ahLst/>
                <a:cxnLst>
                  <a:cxn ang="0">
                    <a:pos x="connsiteX0" y="connsiteY0"/>
                  </a:cxn>
                  <a:cxn ang="0">
                    <a:pos x="connsiteX1" y="connsiteY1"/>
                  </a:cxn>
                </a:cxnLst>
                <a:rect l="l" t="t" r="r" b="b"/>
                <a:pathLst>
                  <a:path w="21887" h="3647">
                    <a:moveTo>
                      <a:pt x="22043" y="354"/>
                    </a:moveTo>
                    <a:lnTo>
                      <a:pt x="156" y="354"/>
                    </a:lnTo>
                  </a:path>
                </a:pathLst>
              </a:custGeom>
              <a:ln w="5288" cap="rnd">
                <a:solidFill>
                  <a:srgbClr val="171717"/>
                </a:solidFill>
                <a:prstDash val="solid"/>
                <a:round/>
              </a:ln>
            </p:spPr>
            <p:txBody>
              <a:bodyPr rtlCol="0" anchor="ctr"/>
              <a:lstStyle/>
              <a:p>
                <a:endParaRPr lang="en-IN"/>
              </a:p>
            </p:txBody>
          </p:sp>
          <p:sp>
            <p:nvSpPr>
              <p:cNvPr id="594" name="Freeform: Shape 593">
                <a:extLst>
                  <a:ext uri="{FF2B5EF4-FFF2-40B4-BE49-F238E27FC236}">
                    <a16:creationId xmlns:a16="http://schemas.microsoft.com/office/drawing/2014/main" id="{F7D83A31-DFC3-E84C-F05C-A86D7999183F}"/>
                  </a:ext>
                </a:extLst>
              </p:cNvPr>
              <p:cNvSpPr/>
              <p:nvPr/>
            </p:nvSpPr>
            <p:spPr>
              <a:xfrm>
                <a:off x="1971674" y="2475385"/>
                <a:ext cx="5471" cy="3647"/>
              </a:xfrm>
              <a:custGeom>
                <a:avLst/>
                <a:gdLst>
                  <a:gd name="connsiteX0" fmla="*/ 5628 w 5471"/>
                  <a:gd name="connsiteY0" fmla="*/ 356 h 3647"/>
                  <a:gd name="connsiteX1" fmla="*/ 2892 w 5471"/>
                  <a:gd name="connsiteY1" fmla="*/ 356 h 3647"/>
                  <a:gd name="connsiteX2" fmla="*/ 156 w 5471"/>
                  <a:gd name="connsiteY2" fmla="*/ 356 h 3647"/>
                </a:gdLst>
                <a:ahLst/>
                <a:cxnLst>
                  <a:cxn ang="0">
                    <a:pos x="connsiteX0" y="connsiteY0"/>
                  </a:cxn>
                  <a:cxn ang="0">
                    <a:pos x="connsiteX1" y="connsiteY1"/>
                  </a:cxn>
                  <a:cxn ang="0">
                    <a:pos x="connsiteX2" y="connsiteY2"/>
                  </a:cxn>
                </a:cxnLst>
                <a:rect l="l" t="t" r="r" b="b"/>
                <a:pathLst>
                  <a:path w="5471" h="3647">
                    <a:moveTo>
                      <a:pt x="5628" y="356"/>
                    </a:moveTo>
                    <a:lnTo>
                      <a:pt x="2892" y="356"/>
                    </a:lnTo>
                    <a:lnTo>
                      <a:pt x="156" y="356"/>
                    </a:lnTo>
                  </a:path>
                </a:pathLst>
              </a:custGeom>
              <a:solidFill>
                <a:srgbClr val="000000"/>
              </a:solidFill>
              <a:ln w="5288" cap="rnd">
                <a:solidFill>
                  <a:srgbClr val="171717"/>
                </a:solidFill>
                <a:prstDash val="solid"/>
                <a:round/>
              </a:ln>
            </p:spPr>
            <p:txBody>
              <a:bodyPr rtlCol="0" anchor="ctr"/>
              <a:lstStyle/>
              <a:p>
                <a:endParaRPr lang="en-IN"/>
              </a:p>
            </p:txBody>
          </p:sp>
        </p:grpSp>
        <p:sp>
          <p:nvSpPr>
            <p:cNvPr id="595" name="Freeform: Shape 594">
              <a:extLst>
                <a:ext uri="{FF2B5EF4-FFF2-40B4-BE49-F238E27FC236}">
                  <a16:creationId xmlns:a16="http://schemas.microsoft.com/office/drawing/2014/main" id="{7C44DB5F-C973-8FF7-A95A-B015C281D7AF}"/>
                </a:ext>
              </a:extLst>
            </p:cNvPr>
            <p:cNvSpPr/>
            <p:nvPr/>
          </p:nvSpPr>
          <p:spPr>
            <a:xfrm>
              <a:off x="2595687" y="2909865"/>
              <a:ext cx="474442" cy="368335"/>
            </a:xfrm>
            <a:custGeom>
              <a:avLst/>
              <a:gdLst>
                <a:gd name="connsiteX0" fmla="*/ 227271 w 474442"/>
                <a:gd name="connsiteY0" fmla="*/ 4954 h 368335"/>
                <a:gd name="connsiteX1" fmla="*/ 253937 w 474442"/>
                <a:gd name="connsiteY1" fmla="*/ 5144 h 368335"/>
                <a:gd name="connsiteX2" fmla="*/ 253937 w 474442"/>
                <a:gd name="connsiteY2" fmla="*/ 5144 h 368335"/>
                <a:gd name="connsiteX3" fmla="*/ 466156 w 474442"/>
                <a:gd name="connsiteY3" fmla="*/ 170546 h 368335"/>
                <a:gd name="connsiteX4" fmla="*/ 465831 w 474442"/>
                <a:gd name="connsiteY4" fmla="*/ 205317 h 368335"/>
                <a:gd name="connsiteX5" fmla="*/ 465831 w 474442"/>
                <a:gd name="connsiteY5" fmla="*/ 205317 h 368335"/>
                <a:gd name="connsiteX6" fmla="*/ 253620 w 474442"/>
                <a:gd name="connsiteY6" fmla="*/ 364477 h 368335"/>
                <a:gd name="connsiteX7" fmla="*/ 227599 w 474442"/>
                <a:gd name="connsiteY7" fmla="*/ 364656 h 368335"/>
                <a:gd name="connsiteX8" fmla="*/ 227599 w 474442"/>
                <a:gd name="connsiteY8" fmla="*/ 364656 h 368335"/>
                <a:gd name="connsiteX9" fmla="*/ 9143 w 474442"/>
                <a:gd name="connsiteY9" fmla="*/ 205496 h 368335"/>
                <a:gd name="connsiteX10" fmla="*/ 8818 w 474442"/>
                <a:gd name="connsiteY10" fmla="*/ 170356 h 368335"/>
                <a:gd name="connsiteX11" fmla="*/ 8818 w 474442"/>
                <a:gd name="connsiteY11" fmla="*/ 170356 h 368335"/>
                <a:gd name="connsiteX12" fmla="*/ 227271 w 474442"/>
                <a:gd name="connsiteY12" fmla="*/ 4954 h 36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442" h="368335">
                  <a:moveTo>
                    <a:pt x="227271" y="4954"/>
                  </a:moveTo>
                  <a:cubicBezTo>
                    <a:pt x="235177" y="-1030"/>
                    <a:pt x="246117" y="-952"/>
                    <a:pt x="253937" y="5144"/>
                  </a:cubicBezTo>
                  <a:moveTo>
                    <a:pt x="253937" y="5144"/>
                  </a:moveTo>
                  <a:cubicBezTo>
                    <a:pt x="332666" y="66504"/>
                    <a:pt x="411395" y="127865"/>
                    <a:pt x="466156" y="170546"/>
                  </a:cubicBezTo>
                  <a:cubicBezTo>
                    <a:pt x="477530" y="179412"/>
                    <a:pt x="477369" y="196664"/>
                    <a:pt x="465831" y="205317"/>
                  </a:cubicBezTo>
                  <a:moveTo>
                    <a:pt x="465831" y="205317"/>
                  </a:moveTo>
                  <a:cubicBezTo>
                    <a:pt x="405117" y="250853"/>
                    <a:pt x="344403" y="296389"/>
                    <a:pt x="253620" y="364477"/>
                  </a:cubicBezTo>
                  <a:cubicBezTo>
                    <a:pt x="245927" y="370246"/>
                    <a:pt x="235371" y="370318"/>
                    <a:pt x="227599" y="364656"/>
                  </a:cubicBezTo>
                  <a:moveTo>
                    <a:pt x="227599" y="364656"/>
                  </a:moveTo>
                  <a:cubicBezTo>
                    <a:pt x="181050" y="330742"/>
                    <a:pt x="134501" y="296828"/>
                    <a:pt x="9143" y="205496"/>
                  </a:cubicBezTo>
                  <a:cubicBezTo>
                    <a:pt x="-2719" y="196854"/>
                    <a:pt x="-2882" y="179215"/>
                    <a:pt x="8818" y="170356"/>
                  </a:cubicBezTo>
                  <a:moveTo>
                    <a:pt x="8818" y="170356"/>
                  </a:moveTo>
                  <a:cubicBezTo>
                    <a:pt x="57329" y="133626"/>
                    <a:pt x="105840" y="96895"/>
                    <a:pt x="227271" y="4954"/>
                  </a:cubicBezTo>
                </a:path>
              </a:pathLst>
            </a:custGeom>
            <a:noFill/>
            <a:ln w="4522" cap="flat">
              <a:solidFill>
                <a:srgbClr val="171717"/>
              </a:solidFill>
              <a:prstDash val="solid"/>
              <a:miter/>
            </a:ln>
          </p:spPr>
          <p:txBody>
            <a:bodyPr rtlCol="0" anchor="ctr"/>
            <a:lstStyle/>
            <a:p>
              <a:endParaRPr lang="en-IN"/>
            </a:p>
          </p:txBody>
        </p:sp>
        <p:pic>
          <p:nvPicPr>
            <p:cNvPr id="596" name="Picture 595">
              <a:extLst>
                <a:ext uri="{FF2B5EF4-FFF2-40B4-BE49-F238E27FC236}">
                  <a16:creationId xmlns:a16="http://schemas.microsoft.com/office/drawing/2014/main" id="{C86ED1D8-2D6A-E253-2487-6F46E3EE0FBE}"/>
                </a:ext>
              </a:extLst>
            </p:cNvPr>
            <p:cNvPicPr>
              <a:picLocks noChangeAspect="1"/>
            </p:cNvPicPr>
            <p:nvPr/>
          </p:nvPicPr>
          <p:blipFill>
            <a:blip r:embed="rId3"/>
            <a:stretch>
              <a:fillRect/>
            </a:stretch>
          </p:blipFill>
          <p:spPr>
            <a:xfrm>
              <a:off x="2730820" y="3030004"/>
              <a:ext cx="203505" cy="134971"/>
            </a:xfrm>
            <a:custGeom>
              <a:avLst/>
              <a:gdLst>
                <a:gd name="connsiteX0" fmla="*/ 185 w 203505"/>
                <a:gd name="connsiteY0" fmla="*/ 553 h 134971"/>
                <a:gd name="connsiteX1" fmla="*/ 203690 w 203505"/>
                <a:gd name="connsiteY1" fmla="*/ 553 h 134971"/>
                <a:gd name="connsiteX2" fmla="*/ 203690 w 203505"/>
                <a:gd name="connsiteY2" fmla="*/ 135524 h 134971"/>
                <a:gd name="connsiteX3" fmla="*/ 185 w 203505"/>
                <a:gd name="connsiteY3" fmla="*/ 135524 h 134971"/>
              </a:gdLst>
              <a:ahLst/>
              <a:cxnLst>
                <a:cxn ang="0">
                  <a:pos x="connsiteX0" y="connsiteY0"/>
                </a:cxn>
                <a:cxn ang="0">
                  <a:pos x="connsiteX1" y="connsiteY1"/>
                </a:cxn>
                <a:cxn ang="0">
                  <a:pos x="connsiteX2" y="connsiteY2"/>
                </a:cxn>
                <a:cxn ang="0">
                  <a:pos x="connsiteX3" y="connsiteY3"/>
                </a:cxn>
              </a:cxnLst>
              <a:rect l="l" t="t" r="r" b="b"/>
              <a:pathLst>
                <a:path w="203505" h="134971">
                  <a:moveTo>
                    <a:pt x="185" y="553"/>
                  </a:moveTo>
                  <a:lnTo>
                    <a:pt x="203690" y="553"/>
                  </a:lnTo>
                  <a:lnTo>
                    <a:pt x="203690" y="135524"/>
                  </a:lnTo>
                  <a:lnTo>
                    <a:pt x="185" y="135524"/>
                  </a:lnTo>
                  <a:close/>
                </a:path>
              </a:pathLst>
            </a:custGeom>
          </p:spPr>
        </p:pic>
        <p:grpSp>
          <p:nvGrpSpPr>
            <p:cNvPr id="597" name="Graphic 4">
              <a:extLst>
                <a:ext uri="{FF2B5EF4-FFF2-40B4-BE49-F238E27FC236}">
                  <a16:creationId xmlns:a16="http://schemas.microsoft.com/office/drawing/2014/main" id="{9EC9525C-E542-3F65-598B-D56E99C9AC7F}"/>
                </a:ext>
              </a:extLst>
            </p:cNvPr>
            <p:cNvGrpSpPr/>
            <p:nvPr/>
          </p:nvGrpSpPr>
          <p:grpSpPr>
            <a:xfrm>
              <a:off x="2689102" y="2931147"/>
              <a:ext cx="87548" cy="87548"/>
              <a:chOff x="2003302" y="3061051"/>
              <a:chExt cx="87548" cy="87548"/>
            </a:xfrm>
          </p:grpSpPr>
          <p:sp>
            <p:nvSpPr>
              <p:cNvPr id="598" name="Freeform: Shape 597">
                <a:extLst>
                  <a:ext uri="{FF2B5EF4-FFF2-40B4-BE49-F238E27FC236}">
                    <a16:creationId xmlns:a16="http://schemas.microsoft.com/office/drawing/2014/main" id="{44715F10-9EB3-FA07-A987-353DAF5FAD5A}"/>
                  </a:ext>
                </a:extLst>
              </p:cNvPr>
              <p:cNvSpPr/>
              <p:nvPr/>
            </p:nvSpPr>
            <p:spPr>
              <a:xfrm>
                <a:off x="2003302" y="3061051"/>
                <a:ext cx="87548" cy="87548"/>
              </a:xfrm>
              <a:custGeom>
                <a:avLst/>
                <a:gdLst>
                  <a:gd name="connsiteX0" fmla="*/ 18413 w 87548"/>
                  <a:gd name="connsiteY0" fmla="*/ 526 h 87548"/>
                  <a:gd name="connsiteX1" fmla="*/ 69483 w 87548"/>
                  <a:gd name="connsiteY1" fmla="*/ 526 h 87548"/>
                  <a:gd name="connsiteX2" fmla="*/ 83162 w 87548"/>
                  <a:gd name="connsiteY2" fmla="*/ 5086 h 87548"/>
                  <a:gd name="connsiteX3" fmla="*/ 87722 w 87548"/>
                  <a:gd name="connsiteY3" fmla="*/ 18765 h 87548"/>
                  <a:gd name="connsiteX4" fmla="*/ 87722 w 87548"/>
                  <a:gd name="connsiteY4" fmla="*/ 69835 h 87548"/>
                  <a:gd name="connsiteX5" fmla="*/ 83162 w 87548"/>
                  <a:gd name="connsiteY5" fmla="*/ 83515 h 87548"/>
                  <a:gd name="connsiteX6" fmla="*/ 69483 w 87548"/>
                  <a:gd name="connsiteY6" fmla="*/ 88075 h 87548"/>
                  <a:gd name="connsiteX7" fmla="*/ 18413 w 87548"/>
                  <a:gd name="connsiteY7" fmla="*/ 88075 h 87548"/>
                  <a:gd name="connsiteX8" fmla="*/ 4733 w 87548"/>
                  <a:gd name="connsiteY8" fmla="*/ 83515 h 87548"/>
                  <a:gd name="connsiteX9" fmla="*/ 173 w 87548"/>
                  <a:gd name="connsiteY9" fmla="*/ 69835 h 87548"/>
                  <a:gd name="connsiteX10" fmla="*/ 1313 w 87548"/>
                  <a:gd name="connsiteY10" fmla="*/ 10785 h 87548"/>
                  <a:gd name="connsiteX11" fmla="*/ 4733 w 87548"/>
                  <a:gd name="connsiteY11" fmla="*/ 5086 h 87548"/>
                  <a:gd name="connsiteX12" fmla="*/ 18413 w 87548"/>
                  <a:gd name="connsiteY12" fmla="*/ 52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13" y="526"/>
                    </a:moveTo>
                    <a:lnTo>
                      <a:pt x="69483" y="526"/>
                    </a:lnTo>
                    <a:lnTo>
                      <a:pt x="83162" y="5086"/>
                    </a:lnTo>
                    <a:lnTo>
                      <a:pt x="87722" y="18765"/>
                    </a:lnTo>
                    <a:lnTo>
                      <a:pt x="87722" y="69835"/>
                    </a:lnTo>
                    <a:lnTo>
                      <a:pt x="83162" y="83515"/>
                    </a:lnTo>
                    <a:lnTo>
                      <a:pt x="69483" y="88075"/>
                    </a:lnTo>
                    <a:lnTo>
                      <a:pt x="18413" y="88075"/>
                    </a:lnTo>
                    <a:lnTo>
                      <a:pt x="4733" y="83515"/>
                    </a:lnTo>
                    <a:lnTo>
                      <a:pt x="173" y="69835"/>
                    </a:lnTo>
                    <a:lnTo>
                      <a:pt x="1313" y="10785"/>
                    </a:lnTo>
                    <a:lnTo>
                      <a:pt x="4733" y="5086"/>
                    </a:lnTo>
                    <a:lnTo>
                      <a:pt x="18413" y="526"/>
                    </a:lnTo>
                  </a:path>
                </a:pathLst>
              </a:custGeom>
              <a:solidFill>
                <a:srgbClr val="FFFFFF"/>
              </a:solidFill>
              <a:ln w="0" cap="flat">
                <a:noFill/>
                <a:prstDash val="solid"/>
                <a:miter/>
              </a:ln>
            </p:spPr>
            <p:txBody>
              <a:bodyPr rtlCol="0" anchor="ctr"/>
              <a:lstStyle/>
              <a:p>
                <a:endParaRPr lang="en-IN"/>
              </a:p>
            </p:txBody>
          </p:sp>
          <p:sp>
            <p:nvSpPr>
              <p:cNvPr id="599" name="Freeform: Shape 598">
                <a:extLst>
                  <a:ext uri="{FF2B5EF4-FFF2-40B4-BE49-F238E27FC236}">
                    <a16:creationId xmlns:a16="http://schemas.microsoft.com/office/drawing/2014/main" id="{6279ADC6-49C4-4DB9-6D51-8AD1A5CE1393}"/>
                  </a:ext>
                </a:extLst>
              </p:cNvPr>
              <p:cNvSpPr/>
              <p:nvPr/>
            </p:nvSpPr>
            <p:spPr>
              <a:xfrm>
                <a:off x="2003302" y="3061051"/>
                <a:ext cx="87548" cy="87548"/>
              </a:xfrm>
              <a:custGeom>
                <a:avLst/>
                <a:gdLst>
                  <a:gd name="connsiteX0" fmla="*/ 18413 w 87548"/>
                  <a:gd name="connsiteY0" fmla="*/ 526 h 87548"/>
                  <a:gd name="connsiteX1" fmla="*/ 69483 w 87548"/>
                  <a:gd name="connsiteY1" fmla="*/ 526 h 87548"/>
                  <a:gd name="connsiteX2" fmla="*/ 87722 w 87548"/>
                  <a:gd name="connsiteY2" fmla="*/ 18765 h 87548"/>
                  <a:gd name="connsiteX3" fmla="*/ 87722 w 87548"/>
                  <a:gd name="connsiteY3" fmla="*/ 18765 h 87548"/>
                  <a:gd name="connsiteX4" fmla="*/ 87722 w 87548"/>
                  <a:gd name="connsiteY4" fmla="*/ 69835 h 87548"/>
                  <a:gd name="connsiteX5" fmla="*/ 69483 w 87548"/>
                  <a:gd name="connsiteY5" fmla="*/ 88075 h 87548"/>
                  <a:gd name="connsiteX6" fmla="*/ 69483 w 87548"/>
                  <a:gd name="connsiteY6" fmla="*/ 88075 h 87548"/>
                  <a:gd name="connsiteX7" fmla="*/ 18413 w 87548"/>
                  <a:gd name="connsiteY7" fmla="*/ 88075 h 87548"/>
                  <a:gd name="connsiteX8" fmla="*/ 173 w 87548"/>
                  <a:gd name="connsiteY8" fmla="*/ 69835 h 87548"/>
                  <a:gd name="connsiteX9" fmla="*/ 173 w 87548"/>
                  <a:gd name="connsiteY9" fmla="*/ 69835 h 87548"/>
                  <a:gd name="connsiteX10" fmla="*/ 173 w 87548"/>
                  <a:gd name="connsiteY10" fmla="*/ 18765 h 87548"/>
                  <a:gd name="connsiteX11" fmla="*/ 18413 w 87548"/>
                  <a:gd name="connsiteY11" fmla="*/ 52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13" y="526"/>
                    </a:moveTo>
                    <a:cubicBezTo>
                      <a:pt x="30494" y="526"/>
                      <a:pt x="42575" y="526"/>
                      <a:pt x="69483" y="526"/>
                    </a:cubicBezTo>
                    <a:cubicBezTo>
                      <a:pt x="81642" y="526"/>
                      <a:pt x="87722" y="6606"/>
                      <a:pt x="87722" y="18765"/>
                    </a:cubicBezTo>
                    <a:moveTo>
                      <a:pt x="87722" y="18765"/>
                    </a:moveTo>
                    <a:cubicBezTo>
                      <a:pt x="87722" y="36285"/>
                      <a:pt x="87722" y="53805"/>
                      <a:pt x="87722" y="69835"/>
                    </a:cubicBezTo>
                    <a:cubicBezTo>
                      <a:pt x="87722" y="81995"/>
                      <a:pt x="81642" y="88075"/>
                      <a:pt x="69483" y="88075"/>
                    </a:cubicBezTo>
                    <a:moveTo>
                      <a:pt x="69483" y="88075"/>
                    </a:moveTo>
                    <a:cubicBezTo>
                      <a:pt x="50184" y="88075"/>
                      <a:pt x="30885" y="88075"/>
                      <a:pt x="18413" y="88075"/>
                    </a:cubicBezTo>
                    <a:cubicBezTo>
                      <a:pt x="6253" y="88075"/>
                      <a:pt x="173" y="81995"/>
                      <a:pt x="173" y="69835"/>
                    </a:cubicBezTo>
                    <a:moveTo>
                      <a:pt x="173" y="69835"/>
                    </a:moveTo>
                    <a:cubicBezTo>
                      <a:pt x="173" y="57697"/>
                      <a:pt x="173" y="45558"/>
                      <a:pt x="173" y="18765"/>
                    </a:cubicBezTo>
                    <a:cubicBezTo>
                      <a:pt x="173" y="6606"/>
                      <a:pt x="6253" y="526"/>
                      <a:pt x="18413" y="526"/>
                    </a:cubicBezTo>
                  </a:path>
                </a:pathLst>
              </a:custGeom>
              <a:noFill/>
              <a:ln w="4284" cap="flat">
                <a:solidFill>
                  <a:srgbClr val="171717"/>
                </a:solidFill>
                <a:prstDash val="solid"/>
                <a:miter/>
              </a:ln>
            </p:spPr>
            <p:txBody>
              <a:bodyPr rtlCol="0" anchor="ctr"/>
              <a:lstStyle/>
              <a:p>
                <a:endParaRPr lang="en-IN"/>
              </a:p>
            </p:txBody>
          </p:sp>
        </p:grpSp>
        <p:grpSp>
          <p:nvGrpSpPr>
            <p:cNvPr id="600" name="Graphic 4">
              <a:extLst>
                <a:ext uri="{FF2B5EF4-FFF2-40B4-BE49-F238E27FC236}">
                  <a16:creationId xmlns:a16="http://schemas.microsoft.com/office/drawing/2014/main" id="{3B87D7A0-BAF3-FBD1-54E3-DBC576AF11D8}"/>
                </a:ext>
              </a:extLst>
            </p:cNvPr>
            <p:cNvGrpSpPr/>
            <p:nvPr/>
          </p:nvGrpSpPr>
          <p:grpSpPr>
            <a:xfrm>
              <a:off x="2702781" y="2950298"/>
              <a:ext cx="60189" cy="49246"/>
              <a:chOff x="2016981" y="3080202"/>
              <a:chExt cx="60189" cy="49246"/>
            </a:xfrm>
            <a:solidFill>
              <a:srgbClr val="000000"/>
            </a:solidFill>
          </p:grpSpPr>
          <p:sp>
            <p:nvSpPr>
              <p:cNvPr id="601" name="Freeform: Shape 600">
                <a:extLst>
                  <a:ext uri="{FF2B5EF4-FFF2-40B4-BE49-F238E27FC236}">
                    <a16:creationId xmlns:a16="http://schemas.microsoft.com/office/drawing/2014/main" id="{24987623-147E-2234-73D7-3C9998E4E235}"/>
                  </a:ext>
                </a:extLst>
              </p:cNvPr>
              <p:cNvSpPr/>
              <p:nvPr/>
            </p:nvSpPr>
            <p:spPr>
              <a:xfrm>
                <a:off x="2016981" y="3080202"/>
                <a:ext cx="41038" cy="35566"/>
              </a:xfrm>
              <a:custGeom>
                <a:avLst/>
                <a:gdLst>
                  <a:gd name="connsiteX0" fmla="*/ 174 w 41038"/>
                  <a:gd name="connsiteY0" fmla="*/ 526 h 35566"/>
                  <a:gd name="connsiteX1" fmla="*/ 41213 w 41038"/>
                  <a:gd name="connsiteY1" fmla="*/ 526 h 35566"/>
                  <a:gd name="connsiteX2" fmla="*/ 41213 w 41038"/>
                  <a:gd name="connsiteY2" fmla="*/ 36093 h 35566"/>
                  <a:gd name="connsiteX3" fmla="*/ 174 w 41038"/>
                  <a:gd name="connsiteY3" fmla="*/ 36093 h 35566"/>
                </a:gdLst>
                <a:ahLst/>
                <a:cxnLst>
                  <a:cxn ang="0">
                    <a:pos x="connsiteX0" y="connsiteY0"/>
                  </a:cxn>
                  <a:cxn ang="0">
                    <a:pos x="connsiteX1" y="connsiteY1"/>
                  </a:cxn>
                  <a:cxn ang="0">
                    <a:pos x="connsiteX2" y="connsiteY2"/>
                  </a:cxn>
                  <a:cxn ang="0">
                    <a:pos x="connsiteX3" y="connsiteY3"/>
                  </a:cxn>
                </a:cxnLst>
                <a:rect l="l" t="t" r="r" b="b"/>
                <a:pathLst>
                  <a:path w="41038" h="35566">
                    <a:moveTo>
                      <a:pt x="174" y="526"/>
                    </a:moveTo>
                    <a:lnTo>
                      <a:pt x="41213" y="526"/>
                    </a:lnTo>
                    <a:lnTo>
                      <a:pt x="41213" y="36093"/>
                    </a:lnTo>
                    <a:lnTo>
                      <a:pt x="174" y="36093"/>
                    </a:lnTo>
                    <a:close/>
                  </a:path>
                </a:pathLst>
              </a:custGeom>
              <a:solidFill>
                <a:srgbClr val="000000"/>
              </a:solidFill>
              <a:ln w="5288" cap="rnd">
                <a:solidFill>
                  <a:srgbClr val="171717"/>
                </a:solidFill>
                <a:prstDash val="solid"/>
                <a:round/>
              </a:ln>
            </p:spPr>
            <p:txBody>
              <a:bodyPr rtlCol="0" anchor="ctr"/>
              <a:lstStyle/>
              <a:p>
                <a:endParaRPr lang="en-IN"/>
              </a:p>
            </p:txBody>
          </p:sp>
          <p:sp>
            <p:nvSpPr>
              <p:cNvPr id="602" name="Freeform: Shape 601">
                <a:extLst>
                  <a:ext uri="{FF2B5EF4-FFF2-40B4-BE49-F238E27FC236}">
                    <a16:creationId xmlns:a16="http://schemas.microsoft.com/office/drawing/2014/main" id="{4DBE7E9B-5CBE-CF94-3146-6AC0B2A21CF4}"/>
                  </a:ext>
                </a:extLst>
              </p:cNvPr>
              <p:cNvSpPr/>
              <p:nvPr/>
            </p:nvSpPr>
            <p:spPr>
              <a:xfrm>
                <a:off x="2058020" y="3093882"/>
                <a:ext cx="19151" cy="21887"/>
              </a:xfrm>
              <a:custGeom>
                <a:avLst/>
                <a:gdLst>
                  <a:gd name="connsiteX0" fmla="*/ 171 w 19151"/>
                  <a:gd name="connsiteY0" fmla="*/ 526 h 21887"/>
                  <a:gd name="connsiteX1" fmla="*/ 11115 w 19151"/>
                  <a:gd name="connsiteY1" fmla="*/ 526 h 21887"/>
                  <a:gd name="connsiteX2" fmla="*/ 19323 w 19151"/>
                  <a:gd name="connsiteY2" fmla="*/ 8734 h 21887"/>
                  <a:gd name="connsiteX3" fmla="*/ 19323 w 19151"/>
                  <a:gd name="connsiteY3" fmla="*/ 22413 h 21887"/>
                  <a:gd name="connsiteX4" fmla="*/ 171 w 19151"/>
                  <a:gd name="connsiteY4" fmla="*/ 22413 h 21887"/>
                  <a:gd name="connsiteX5" fmla="*/ 171 w 19151"/>
                  <a:gd name="connsiteY5" fmla="*/ 526 h 2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51" h="21887">
                    <a:moveTo>
                      <a:pt x="171" y="526"/>
                    </a:moveTo>
                    <a:lnTo>
                      <a:pt x="11115" y="526"/>
                    </a:lnTo>
                    <a:lnTo>
                      <a:pt x="19323" y="8734"/>
                    </a:lnTo>
                    <a:lnTo>
                      <a:pt x="19323" y="22413"/>
                    </a:lnTo>
                    <a:lnTo>
                      <a:pt x="171" y="22413"/>
                    </a:lnTo>
                    <a:lnTo>
                      <a:pt x="171" y="526"/>
                    </a:lnTo>
                    <a:close/>
                  </a:path>
                </a:pathLst>
              </a:custGeom>
              <a:solidFill>
                <a:srgbClr val="000000"/>
              </a:solidFill>
              <a:ln w="5288" cap="rnd">
                <a:solidFill>
                  <a:srgbClr val="171717"/>
                </a:solidFill>
                <a:prstDash val="solid"/>
                <a:round/>
              </a:ln>
            </p:spPr>
            <p:txBody>
              <a:bodyPr rtlCol="0" anchor="ctr"/>
              <a:lstStyle/>
              <a:p>
                <a:endParaRPr lang="en-IN"/>
              </a:p>
            </p:txBody>
          </p:sp>
          <p:sp>
            <p:nvSpPr>
              <p:cNvPr id="603" name="Freeform: Shape 602">
                <a:extLst>
                  <a:ext uri="{FF2B5EF4-FFF2-40B4-BE49-F238E27FC236}">
                    <a16:creationId xmlns:a16="http://schemas.microsoft.com/office/drawing/2014/main" id="{87904358-BC09-3F7F-E029-2AC5E22F8B90}"/>
                  </a:ext>
                </a:extLst>
              </p:cNvPr>
              <p:cNvSpPr/>
              <p:nvPr/>
            </p:nvSpPr>
            <p:spPr>
              <a:xfrm>
                <a:off x="2022453" y="3115769"/>
                <a:ext cx="13679" cy="13679"/>
              </a:xfrm>
              <a:custGeom>
                <a:avLst/>
                <a:gdLst>
                  <a:gd name="connsiteX0" fmla="*/ 13854 w 13679"/>
                  <a:gd name="connsiteY0" fmla="*/ 7364 h 13679"/>
                  <a:gd name="connsiteX1" fmla="*/ 7015 w 13679"/>
                  <a:gd name="connsiteY1" fmla="*/ 14204 h 13679"/>
                  <a:gd name="connsiteX2" fmla="*/ 175 w 13679"/>
                  <a:gd name="connsiteY2" fmla="*/ 7364 h 13679"/>
                  <a:gd name="connsiteX3" fmla="*/ 7015 w 13679"/>
                  <a:gd name="connsiteY3" fmla="*/ 524 h 13679"/>
                  <a:gd name="connsiteX4" fmla="*/ 13854 w 13679"/>
                  <a:gd name="connsiteY4" fmla="*/ 7364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 h="13679">
                    <a:moveTo>
                      <a:pt x="13854" y="7364"/>
                    </a:moveTo>
                    <a:cubicBezTo>
                      <a:pt x="13854" y="11141"/>
                      <a:pt x="10792" y="14204"/>
                      <a:pt x="7015" y="14204"/>
                    </a:cubicBezTo>
                    <a:cubicBezTo>
                      <a:pt x="3237" y="14204"/>
                      <a:pt x="175" y="11141"/>
                      <a:pt x="175" y="7364"/>
                    </a:cubicBezTo>
                    <a:cubicBezTo>
                      <a:pt x="175" y="3586"/>
                      <a:pt x="3237" y="524"/>
                      <a:pt x="7015" y="524"/>
                    </a:cubicBezTo>
                    <a:cubicBezTo>
                      <a:pt x="10792" y="524"/>
                      <a:pt x="13854" y="3586"/>
                      <a:pt x="13854" y="7364"/>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604" name="Freeform: Shape 603">
                <a:extLst>
                  <a:ext uri="{FF2B5EF4-FFF2-40B4-BE49-F238E27FC236}">
                    <a16:creationId xmlns:a16="http://schemas.microsoft.com/office/drawing/2014/main" id="{03F81D92-1A30-37B7-881B-C793138866CD}"/>
                  </a:ext>
                </a:extLst>
              </p:cNvPr>
              <p:cNvSpPr/>
              <p:nvPr/>
            </p:nvSpPr>
            <p:spPr>
              <a:xfrm>
                <a:off x="2058020" y="3115769"/>
                <a:ext cx="13679" cy="13679"/>
              </a:xfrm>
              <a:custGeom>
                <a:avLst/>
                <a:gdLst>
                  <a:gd name="connsiteX0" fmla="*/ 13851 w 13679"/>
                  <a:gd name="connsiteY0" fmla="*/ 7364 h 13679"/>
                  <a:gd name="connsiteX1" fmla="*/ 7011 w 13679"/>
                  <a:gd name="connsiteY1" fmla="*/ 14204 h 13679"/>
                  <a:gd name="connsiteX2" fmla="*/ 172 w 13679"/>
                  <a:gd name="connsiteY2" fmla="*/ 7364 h 13679"/>
                  <a:gd name="connsiteX3" fmla="*/ 7011 w 13679"/>
                  <a:gd name="connsiteY3" fmla="*/ 524 h 13679"/>
                  <a:gd name="connsiteX4" fmla="*/ 13851 w 13679"/>
                  <a:gd name="connsiteY4" fmla="*/ 7364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 h="13679">
                    <a:moveTo>
                      <a:pt x="13851" y="7364"/>
                    </a:moveTo>
                    <a:cubicBezTo>
                      <a:pt x="13851" y="11141"/>
                      <a:pt x="10789" y="14204"/>
                      <a:pt x="7011" y="14204"/>
                    </a:cubicBezTo>
                    <a:cubicBezTo>
                      <a:pt x="3234" y="14204"/>
                      <a:pt x="172" y="11141"/>
                      <a:pt x="172" y="7364"/>
                    </a:cubicBezTo>
                    <a:cubicBezTo>
                      <a:pt x="172" y="3586"/>
                      <a:pt x="3234" y="524"/>
                      <a:pt x="7011" y="524"/>
                    </a:cubicBezTo>
                    <a:cubicBezTo>
                      <a:pt x="10789" y="524"/>
                      <a:pt x="13851" y="3586"/>
                      <a:pt x="13851" y="7364"/>
                    </a:cubicBezTo>
                    <a:close/>
                  </a:path>
                </a:pathLst>
              </a:custGeom>
              <a:solidFill>
                <a:srgbClr val="000000"/>
              </a:solidFill>
              <a:ln w="5288" cap="rnd">
                <a:solidFill>
                  <a:srgbClr val="171717"/>
                </a:solidFill>
                <a:prstDash val="solid"/>
                <a:round/>
              </a:ln>
            </p:spPr>
            <p:txBody>
              <a:bodyPr rtlCol="0" anchor="ctr"/>
              <a:lstStyle/>
              <a:p>
                <a:endParaRPr lang="en-IN"/>
              </a:p>
            </p:txBody>
          </p:sp>
        </p:grpSp>
        <p:sp>
          <p:nvSpPr>
            <p:cNvPr id="605" name="Freeform: Shape 604">
              <a:extLst>
                <a:ext uri="{FF2B5EF4-FFF2-40B4-BE49-F238E27FC236}">
                  <a16:creationId xmlns:a16="http://schemas.microsoft.com/office/drawing/2014/main" id="{E3FA0640-C193-59E0-7ECB-199E41F948BF}"/>
                </a:ext>
              </a:extLst>
            </p:cNvPr>
            <p:cNvSpPr/>
            <p:nvPr/>
          </p:nvSpPr>
          <p:spPr>
            <a:xfrm>
              <a:off x="2283568" y="3637375"/>
              <a:ext cx="503406" cy="262646"/>
            </a:xfrm>
            <a:custGeom>
              <a:avLst/>
              <a:gdLst>
                <a:gd name="connsiteX0" fmla="*/ 21949 w 503406"/>
                <a:gd name="connsiteY0" fmla="*/ 719 h 262646"/>
                <a:gd name="connsiteX1" fmla="*/ 481581 w 503406"/>
                <a:gd name="connsiteY1" fmla="*/ 719 h 262646"/>
                <a:gd name="connsiteX2" fmla="*/ 503468 w 503406"/>
                <a:gd name="connsiteY2" fmla="*/ 22607 h 262646"/>
                <a:gd name="connsiteX3" fmla="*/ 503468 w 503406"/>
                <a:gd name="connsiteY3" fmla="*/ 22607 h 262646"/>
                <a:gd name="connsiteX4" fmla="*/ 503468 w 503406"/>
                <a:gd name="connsiteY4" fmla="*/ 241479 h 262646"/>
                <a:gd name="connsiteX5" fmla="*/ 481581 w 503406"/>
                <a:gd name="connsiteY5" fmla="*/ 263366 h 262646"/>
                <a:gd name="connsiteX6" fmla="*/ 481581 w 503406"/>
                <a:gd name="connsiteY6" fmla="*/ 263366 h 262646"/>
                <a:gd name="connsiteX7" fmla="*/ 21949 w 503406"/>
                <a:gd name="connsiteY7" fmla="*/ 263366 h 262646"/>
                <a:gd name="connsiteX8" fmla="*/ 62 w 503406"/>
                <a:gd name="connsiteY8" fmla="*/ 241479 h 262646"/>
                <a:gd name="connsiteX9" fmla="*/ 62 w 503406"/>
                <a:gd name="connsiteY9" fmla="*/ 241479 h 262646"/>
                <a:gd name="connsiteX10" fmla="*/ 62 w 503406"/>
                <a:gd name="connsiteY10" fmla="*/ 22607 h 262646"/>
                <a:gd name="connsiteX11" fmla="*/ 21949 w 503406"/>
                <a:gd name="connsiteY11" fmla="*/ 719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1949" y="719"/>
                  </a:moveTo>
                  <a:cubicBezTo>
                    <a:pt x="124957" y="719"/>
                    <a:pt x="227966" y="719"/>
                    <a:pt x="481581" y="719"/>
                  </a:cubicBezTo>
                  <a:cubicBezTo>
                    <a:pt x="496173" y="719"/>
                    <a:pt x="503468" y="8015"/>
                    <a:pt x="503468" y="22607"/>
                  </a:cubicBezTo>
                  <a:moveTo>
                    <a:pt x="503468" y="22607"/>
                  </a:moveTo>
                  <a:cubicBezTo>
                    <a:pt x="503468" y="102415"/>
                    <a:pt x="503468" y="182224"/>
                    <a:pt x="503468" y="241479"/>
                  </a:cubicBezTo>
                  <a:cubicBezTo>
                    <a:pt x="503468" y="256070"/>
                    <a:pt x="496173" y="263366"/>
                    <a:pt x="481581" y="263366"/>
                  </a:cubicBezTo>
                  <a:moveTo>
                    <a:pt x="481581" y="263366"/>
                  </a:moveTo>
                  <a:cubicBezTo>
                    <a:pt x="364256" y="263366"/>
                    <a:pt x="246930" y="263366"/>
                    <a:pt x="21949" y="263366"/>
                  </a:cubicBezTo>
                  <a:cubicBezTo>
                    <a:pt x="7358" y="263366"/>
                    <a:pt x="62" y="256070"/>
                    <a:pt x="62" y="241479"/>
                  </a:cubicBezTo>
                  <a:moveTo>
                    <a:pt x="62" y="241479"/>
                  </a:moveTo>
                  <a:cubicBezTo>
                    <a:pt x="62" y="155649"/>
                    <a:pt x="62" y="69819"/>
                    <a:pt x="62" y="22607"/>
                  </a:cubicBezTo>
                  <a:cubicBezTo>
                    <a:pt x="62" y="8015"/>
                    <a:pt x="7358" y="719"/>
                    <a:pt x="21949" y="719"/>
                  </a:cubicBezTo>
                </a:path>
              </a:pathLst>
            </a:custGeom>
            <a:noFill/>
            <a:ln w="4284" cap="flat">
              <a:solidFill>
                <a:srgbClr val="171717"/>
              </a:solidFill>
              <a:prstDash val="solid"/>
              <a:miter/>
            </a:ln>
          </p:spPr>
          <p:txBody>
            <a:bodyPr rtlCol="0" anchor="ctr"/>
            <a:lstStyle/>
            <a:p>
              <a:endParaRPr lang="en-IN"/>
            </a:p>
          </p:txBody>
        </p:sp>
        <p:pic>
          <p:nvPicPr>
            <p:cNvPr id="606" name="Picture 605">
              <a:extLst>
                <a:ext uri="{FF2B5EF4-FFF2-40B4-BE49-F238E27FC236}">
                  <a16:creationId xmlns:a16="http://schemas.microsoft.com/office/drawing/2014/main" id="{25166327-2476-FD5C-1BDD-67C0EA61D228}"/>
                </a:ext>
              </a:extLst>
            </p:cNvPr>
            <p:cNvPicPr>
              <a:picLocks noChangeAspect="1"/>
            </p:cNvPicPr>
            <p:nvPr/>
          </p:nvPicPr>
          <p:blipFill>
            <a:blip r:embed="rId4"/>
            <a:stretch>
              <a:fillRect/>
            </a:stretch>
          </p:blipFill>
          <p:spPr>
            <a:xfrm>
              <a:off x="2364619" y="3704861"/>
              <a:ext cx="341304" cy="134971"/>
            </a:xfrm>
            <a:custGeom>
              <a:avLst/>
              <a:gdLst>
                <a:gd name="connsiteX0" fmla="*/ 84 w 341304"/>
                <a:gd name="connsiteY0" fmla="*/ 738 h 134971"/>
                <a:gd name="connsiteX1" fmla="*/ 341388 w 341304"/>
                <a:gd name="connsiteY1" fmla="*/ 738 h 134971"/>
                <a:gd name="connsiteX2" fmla="*/ 341388 w 341304"/>
                <a:gd name="connsiteY2" fmla="*/ 135709 h 134971"/>
                <a:gd name="connsiteX3" fmla="*/ 84 w 341304"/>
                <a:gd name="connsiteY3" fmla="*/ 135709 h 134971"/>
              </a:gdLst>
              <a:ahLst/>
              <a:cxnLst>
                <a:cxn ang="0">
                  <a:pos x="connsiteX0" y="connsiteY0"/>
                </a:cxn>
                <a:cxn ang="0">
                  <a:pos x="connsiteX1" y="connsiteY1"/>
                </a:cxn>
                <a:cxn ang="0">
                  <a:pos x="connsiteX2" y="connsiteY2"/>
                </a:cxn>
                <a:cxn ang="0">
                  <a:pos x="connsiteX3" y="connsiteY3"/>
                </a:cxn>
              </a:cxnLst>
              <a:rect l="l" t="t" r="r" b="b"/>
              <a:pathLst>
                <a:path w="341304" h="134971">
                  <a:moveTo>
                    <a:pt x="84" y="738"/>
                  </a:moveTo>
                  <a:lnTo>
                    <a:pt x="341388" y="738"/>
                  </a:lnTo>
                  <a:lnTo>
                    <a:pt x="341388" y="135709"/>
                  </a:lnTo>
                  <a:lnTo>
                    <a:pt x="84" y="135709"/>
                  </a:lnTo>
                  <a:close/>
                </a:path>
              </a:pathLst>
            </a:custGeom>
          </p:spPr>
        </p:pic>
        <p:grpSp>
          <p:nvGrpSpPr>
            <p:cNvPr id="607" name="Graphic 4">
              <a:extLst>
                <a:ext uri="{FF2B5EF4-FFF2-40B4-BE49-F238E27FC236}">
                  <a16:creationId xmlns:a16="http://schemas.microsoft.com/office/drawing/2014/main" id="{3B04FDDF-0AC8-7660-86C8-2810C73B3B73}"/>
                </a:ext>
              </a:extLst>
            </p:cNvPr>
            <p:cNvGrpSpPr/>
            <p:nvPr/>
          </p:nvGrpSpPr>
          <p:grpSpPr>
            <a:xfrm>
              <a:off x="2327342" y="3582657"/>
              <a:ext cx="87548" cy="87548"/>
              <a:chOff x="1641542" y="3712561"/>
              <a:chExt cx="87548" cy="87548"/>
            </a:xfrm>
          </p:grpSpPr>
          <p:sp>
            <p:nvSpPr>
              <p:cNvPr id="608" name="Freeform: Shape 607">
                <a:extLst>
                  <a:ext uri="{FF2B5EF4-FFF2-40B4-BE49-F238E27FC236}">
                    <a16:creationId xmlns:a16="http://schemas.microsoft.com/office/drawing/2014/main" id="{C5FE2E5D-90C3-3ED3-34B7-C0E59DB7D80C}"/>
                  </a:ext>
                </a:extLst>
              </p:cNvPr>
              <p:cNvSpPr/>
              <p:nvPr/>
            </p:nvSpPr>
            <p:spPr>
              <a:xfrm>
                <a:off x="1641542" y="3712561"/>
                <a:ext cx="87548" cy="87548"/>
              </a:xfrm>
              <a:custGeom>
                <a:avLst/>
                <a:gdLst>
                  <a:gd name="connsiteX0" fmla="*/ 18313 w 87548"/>
                  <a:gd name="connsiteY0" fmla="*/ 704 h 87548"/>
                  <a:gd name="connsiteX1" fmla="*/ 69384 w 87548"/>
                  <a:gd name="connsiteY1" fmla="*/ 704 h 87548"/>
                  <a:gd name="connsiteX2" fmla="*/ 83063 w 87548"/>
                  <a:gd name="connsiteY2" fmla="*/ 5264 h 87548"/>
                  <a:gd name="connsiteX3" fmla="*/ 87623 w 87548"/>
                  <a:gd name="connsiteY3" fmla="*/ 18944 h 87548"/>
                  <a:gd name="connsiteX4" fmla="*/ 87623 w 87548"/>
                  <a:gd name="connsiteY4" fmla="*/ 70014 h 87548"/>
                  <a:gd name="connsiteX5" fmla="*/ 83063 w 87548"/>
                  <a:gd name="connsiteY5" fmla="*/ 83693 h 87548"/>
                  <a:gd name="connsiteX6" fmla="*/ 69384 w 87548"/>
                  <a:gd name="connsiteY6" fmla="*/ 88253 h 87548"/>
                  <a:gd name="connsiteX7" fmla="*/ 18313 w 87548"/>
                  <a:gd name="connsiteY7" fmla="*/ 88253 h 87548"/>
                  <a:gd name="connsiteX8" fmla="*/ 4634 w 87548"/>
                  <a:gd name="connsiteY8" fmla="*/ 83693 h 87548"/>
                  <a:gd name="connsiteX9" fmla="*/ 74 w 87548"/>
                  <a:gd name="connsiteY9" fmla="*/ 70014 h 87548"/>
                  <a:gd name="connsiteX10" fmla="*/ 1214 w 87548"/>
                  <a:gd name="connsiteY10" fmla="*/ 10964 h 87548"/>
                  <a:gd name="connsiteX11" fmla="*/ 4634 w 87548"/>
                  <a:gd name="connsiteY11" fmla="*/ 5264 h 87548"/>
                  <a:gd name="connsiteX12" fmla="*/ 18313 w 87548"/>
                  <a:gd name="connsiteY12" fmla="*/ 70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13" y="704"/>
                    </a:moveTo>
                    <a:lnTo>
                      <a:pt x="69384" y="704"/>
                    </a:lnTo>
                    <a:lnTo>
                      <a:pt x="83063" y="5264"/>
                    </a:lnTo>
                    <a:lnTo>
                      <a:pt x="87623" y="18944"/>
                    </a:lnTo>
                    <a:lnTo>
                      <a:pt x="87623" y="70014"/>
                    </a:lnTo>
                    <a:lnTo>
                      <a:pt x="83063" y="83693"/>
                    </a:lnTo>
                    <a:lnTo>
                      <a:pt x="69384" y="88253"/>
                    </a:lnTo>
                    <a:lnTo>
                      <a:pt x="18313" y="88253"/>
                    </a:lnTo>
                    <a:lnTo>
                      <a:pt x="4634" y="83693"/>
                    </a:lnTo>
                    <a:lnTo>
                      <a:pt x="74" y="70014"/>
                    </a:lnTo>
                    <a:lnTo>
                      <a:pt x="1214" y="10964"/>
                    </a:lnTo>
                    <a:lnTo>
                      <a:pt x="4634" y="5264"/>
                    </a:lnTo>
                    <a:lnTo>
                      <a:pt x="18313" y="704"/>
                    </a:lnTo>
                  </a:path>
                </a:pathLst>
              </a:custGeom>
              <a:solidFill>
                <a:srgbClr val="FFFFFF"/>
              </a:solidFill>
              <a:ln w="0" cap="flat">
                <a:noFill/>
                <a:prstDash val="solid"/>
                <a:miter/>
              </a:ln>
            </p:spPr>
            <p:txBody>
              <a:bodyPr rtlCol="0" anchor="ctr"/>
              <a:lstStyle/>
              <a:p>
                <a:endParaRPr lang="en-IN"/>
              </a:p>
            </p:txBody>
          </p:sp>
          <p:sp>
            <p:nvSpPr>
              <p:cNvPr id="609" name="Freeform: Shape 608">
                <a:extLst>
                  <a:ext uri="{FF2B5EF4-FFF2-40B4-BE49-F238E27FC236}">
                    <a16:creationId xmlns:a16="http://schemas.microsoft.com/office/drawing/2014/main" id="{99FC1CDB-9065-37E8-60B6-FD6EA2442E21}"/>
                  </a:ext>
                </a:extLst>
              </p:cNvPr>
              <p:cNvSpPr/>
              <p:nvPr/>
            </p:nvSpPr>
            <p:spPr>
              <a:xfrm>
                <a:off x="1641542" y="3712561"/>
                <a:ext cx="87548" cy="87548"/>
              </a:xfrm>
              <a:custGeom>
                <a:avLst/>
                <a:gdLst>
                  <a:gd name="connsiteX0" fmla="*/ 18313 w 87548"/>
                  <a:gd name="connsiteY0" fmla="*/ 704 h 87548"/>
                  <a:gd name="connsiteX1" fmla="*/ 69384 w 87548"/>
                  <a:gd name="connsiteY1" fmla="*/ 704 h 87548"/>
                  <a:gd name="connsiteX2" fmla="*/ 87623 w 87548"/>
                  <a:gd name="connsiteY2" fmla="*/ 18944 h 87548"/>
                  <a:gd name="connsiteX3" fmla="*/ 87623 w 87548"/>
                  <a:gd name="connsiteY3" fmla="*/ 18944 h 87548"/>
                  <a:gd name="connsiteX4" fmla="*/ 87623 w 87548"/>
                  <a:gd name="connsiteY4" fmla="*/ 70014 h 87548"/>
                  <a:gd name="connsiteX5" fmla="*/ 69384 w 87548"/>
                  <a:gd name="connsiteY5" fmla="*/ 88253 h 87548"/>
                  <a:gd name="connsiteX6" fmla="*/ 69384 w 87548"/>
                  <a:gd name="connsiteY6" fmla="*/ 88253 h 87548"/>
                  <a:gd name="connsiteX7" fmla="*/ 18313 w 87548"/>
                  <a:gd name="connsiteY7" fmla="*/ 88253 h 87548"/>
                  <a:gd name="connsiteX8" fmla="*/ 74 w 87548"/>
                  <a:gd name="connsiteY8" fmla="*/ 70014 h 87548"/>
                  <a:gd name="connsiteX9" fmla="*/ 74 w 87548"/>
                  <a:gd name="connsiteY9" fmla="*/ 70014 h 87548"/>
                  <a:gd name="connsiteX10" fmla="*/ 74 w 87548"/>
                  <a:gd name="connsiteY10" fmla="*/ 18944 h 87548"/>
                  <a:gd name="connsiteX11" fmla="*/ 18313 w 87548"/>
                  <a:gd name="connsiteY11" fmla="*/ 70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13" y="704"/>
                    </a:moveTo>
                    <a:cubicBezTo>
                      <a:pt x="31676" y="704"/>
                      <a:pt x="45039" y="704"/>
                      <a:pt x="69384" y="704"/>
                    </a:cubicBezTo>
                    <a:cubicBezTo>
                      <a:pt x="81543" y="704"/>
                      <a:pt x="87623" y="6784"/>
                      <a:pt x="87623" y="18944"/>
                    </a:cubicBezTo>
                    <a:moveTo>
                      <a:pt x="87623" y="18944"/>
                    </a:moveTo>
                    <a:cubicBezTo>
                      <a:pt x="87623" y="33042"/>
                      <a:pt x="87623" y="47140"/>
                      <a:pt x="87623" y="70014"/>
                    </a:cubicBezTo>
                    <a:cubicBezTo>
                      <a:pt x="87623" y="82174"/>
                      <a:pt x="81543" y="88253"/>
                      <a:pt x="69384" y="88253"/>
                    </a:cubicBezTo>
                    <a:moveTo>
                      <a:pt x="69384" y="88253"/>
                    </a:moveTo>
                    <a:cubicBezTo>
                      <a:pt x="52117" y="88253"/>
                      <a:pt x="34850" y="88253"/>
                      <a:pt x="18313" y="88253"/>
                    </a:cubicBezTo>
                    <a:cubicBezTo>
                      <a:pt x="6154" y="88253"/>
                      <a:pt x="74" y="82174"/>
                      <a:pt x="74" y="70014"/>
                    </a:cubicBezTo>
                    <a:moveTo>
                      <a:pt x="74" y="70014"/>
                    </a:moveTo>
                    <a:cubicBezTo>
                      <a:pt x="74" y="49902"/>
                      <a:pt x="74" y="29791"/>
                      <a:pt x="74" y="18944"/>
                    </a:cubicBezTo>
                    <a:cubicBezTo>
                      <a:pt x="74" y="6784"/>
                      <a:pt x="6154" y="704"/>
                      <a:pt x="18313" y="704"/>
                    </a:cubicBezTo>
                  </a:path>
                </a:pathLst>
              </a:custGeom>
              <a:noFill/>
              <a:ln w="4284" cap="flat">
                <a:solidFill>
                  <a:srgbClr val="171717"/>
                </a:solidFill>
                <a:prstDash val="solid"/>
                <a:miter/>
              </a:ln>
            </p:spPr>
            <p:txBody>
              <a:bodyPr rtlCol="0" anchor="ctr"/>
              <a:lstStyle/>
              <a:p>
                <a:endParaRPr lang="en-IN"/>
              </a:p>
            </p:txBody>
          </p:sp>
        </p:grpSp>
        <p:grpSp>
          <p:nvGrpSpPr>
            <p:cNvPr id="610" name="Graphic 4">
              <a:extLst>
                <a:ext uri="{FF2B5EF4-FFF2-40B4-BE49-F238E27FC236}">
                  <a16:creationId xmlns:a16="http://schemas.microsoft.com/office/drawing/2014/main" id="{BDFBED46-585A-469F-F26D-77B36300A768}"/>
                </a:ext>
              </a:extLst>
            </p:cNvPr>
            <p:cNvGrpSpPr/>
            <p:nvPr/>
          </p:nvGrpSpPr>
          <p:grpSpPr>
            <a:xfrm>
              <a:off x="2346493" y="3599072"/>
              <a:ext cx="49246" cy="54709"/>
              <a:chOff x="1660693" y="3728976"/>
              <a:chExt cx="49246" cy="54709"/>
            </a:xfrm>
            <a:solidFill>
              <a:srgbClr val="000000"/>
            </a:solidFill>
          </p:grpSpPr>
          <p:sp>
            <p:nvSpPr>
              <p:cNvPr id="611" name="Freeform: Shape 610">
                <a:extLst>
                  <a:ext uri="{FF2B5EF4-FFF2-40B4-BE49-F238E27FC236}">
                    <a16:creationId xmlns:a16="http://schemas.microsoft.com/office/drawing/2014/main" id="{8C7F002A-F60E-50BD-C247-4B87724D1A8C}"/>
                  </a:ext>
                </a:extLst>
              </p:cNvPr>
              <p:cNvSpPr/>
              <p:nvPr/>
            </p:nvSpPr>
            <p:spPr>
              <a:xfrm>
                <a:off x="1660693" y="3728976"/>
                <a:ext cx="49246" cy="41038"/>
              </a:xfrm>
              <a:custGeom>
                <a:avLst/>
                <a:gdLst>
                  <a:gd name="connsiteX0" fmla="*/ 41113 w 49246"/>
                  <a:gd name="connsiteY0" fmla="*/ 17120 h 41038"/>
                  <a:gd name="connsiteX1" fmla="*/ 24697 w 49246"/>
                  <a:gd name="connsiteY1" fmla="*/ 705 h 41038"/>
                  <a:gd name="connsiteX2" fmla="*/ 8282 w 49246"/>
                  <a:gd name="connsiteY2" fmla="*/ 17120 h 41038"/>
                  <a:gd name="connsiteX3" fmla="*/ 74 w 49246"/>
                  <a:gd name="connsiteY3" fmla="*/ 41744 h 41038"/>
                  <a:gd name="connsiteX4" fmla="*/ 49320 w 49246"/>
                  <a:gd name="connsiteY4" fmla="*/ 41744 h 41038"/>
                  <a:gd name="connsiteX5" fmla="*/ 41113 w 49246"/>
                  <a:gd name="connsiteY5" fmla="*/ 17120 h 4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46" h="41038">
                    <a:moveTo>
                      <a:pt x="41113" y="17120"/>
                    </a:moveTo>
                    <a:cubicBezTo>
                      <a:pt x="41113" y="8054"/>
                      <a:pt x="33763" y="705"/>
                      <a:pt x="24697" y="705"/>
                    </a:cubicBezTo>
                    <a:cubicBezTo>
                      <a:pt x="15631" y="705"/>
                      <a:pt x="8282" y="8054"/>
                      <a:pt x="8282" y="17120"/>
                    </a:cubicBezTo>
                    <a:cubicBezTo>
                      <a:pt x="8282" y="36272"/>
                      <a:pt x="74" y="41744"/>
                      <a:pt x="74" y="41744"/>
                    </a:cubicBezTo>
                    <a:lnTo>
                      <a:pt x="49320" y="41744"/>
                    </a:lnTo>
                    <a:cubicBezTo>
                      <a:pt x="49320" y="41744"/>
                      <a:pt x="41113" y="36272"/>
                      <a:pt x="41113" y="17120"/>
                    </a:cubicBezTo>
                  </a:path>
                </a:pathLst>
              </a:custGeom>
              <a:solidFill>
                <a:srgbClr val="000000"/>
              </a:solidFill>
              <a:ln w="5288" cap="rnd">
                <a:solidFill>
                  <a:srgbClr val="171717"/>
                </a:solidFill>
                <a:prstDash val="solid"/>
                <a:round/>
              </a:ln>
            </p:spPr>
            <p:txBody>
              <a:bodyPr rtlCol="0" anchor="ctr"/>
              <a:lstStyle/>
              <a:p>
                <a:endParaRPr lang="en-IN"/>
              </a:p>
            </p:txBody>
          </p:sp>
          <p:sp>
            <p:nvSpPr>
              <p:cNvPr id="612" name="Freeform: Shape 611">
                <a:extLst>
                  <a:ext uri="{FF2B5EF4-FFF2-40B4-BE49-F238E27FC236}">
                    <a16:creationId xmlns:a16="http://schemas.microsoft.com/office/drawing/2014/main" id="{C7AEF3A0-25EB-5754-02DF-32F88589BE0C}"/>
                  </a:ext>
                </a:extLst>
              </p:cNvPr>
              <p:cNvSpPr/>
              <p:nvPr/>
            </p:nvSpPr>
            <p:spPr>
              <a:xfrm>
                <a:off x="1680583" y="3780958"/>
                <a:ext cx="9466" cy="2727"/>
              </a:xfrm>
              <a:custGeom>
                <a:avLst/>
                <a:gdLst>
                  <a:gd name="connsiteX0" fmla="*/ 9540 w 9466"/>
                  <a:gd name="connsiteY0" fmla="*/ 702 h 2727"/>
                  <a:gd name="connsiteX1" fmla="*/ 2062 w 9466"/>
                  <a:gd name="connsiteY1" fmla="*/ 2690 h 2727"/>
                  <a:gd name="connsiteX2" fmla="*/ 74 w 9466"/>
                  <a:gd name="connsiteY2" fmla="*/ 702 h 2727"/>
                </a:gdLst>
                <a:ahLst/>
                <a:cxnLst>
                  <a:cxn ang="0">
                    <a:pos x="connsiteX0" y="connsiteY0"/>
                  </a:cxn>
                  <a:cxn ang="0">
                    <a:pos x="connsiteX1" y="connsiteY1"/>
                  </a:cxn>
                  <a:cxn ang="0">
                    <a:pos x="connsiteX2" y="connsiteY2"/>
                  </a:cxn>
                </a:cxnLst>
                <a:rect l="l" t="t" r="r" b="b"/>
                <a:pathLst>
                  <a:path w="9466" h="2727">
                    <a:moveTo>
                      <a:pt x="9540" y="702"/>
                    </a:moveTo>
                    <a:cubicBezTo>
                      <a:pt x="8024" y="3316"/>
                      <a:pt x="4676" y="4206"/>
                      <a:pt x="2062" y="2690"/>
                    </a:cubicBezTo>
                    <a:cubicBezTo>
                      <a:pt x="1237" y="2211"/>
                      <a:pt x="552" y="1526"/>
                      <a:pt x="74" y="702"/>
                    </a:cubicBezTo>
                  </a:path>
                </a:pathLst>
              </a:custGeom>
              <a:solidFill>
                <a:srgbClr val="000000"/>
              </a:solidFill>
              <a:ln w="5288" cap="rnd">
                <a:solidFill>
                  <a:srgbClr val="171717"/>
                </a:solidFill>
                <a:prstDash val="solid"/>
                <a:round/>
              </a:ln>
            </p:spPr>
            <p:txBody>
              <a:bodyPr rtlCol="0" anchor="ctr"/>
              <a:lstStyle/>
              <a:p>
                <a:endParaRPr lang="en-IN"/>
              </a:p>
            </p:txBody>
          </p:sp>
        </p:grpSp>
        <p:sp>
          <p:nvSpPr>
            <p:cNvPr id="613" name="Freeform: Shape 612">
              <a:extLst>
                <a:ext uri="{FF2B5EF4-FFF2-40B4-BE49-F238E27FC236}">
                  <a16:creationId xmlns:a16="http://schemas.microsoft.com/office/drawing/2014/main" id="{815EE374-B42E-90F8-835D-58E4A7C2CAE1}"/>
                </a:ext>
              </a:extLst>
            </p:cNvPr>
            <p:cNvSpPr/>
            <p:nvPr/>
          </p:nvSpPr>
          <p:spPr>
            <a:xfrm>
              <a:off x="2878171" y="3651966"/>
              <a:ext cx="503406" cy="262646"/>
            </a:xfrm>
            <a:custGeom>
              <a:avLst/>
              <a:gdLst>
                <a:gd name="connsiteX0" fmla="*/ 22112 w 503406"/>
                <a:gd name="connsiteY0" fmla="*/ 723 h 262646"/>
                <a:gd name="connsiteX1" fmla="*/ 481744 w 503406"/>
                <a:gd name="connsiteY1" fmla="*/ 723 h 262646"/>
                <a:gd name="connsiteX2" fmla="*/ 503631 w 503406"/>
                <a:gd name="connsiteY2" fmla="*/ 22611 h 262646"/>
                <a:gd name="connsiteX3" fmla="*/ 503631 w 503406"/>
                <a:gd name="connsiteY3" fmla="*/ 22611 h 262646"/>
                <a:gd name="connsiteX4" fmla="*/ 503631 w 503406"/>
                <a:gd name="connsiteY4" fmla="*/ 241483 h 262646"/>
                <a:gd name="connsiteX5" fmla="*/ 481744 w 503406"/>
                <a:gd name="connsiteY5" fmla="*/ 263370 h 262646"/>
                <a:gd name="connsiteX6" fmla="*/ 481744 w 503406"/>
                <a:gd name="connsiteY6" fmla="*/ 263370 h 262646"/>
                <a:gd name="connsiteX7" fmla="*/ 22112 w 503406"/>
                <a:gd name="connsiteY7" fmla="*/ 263370 h 262646"/>
                <a:gd name="connsiteX8" fmla="*/ 225 w 503406"/>
                <a:gd name="connsiteY8" fmla="*/ 241483 h 262646"/>
                <a:gd name="connsiteX9" fmla="*/ 225 w 503406"/>
                <a:gd name="connsiteY9" fmla="*/ 241483 h 262646"/>
                <a:gd name="connsiteX10" fmla="*/ 225 w 503406"/>
                <a:gd name="connsiteY10" fmla="*/ 22611 h 262646"/>
                <a:gd name="connsiteX11" fmla="*/ 22112 w 503406"/>
                <a:gd name="connsiteY11" fmla="*/ 723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112" y="723"/>
                  </a:moveTo>
                  <a:cubicBezTo>
                    <a:pt x="171704" y="723"/>
                    <a:pt x="321295" y="723"/>
                    <a:pt x="481744" y="723"/>
                  </a:cubicBezTo>
                  <a:cubicBezTo>
                    <a:pt x="496336" y="723"/>
                    <a:pt x="503631" y="8019"/>
                    <a:pt x="503631" y="22611"/>
                  </a:cubicBezTo>
                  <a:moveTo>
                    <a:pt x="503631" y="22611"/>
                  </a:moveTo>
                  <a:cubicBezTo>
                    <a:pt x="503631" y="72875"/>
                    <a:pt x="503631" y="123140"/>
                    <a:pt x="503631" y="241483"/>
                  </a:cubicBezTo>
                  <a:cubicBezTo>
                    <a:pt x="503631" y="256074"/>
                    <a:pt x="496336" y="263370"/>
                    <a:pt x="481744" y="263370"/>
                  </a:cubicBezTo>
                  <a:moveTo>
                    <a:pt x="481744" y="263370"/>
                  </a:moveTo>
                  <a:cubicBezTo>
                    <a:pt x="330381" y="263370"/>
                    <a:pt x="179019" y="263370"/>
                    <a:pt x="22112" y="263370"/>
                  </a:cubicBezTo>
                  <a:cubicBezTo>
                    <a:pt x="7521" y="263370"/>
                    <a:pt x="225" y="256074"/>
                    <a:pt x="225" y="241483"/>
                  </a:cubicBezTo>
                  <a:moveTo>
                    <a:pt x="225" y="241483"/>
                  </a:moveTo>
                  <a:cubicBezTo>
                    <a:pt x="225" y="173374"/>
                    <a:pt x="225" y="105265"/>
                    <a:pt x="225" y="22611"/>
                  </a:cubicBezTo>
                  <a:cubicBezTo>
                    <a:pt x="225" y="8019"/>
                    <a:pt x="7521" y="723"/>
                    <a:pt x="22112" y="723"/>
                  </a:cubicBezTo>
                </a:path>
              </a:pathLst>
            </a:custGeom>
            <a:noFill/>
            <a:ln w="4284" cap="flat">
              <a:solidFill>
                <a:srgbClr val="171717"/>
              </a:solidFill>
              <a:prstDash val="solid"/>
              <a:miter/>
            </a:ln>
          </p:spPr>
          <p:txBody>
            <a:bodyPr rtlCol="0" anchor="ctr"/>
            <a:lstStyle/>
            <a:p>
              <a:endParaRPr lang="en-IN"/>
            </a:p>
          </p:txBody>
        </p:sp>
        <p:pic>
          <p:nvPicPr>
            <p:cNvPr id="614" name="Picture 613">
              <a:extLst>
                <a:ext uri="{FF2B5EF4-FFF2-40B4-BE49-F238E27FC236}">
                  <a16:creationId xmlns:a16="http://schemas.microsoft.com/office/drawing/2014/main" id="{E2B11CBE-7062-DF3B-43DC-4A9CCF018659}"/>
                </a:ext>
              </a:extLst>
            </p:cNvPr>
            <p:cNvPicPr>
              <a:picLocks noChangeAspect="1"/>
            </p:cNvPicPr>
            <p:nvPr/>
          </p:nvPicPr>
          <p:blipFill>
            <a:blip r:embed="rId5"/>
            <a:stretch>
              <a:fillRect/>
            </a:stretch>
          </p:blipFill>
          <p:spPr>
            <a:xfrm>
              <a:off x="2944038" y="3750459"/>
              <a:ext cx="371672" cy="72957"/>
            </a:xfrm>
            <a:custGeom>
              <a:avLst/>
              <a:gdLst>
                <a:gd name="connsiteX0" fmla="*/ 243 w 371672"/>
                <a:gd name="connsiteY0" fmla="*/ 750 h 72957"/>
                <a:gd name="connsiteX1" fmla="*/ 371916 w 371672"/>
                <a:gd name="connsiteY1" fmla="*/ 750 h 72957"/>
                <a:gd name="connsiteX2" fmla="*/ 371916 w 371672"/>
                <a:gd name="connsiteY2" fmla="*/ 73708 h 72957"/>
                <a:gd name="connsiteX3" fmla="*/ 243 w 371672"/>
                <a:gd name="connsiteY3" fmla="*/ 73708 h 72957"/>
              </a:gdLst>
              <a:ahLst/>
              <a:cxnLst>
                <a:cxn ang="0">
                  <a:pos x="connsiteX0" y="connsiteY0"/>
                </a:cxn>
                <a:cxn ang="0">
                  <a:pos x="connsiteX1" y="connsiteY1"/>
                </a:cxn>
                <a:cxn ang="0">
                  <a:pos x="connsiteX2" y="connsiteY2"/>
                </a:cxn>
                <a:cxn ang="0">
                  <a:pos x="connsiteX3" y="connsiteY3"/>
                </a:cxn>
              </a:cxnLst>
              <a:rect l="l" t="t" r="r" b="b"/>
              <a:pathLst>
                <a:path w="371672" h="72957">
                  <a:moveTo>
                    <a:pt x="243" y="750"/>
                  </a:moveTo>
                  <a:lnTo>
                    <a:pt x="371916" y="750"/>
                  </a:lnTo>
                  <a:lnTo>
                    <a:pt x="371916" y="73708"/>
                  </a:lnTo>
                  <a:lnTo>
                    <a:pt x="243" y="73708"/>
                  </a:lnTo>
                  <a:close/>
                </a:path>
              </a:pathLst>
            </a:custGeom>
          </p:spPr>
        </p:pic>
        <p:grpSp>
          <p:nvGrpSpPr>
            <p:cNvPr id="615" name="Graphic 4">
              <a:extLst>
                <a:ext uri="{FF2B5EF4-FFF2-40B4-BE49-F238E27FC236}">
                  <a16:creationId xmlns:a16="http://schemas.microsoft.com/office/drawing/2014/main" id="{64AAC89E-F086-7545-8A50-07C0413345AA}"/>
                </a:ext>
              </a:extLst>
            </p:cNvPr>
            <p:cNvGrpSpPr/>
            <p:nvPr/>
          </p:nvGrpSpPr>
          <p:grpSpPr>
            <a:xfrm>
              <a:off x="2921945" y="3597248"/>
              <a:ext cx="87548" cy="87548"/>
              <a:chOff x="2236145" y="3727152"/>
              <a:chExt cx="87548" cy="87548"/>
            </a:xfrm>
          </p:grpSpPr>
          <p:sp>
            <p:nvSpPr>
              <p:cNvPr id="616" name="Freeform: Shape 615">
                <a:extLst>
                  <a:ext uri="{FF2B5EF4-FFF2-40B4-BE49-F238E27FC236}">
                    <a16:creationId xmlns:a16="http://schemas.microsoft.com/office/drawing/2014/main" id="{47E07440-494C-36AC-952A-2035F5DB96B4}"/>
                  </a:ext>
                </a:extLst>
              </p:cNvPr>
              <p:cNvSpPr/>
              <p:nvPr/>
            </p:nvSpPr>
            <p:spPr>
              <a:xfrm>
                <a:off x="2236145" y="3727152"/>
                <a:ext cx="87548" cy="87548"/>
              </a:xfrm>
              <a:custGeom>
                <a:avLst/>
                <a:gdLst>
                  <a:gd name="connsiteX0" fmla="*/ 18476 w 87548"/>
                  <a:gd name="connsiteY0" fmla="*/ 708 h 87548"/>
                  <a:gd name="connsiteX1" fmla="*/ 69547 w 87548"/>
                  <a:gd name="connsiteY1" fmla="*/ 708 h 87548"/>
                  <a:gd name="connsiteX2" fmla="*/ 83226 w 87548"/>
                  <a:gd name="connsiteY2" fmla="*/ 5268 h 87548"/>
                  <a:gd name="connsiteX3" fmla="*/ 87786 w 87548"/>
                  <a:gd name="connsiteY3" fmla="*/ 18948 h 87548"/>
                  <a:gd name="connsiteX4" fmla="*/ 87786 w 87548"/>
                  <a:gd name="connsiteY4" fmla="*/ 70018 h 87548"/>
                  <a:gd name="connsiteX5" fmla="*/ 83226 w 87548"/>
                  <a:gd name="connsiteY5" fmla="*/ 83697 h 87548"/>
                  <a:gd name="connsiteX6" fmla="*/ 69547 w 87548"/>
                  <a:gd name="connsiteY6" fmla="*/ 88257 h 87548"/>
                  <a:gd name="connsiteX7" fmla="*/ 18476 w 87548"/>
                  <a:gd name="connsiteY7" fmla="*/ 88257 h 87548"/>
                  <a:gd name="connsiteX8" fmla="*/ 4797 w 87548"/>
                  <a:gd name="connsiteY8" fmla="*/ 83697 h 87548"/>
                  <a:gd name="connsiteX9" fmla="*/ 237 w 87548"/>
                  <a:gd name="connsiteY9" fmla="*/ 70018 h 87548"/>
                  <a:gd name="connsiteX10" fmla="*/ 1377 w 87548"/>
                  <a:gd name="connsiteY10" fmla="*/ 10968 h 87548"/>
                  <a:gd name="connsiteX11" fmla="*/ 4797 w 87548"/>
                  <a:gd name="connsiteY11" fmla="*/ 5268 h 87548"/>
                  <a:gd name="connsiteX12" fmla="*/ 18476 w 87548"/>
                  <a:gd name="connsiteY12" fmla="*/ 708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76" y="708"/>
                    </a:moveTo>
                    <a:lnTo>
                      <a:pt x="69547" y="708"/>
                    </a:lnTo>
                    <a:lnTo>
                      <a:pt x="83226" y="5268"/>
                    </a:lnTo>
                    <a:lnTo>
                      <a:pt x="87786" y="18948"/>
                    </a:lnTo>
                    <a:lnTo>
                      <a:pt x="87786" y="70018"/>
                    </a:lnTo>
                    <a:lnTo>
                      <a:pt x="83226" y="83697"/>
                    </a:lnTo>
                    <a:lnTo>
                      <a:pt x="69547" y="88257"/>
                    </a:lnTo>
                    <a:lnTo>
                      <a:pt x="18476" y="88257"/>
                    </a:lnTo>
                    <a:lnTo>
                      <a:pt x="4797" y="83697"/>
                    </a:lnTo>
                    <a:lnTo>
                      <a:pt x="237" y="70018"/>
                    </a:lnTo>
                    <a:lnTo>
                      <a:pt x="1377" y="10968"/>
                    </a:lnTo>
                    <a:lnTo>
                      <a:pt x="4797" y="5268"/>
                    </a:lnTo>
                    <a:lnTo>
                      <a:pt x="18476" y="708"/>
                    </a:lnTo>
                  </a:path>
                </a:pathLst>
              </a:custGeom>
              <a:solidFill>
                <a:srgbClr val="FFFFFF"/>
              </a:solidFill>
              <a:ln w="0" cap="flat">
                <a:noFill/>
                <a:prstDash val="solid"/>
                <a:miter/>
              </a:ln>
            </p:spPr>
            <p:txBody>
              <a:bodyPr rtlCol="0" anchor="ctr"/>
              <a:lstStyle/>
              <a:p>
                <a:endParaRPr lang="en-IN"/>
              </a:p>
            </p:txBody>
          </p:sp>
          <p:sp>
            <p:nvSpPr>
              <p:cNvPr id="617" name="Freeform: Shape 616">
                <a:extLst>
                  <a:ext uri="{FF2B5EF4-FFF2-40B4-BE49-F238E27FC236}">
                    <a16:creationId xmlns:a16="http://schemas.microsoft.com/office/drawing/2014/main" id="{997EE306-80F3-9EF2-CF26-30DA0D360ECF}"/>
                  </a:ext>
                </a:extLst>
              </p:cNvPr>
              <p:cNvSpPr/>
              <p:nvPr/>
            </p:nvSpPr>
            <p:spPr>
              <a:xfrm>
                <a:off x="2236145" y="3727152"/>
                <a:ext cx="87548" cy="87548"/>
              </a:xfrm>
              <a:custGeom>
                <a:avLst/>
                <a:gdLst>
                  <a:gd name="connsiteX0" fmla="*/ 18476 w 87548"/>
                  <a:gd name="connsiteY0" fmla="*/ 708 h 87548"/>
                  <a:gd name="connsiteX1" fmla="*/ 69547 w 87548"/>
                  <a:gd name="connsiteY1" fmla="*/ 708 h 87548"/>
                  <a:gd name="connsiteX2" fmla="*/ 87786 w 87548"/>
                  <a:gd name="connsiteY2" fmla="*/ 18948 h 87548"/>
                  <a:gd name="connsiteX3" fmla="*/ 87786 w 87548"/>
                  <a:gd name="connsiteY3" fmla="*/ 18948 h 87548"/>
                  <a:gd name="connsiteX4" fmla="*/ 87786 w 87548"/>
                  <a:gd name="connsiteY4" fmla="*/ 70018 h 87548"/>
                  <a:gd name="connsiteX5" fmla="*/ 69547 w 87548"/>
                  <a:gd name="connsiteY5" fmla="*/ 88257 h 87548"/>
                  <a:gd name="connsiteX6" fmla="*/ 69547 w 87548"/>
                  <a:gd name="connsiteY6" fmla="*/ 88257 h 87548"/>
                  <a:gd name="connsiteX7" fmla="*/ 18476 w 87548"/>
                  <a:gd name="connsiteY7" fmla="*/ 88257 h 87548"/>
                  <a:gd name="connsiteX8" fmla="*/ 237 w 87548"/>
                  <a:gd name="connsiteY8" fmla="*/ 70018 h 87548"/>
                  <a:gd name="connsiteX9" fmla="*/ 237 w 87548"/>
                  <a:gd name="connsiteY9" fmla="*/ 70018 h 87548"/>
                  <a:gd name="connsiteX10" fmla="*/ 237 w 87548"/>
                  <a:gd name="connsiteY10" fmla="*/ 18948 h 87548"/>
                  <a:gd name="connsiteX11" fmla="*/ 18476 w 87548"/>
                  <a:gd name="connsiteY11" fmla="*/ 708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76" y="708"/>
                    </a:moveTo>
                    <a:cubicBezTo>
                      <a:pt x="32878" y="708"/>
                      <a:pt x="47280" y="708"/>
                      <a:pt x="69547" y="708"/>
                    </a:cubicBezTo>
                    <a:cubicBezTo>
                      <a:pt x="81706" y="708"/>
                      <a:pt x="87786" y="6788"/>
                      <a:pt x="87786" y="18948"/>
                    </a:cubicBezTo>
                    <a:moveTo>
                      <a:pt x="87786" y="18948"/>
                    </a:moveTo>
                    <a:cubicBezTo>
                      <a:pt x="87786" y="31439"/>
                      <a:pt x="87786" y="43931"/>
                      <a:pt x="87786" y="70018"/>
                    </a:cubicBezTo>
                    <a:cubicBezTo>
                      <a:pt x="87786" y="82178"/>
                      <a:pt x="81706" y="88257"/>
                      <a:pt x="69547" y="88257"/>
                    </a:cubicBezTo>
                    <a:moveTo>
                      <a:pt x="69547" y="88257"/>
                    </a:moveTo>
                    <a:cubicBezTo>
                      <a:pt x="50987" y="88257"/>
                      <a:pt x="32427" y="88257"/>
                      <a:pt x="18476" y="88257"/>
                    </a:cubicBezTo>
                    <a:cubicBezTo>
                      <a:pt x="6317" y="88257"/>
                      <a:pt x="237" y="82178"/>
                      <a:pt x="237" y="70018"/>
                    </a:cubicBezTo>
                    <a:moveTo>
                      <a:pt x="237" y="70018"/>
                    </a:moveTo>
                    <a:cubicBezTo>
                      <a:pt x="237" y="54079"/>
                      <a:pt x="237" y="38140"/>
                      <a:pt x="237" y="18948"/>
                    </a:cubicBezTo>
                    <a:cubicBezTo>
                      <a:pt x="237" y="6788"/>
                      <a:pt x="6317" y="708"/>
                      <a:pt x="18476" y="708"/>
                    </a:cubicBezTo>
                  </a:path>
                </a:pathLst>
              </a:custGeom>
              <a:noFill/>
              <a:ln w="4284" cap="flat">
                <a:solidFill>
                  <a:srgbClr val="171717"/>
                </a:solidFill>
                <a:prstDash val="solid"/>
                <a:miter/>
              </a:ln>
            </p:spPr>
            <p:txBody>
              <a:bodyPr rtlCol="0" anchor="ctr"/>
              <a:lstStyle/>
              <a:p>
                <a:endParaRPr lang="en-IN"/>
              </a:p>
            </p:txBody>
          </p:sp>
        </p:grpSp>
        <p:sp>
          <p:nvSpPr>
            <p:cNvPr id="618" name="Freeform: Shape 617">
              <a:extLst>
                <a:ext uri="{FF2B5EF4-FFF2-40B4-BE49-F238E27FC236}">
                  <a16:creationId xmlns:a16="http://schemas.microsoft.com/office/drawing/2014/main" id="{60109340-7DB2-E311-254A-8C6CAE4F5F78}"/>
                </a:ext>
              </a:extLst>
            </p:cNvPr>
            <p:cNvSpPr/>
            <p:nvPr/>
          </p:nvSpPr>
          <p:spPr>
            <a:xfrm>
              <a:off x="2941097" y="3613664"/>
              <a:ext cx="51982" cy="51982"/>
            </a:xfrm>
            <a:custGeom>
              <a:avLst/>
              <a:gdLst>
                <a:gd name="connsiteX0" fmla="*/ 237 w 51982"/>
                <a:gd name="connsiteY0" fmla="*/ 25332 h 51982"/>
                <a:gd name="connsiteX1" fmla="*/ 52219 w 51982"/>
                <a:gd name="connsiteY1" fmla="*/ 709 h 51982"/>
                <a:gd name="connsiteX2" fmla="*/ 27596 w 51982"/>
                <a:gd name="connsiteY2" fmla="*/ 52691 h 51982"/>
                <a:gd name="connsiteX3" fmla="*/ 22124 w 51982"/>
                <a:gd name="connsiteY3" fmla="*/ 30803 h 51982"/>
                <a:gd name="connsiteX4" fmla="*/ 237 w 51982"/>
                <a:gd name="connsiteY4" fmla="*/ 25332 h 5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2" h="51982">
                  <a:moveTo>
                    <a:pt x="237" y="25332"/>
                  </a:moveTo>
                  <a:lnTo>
                    <a:pt x="52219" y="709"/>
                  </a:lnTo>
                  <a:lnTo>
                    <a:pt x="27596" y="52691"/>
                  </a:lnTo>
                  <a:lnTo>
                    <a:pt x="22124" y="30803"/>
                  </a:lnTo>
                  <a:lnTo>
                    <a:pt x="237" y="25332"/>
                  </a:lnTo>
                  <a:close/>
                </a:path>
              </a:pathLst>
            </a:custGeom>
            <a:solidFill>
              <a:srgbClr val="000000"/>
            </a:solidFill>
            <a:ln w="5288" cap="rnd">
              <a:solidFill>
                <a:srgbClr val="171717"/>
              </a:solidFill>
              <a:prstDash val="solid"/>
              <a:round/>
            </a:ln>
          </p:spPr>
          <p:txBody>
            <a:bodyPr rtlCol="0" anchor="ctr"/>
            <a:lstStyle/>
            <a:p>
              <a:endParaRPr lang="en-IN"/>
            </a:p>
          </p:txBody>
        </p:sp>
        <p:sp>
          <p:nvSpPr>
            <p:cNvPr id="619" name="Freeform: Shape 618">
              <a:extLst>
                <a:ext uri="{FF2B5EF4-FFF2-40B4-BE49-F238E27FC236}">
                  <a16:creationId xmlns:a16="http://schemas.microsoft.com/office/drawing/2014/main" id="{A21542B1-1B83-4881-E53B-3F06FA87D097}"/>
                </a:ext>
              </a:extLst>
            </p:cNvPr>
            <p:cNvSpPr/>
            <p:nvPr/>
          </p:nvSpPr>
          <p:spPr>
            <a:xfrm>
              <a:off x="5081892" y="2727191"/>
              <a:ext cx="503406" cy="312987"/>
            </a:xfrm>
            <a:custGeom>
              <a:avLst/>
              <a:gdLst>
                <a:gd name="connsiteX0" fmla="*/ 21949 w 503406"/>
                <a:gd name="connsiteY0" fmla="*/ 909 h 312987"/>
                <a:gd name="connsiteX1" fmla="*/ 481581 w 503406"/>
                <a:gd name="connsiteY1" fmla="*/ 909 h 312987"/>
                <a:gd name="connsiteX2" fmla="*/ 503468 w 503406"/>
                <a:gd name="connsiteY2" fmla="*/ 22797 h 312987"/>
                <a:gd name="connsiteX3" fmla="*/ 503468 w 503406"/>
                <a:gd name="connsiteY3" fmla="*/ 22797 h 312987"/>
                <a:gd name="connsiteX4" fmla="*/ 503468 w 503406"/>
                <a:gd name="connsiteY4" fmla="*/ 292010 h 312987"/>
                <a:gd name="connsiteX5" fmla="*/ 481581 w 503406"/>
                <a:gd name="connsiteY5" fmla="*/ 313897 h 312987"/>
                <a:gd name="connsiteX6" fmla="*/ 481581 w 503406"/>
                <a:gd name="connsiteY6" fmla="*/ 313897 h 312987"/>
                <a:gd name="connsiteX7" fmla="*/ 21949 w 503406"/>
                <a:gd name="connsiteY7" fmla="*/ 313897 h 312987"/>
                <a:gd name="connsiteX8" fmla="*/ 62 w 503406"/>
                <a:gd name="connsiteY8" fmla="*/ 292010 h 312987"/>
                <a:gd name="connsiteX9" fmla="*/ 62 w 503406"/>
                <a:gd name="connsiteY9" fmla="*/ 292010 h 312987"/>
                <a:gd name="connsiteX10" fmla="*/ 62 w 503406"/>
                <a:gd name="connsiteY10" fmla="*/ 22797 h 312987"/>
                <a:gd name="connsiteX11" fmla="*/ 21949 w 503406"/>
                <a:gd name="connsiteY11" fmla="*/ 909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1949" y="909"/>
                  </a:moveTo>
                  <a:cubicBezTo>
                    <a:pt x="171338" y="909"/>
                    <a:pt x="320727" y="909"/>
                    <a:pt x="481581" y="909"/>
                  </a:cubicBezTo>
                  <a:cubicBezTo>
                    <a:pt x="496173" y="909"/>
                    <a:pt x="503468" y="8205"/>
                    <a:pt x="503468" y="22797"/>
                  </a:cubicBezTo>
                  <a:moveTo>
                    <a:pt x="503468" y="22797"/>
                  </a:moveTo>
                  <a:cubicBezTo>
                    <a:pt x="503468" y="86482"/>
                    <a:pt x="503468" y="150167"/>
                    <a:pt x="503468" y="292010"/>
                  </a:cubicBezTo>
                  <a:cubicBezTo>
                    <a:pt x="503468" y="306601"/>
                    <a:pt x="496173" y="313897"/>
                    <a:pt x="481581" y="313897"/>
                  </a:cubicBezTo>
                  <a:moveTo>
                    <a:pt x="481581" y="313897"/>
                  </a:moveTo>
                  <a:cubicBezTo>
                    <a:pt x="323901" y="313897"/>
                    <a:pt x="166222" y="313897"/>
                    <a:pt x="21949" y="313897"/>
                  </a:cubicBezTo>
                  <a:cubicBezTo>
                    <a:pt x="7358" y="313897"/>
                    <a:pt x="62" y="306601"/>
                    <a:pt x="62" y="292010"/>
                  </a:cubicBezTo>
                  <a:moveTo>
                    <a:pt x="62" y="292010"/>
                  </a:moveTo>
                  <a:cubicBezTo>
                    <a:pt x="62" y="190276"/>
                    <a:pt x="62" y="88543"/>
                    <a:pt x="62" y="22797"/>
                  </a:cubicBezTo>
                  <a:cubicBezTo>
                    <a:pt x="62" y="8205"/>
                    <a:pt x="7358" y="909"/>
                    <a:pt x="21949" y="909"/>
                  </a:cubicBezTo>
                </a:path>
              </a:pathLst>
            </a:custGeom>
            <a:noFill/>
            <a:ln w="4284" cap="flat">
              <a:solidFill>
                <a:srgbClr val="171717"/>
              </a:solidFill>
              <a:prstDash val="solid"/>
              <a:miter/>
            </a:ln>
          </p:spPr>
          <p:txBody>
            <a:bodyPr rtlCol="0" anchor="ctr"/>
            <a:lstStyle/>
            <a:p>
              <a:endParaRPr lang="en-IN"/>
            </a:p>
          </p:txBody>
        </p:sp>
        <p:pic>
          <p:nvPicPr>
            <p:cNvPr id="620" name="Picture 619">
              <a:extLst>
                <a:ext uri="{FF2B5EF4-FFF2-40B4-BE49-F238E27FC236}">
                  <a16:creationId xmlns:a16="http://schemas.microsoft.com/office/drawing/2014/main" id="{4D933B3E-945C-9095-E573-911A0E5699BE}"/>
                </a:ext>
              </a:extLst>
            </p:cNvPr>
            <p:cNvPicPr>
              <a:picLocks noChangeAspect="1"/>
            </p:cNvPicPr>
            <p:nvPr/>
          </p:nvPicPr>
          <p:blipFill>
            <a:blip r:embed="rId6"/>
            <a:stretch>
              <a:fillRect/>
            </a:stretch>
          </p:blipFill>
          <p:spPr>
            <a:xfrm>
              <a:off x="5192536" y="2788840"/>
              <a:ext cx="282117" cy="196985"/>
            </a:xfrm>
            <a:custGeom>
              <a:avLst/>
              <a:gdLst>
                <a:gd name="connsiteX0" fmla="*/ 92 w 282117"/>
                <a:gd name="connsiteY0" fmla="*/ 926 h 196985"/>
                <a:gd name="connsiteX1" fmla="*/ 282210 w 282117"/>
                <a:gd name="connsiteY1" fmla="*/ 926 h 196985"/>
                <a:gd name="connsiteX2" fmla="*/ 282210 w 282117"/>
                <a:gd name="connsiteY2" fmla="*/ 197911 h 196985"/>
                <a:gd name="connsiteX3" fmla="*/ 92 w 282117"/>
                <a:gd name="connsiteY3" fmla="*/ 197911 h 196985"/>
              </a:gdLst>
              <a:ahLst/>
              <a:cxnLst>
                <a:cxn ang="0">
                  <a:pos x="connsiteX0" y="connsiteY0"/>
                </a:cxn>
                <a:cxn ang="0">
                  <a:pos x="connsiteX1" y="connsiteY1"/>
                </a:cxn>
                <a:cxn ang="0">
                  <a:pos x="connsiteX2" y="connsiteY2"/>
                </a:cxn>
                <a:cxn ang="0">
                  <a:pos x="connsiteX3" y="connsiteY3"/>
                </a:cxn>
              </a:cxnLst>
              <a:rect l="l" t="t" r="r" b="b"/>
              <a:pathLst>
                <a:path w="282117" h="196985">
                  <a:moveTo>
                    <a:pt x="92" y="926"/>
                  </a:moveTo>
                  <a:lnTo>
                    <a:pt x="282210" y="926"/>
                  </a:lnTo>
                  <a:lnTo>
                    <a:pt x="282210" y="197911"/>
                  </a:lnTo>
                  <a:lnTo>
                    <a:pt x="92" y="197911"/>
                  </a:lnTo>
                  <a:close/>
                </a:path>
              </a:pathLst>
            </a:custGeom>
          </p:spPr>
        </p:pic>
        <p:grpSp>
          <p:nvGrpSpPr>
            <p:cNvPr id="621" name="Graphic 4">
              <a:extLst>
                <a:ext uri="{FF2B5EF4-FFF2-40B4-BE49-F238E27FC236}">
                  <a16:creationId xmlns:a16="http://schemas.microsoft.com/office/drawing/2014/main" id="{D5703CF4-2D92-8CCA-46B9-D526DC4691A5}"/>
                </a:ext>
              </a:extLst>
            </p:cNvPr>
            <p:cNvGrpSpPr/>
            <p:nvPr/>
          </p:nvGrpSpPr>
          <p:grpSpPr>
            <a:xfrm>
              <a:off x="5125666" y="2672473"/>
              <a:ext cx="87548" cy="87548"/>
              <a:chOff x="1641542" y="4405657"/>
              <a:chExt cx="87548" cy="87548"/>
            </a:xfrm>
          </p:grpSpPr>
          <p:sp>
            <p:nvSpPr>
              <p:cNvPr id="622" name="Freeform: Shape 621">
                <a:extLst>
                  <a:ext uri="{FF2B5EF4-FFF2-40B4-BE49-F238E27FC236}">
                    <a16:creationId xmlns:a16="http://schemas.microsoft.com/office/drawing/2014/main" id="{153BC3A5-D3B4-260E-88CE-B27E2648A70E}"/>
                  </a:ext>
                </a:extLst>
              </p:cNvPr>
              <p:cNvSpPr/>
              <p:nvPr/>
            </p:nvSpPr>
            <p:spPr>
              <a:xfrm>
                <a:off x="1641542" y="4405657"/>
                <a:ext cx="87548" cy="87548"/>
              </a:xfrm>
              <a:custGeom>
                <a:avLst/>
                <a:gdLst>
                  <a:gd name="connsiteX0" fmla="*/ 18313 w 87548"/>
                  <a:gd name="connsiteY0" fmla="*/ 894 h 87548"/>
                  <a:gd name="connsiteX1" fmla="*/ 69384 w 87548"/>
                  <a:gd name="connsiteY1" fmla="*/ 894 h 87548"/>
                  <a:gd name="connsiteX2" fmla="*/ 83063 w 87548"/>
                  <a:gd name="connsiteY2" fmla="*/ 5454 h 87548"/>
                  <a:gd name="connsiteX3" fmla="*/ 87623 w 87548"/>
                  <a:gd name="connsiteY3" fmla="*/ 19134 h 87548"/>
                  <a:gd name="connsiteX4" fmla="*/ 87623 w 87548"/>
                  <a:gd name="connsiteY4" fmla="*/ 70204 h 87548"/>
                  <a:gd name="connsiteX5" fmla="*/ 83063 w 87548"/>
                  <a:gd name="connsiteY5" fmla="*/ 83883 h 87548"/>
                  <a:gd name="connsiteX6" fmla="*/ 69384 w 87548"/>
                  <a:gd name="connsiteY6" fmla="*/ 88443 h 87548"/>
                  <a:gd name="connsiteX7" fmla="*/ 18313 w 87548"/>
                  <a:gd name="connsiteY7" fmla="*/ 88443 h 87548"/>
                  <a:gd name="connsiteX8" fmla="*/ 4634 w 87548"/>
                  <a:gd name="connsiteY8" fmla="*/ 83883 h 87548"/>
                  <a:gd name="connsiteX9" fmla="*/ 74 w 87548"/>
                  <a:gd name="connsiteY9" fmla="*/ 70204 h 87548"/>
                  <a:gd name="connsiteX10" fmla="*/ 1214 w 87548"/>
                  <a:gd name="connsiteY10" fmla="*/ 11154 h 87548"/>
                  <a:gd name="connsiteX11" fmla="*/ 4634 w 87548"/>
                  <a:gd name="connsiteY11" fmla="*/ 5454 h 87548"/>
                  <a:gd name="connsiteX12" fmla="*/ 18313 w 87548"/>
                  <a:gd name="connsiteY12" fmla="*/ 89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13" y="894"/>
                    </a:moveTo>
                    <a:lnTo>
                      <a:pt x="69384" y="894"/>
                    </a:lnTo>
                    <a:lnTo>
                      <a:pt x="83063" y="5454"/>
                    </a:lnTo>
                    <a:lnTo>
                      <a:pt x="87623" y="19134"/>
                    </a:lnTo>
                    <a:lnTo>
                      <a:pt x="87623" y="70204"/>
                    </a:lnTo>
                    <a:lnTo>
                      <a:pt x="83063" y="83883"/>
                    </a:lnTo>
                    <a:lnTo>
                      <a:pt x="69384" y="88443"/>
                    </a:lnTo>
                    <a:lnTo>
                      <a:pt x="18313" y="88443"/>
                    </a:lnTo>
                    <a:lnTo>
                      <a:pt x="4634" y="83883"/>
                    </a:lnTo>
                    <a:lnTo>
                      <a:pt x="74" y="70204"/>
                    </a:lnTo>
                    <a:lnTo>
                      <a:pt x="1214" y="11154"/>
                    </a:lnTo>
                    <a:lnTo>
                      <a:pt x="4634" y="5454"/>
                    </a:lnTo>
                    <a:lnTo>
                      <a:pt x="18313" y="894"/>
                    </a:lnTo>
                  </a:path>
                </a:pathLst>
              </a:custGeom>
              <a:solidFill>
                <a:srgbClr val="FFFFFF"/>
              </a:solidFill>
              <a:ln w="0" cap="flat">
                <a:noFill/>
                <a:prstDash val="solid"/>
                <a:miter/>
              </a:ln>
            </p:spPr>
            <p:txBody>
              <a:bodyPr rtlCol="0" anchor="ctr"/>
              <a:lstStyle/>
              <a:p>
                <a:endParaRPr lang="en-IN"/>
              </a:p>
            </p:txBody>
          </p:sp>
          <p:sp>
            <p:nvSpPr>
              <p:cNvPr id="623" name="Freeform: Shape 622">
                <a:extLst>
                  <a:ext uri="{FF2B5EF4-FFF2-40B4-BE49-F238E27FC236}">
                    <a16:creationId xmlns:a16="http://schemas.microsoft.com/office/drawing/2014/main" id="{141DE899-6E60-65ED-BB0D-2290E57CEEFA}"/>
                  </a:ext>
                </a:extLst>
              </p:cNvPr>
              <p:cNvSpPr/>
              <p:nvPr/>
            </p:nvSpPr>
            <p:spPr>
              <a:xfrm>
                <a:off x="1641542" y="4405657"/>
                <a:ext cx="87548" cy="87548"/>
              </a:xfrm>
              <a:custGeom>
                <a:avLst/>
                <a:gdLst>
                  <a:gd name="connsiteX0" fmla="*/ 18313 w 87548"/>
                  <a:gd name="connsiteY0" fmla="*/ 894 h 87548"/>
                  <a:gd name="connsiteX1" fmla="*/ 69384 w 87548"/>
                  <a:gd name="connsiteY1" fmla="*/ 894 h 87548"/>
                  <a:gd name="connsiteX2" fmla="*/ 87623 w 87548"/>
                  <a:gd name="connsiteY2" fmla="*/ 19134 h 87548"/>
                  <a:gd name="connsiteX3" fmla="*/ 87623 w 87548"/>
                  <a:gd name="connsiteY3" fmla="*/ 19134 h 87548"/>
                  <a:gd name="connsiteX4" fmla="*/ 87623 w 87548"/>
                  <a:gd name="connsiteY4" fmla="*/ 70204 h 87548"/>
                  <a:gd name="connsiteX5" fmla="*/ 69384 w 87548"/>
                  <a:gd name="connsiteY5" fmla="*/ 88443 h 87548"/>
                  <a:gd name="connsiteX6" fmla="*/ 69384 w 87548"/>
                  <a:gd name="connsiteY6" fmla="*/ 88443 h 87548"/>
                  <a:gd name="connsiteX7" fmla="*/ 18313 w 87548"/>
                  <a:gd name="connsiteY7" fmla="*/ 88443 h 87548"/>
                  <a:gd name="connsiteX8" fmla="*/ 74 w 87548"/>
                  <a:gd name="connsiteY8" fmla="*/ 70204 h 87548"/>
                  <a:gd name="connsiteX9" fmla="*/ 74 w 87548"/>
                  <a:gd name="connsiteY9" fmla="*/ 70204 h 87548"/>
                  <a:gd name="connsiteX10" fmla="*/ 74 w 87548"/>
                  <a:gd name="connsiteY10" fmla="*/ 19134 h 87548"/>
                  <a:gd name="connsiteX11" fmla="*/ 18313 w 87548"/>
                  <a:gd name="connsiteY11" fmla="*/ 89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13" y="894"/>
                    </a:moveTo>
                    <a:cubicBezTo>
                      <a:pt x="33658" y="894"/>
                      <a:pt x="49003" y="894"/>
                      <a:pt x="69384" y="894"/>
                    </a:cubicBezTo>
                    <a:cubicBezTo>
                      <a:pt x="81543" y="894"/>
                      <a:pt x="87623" y="6974"/>
                      <a:pt x="87623" y="19134"/>
                    </a:cubicBezTo>
                    <a:moveTo>
                      <a:pt x="87623" y="19134"/>
                    </a:moveTo>
                    <a:cubicBezTo>
                      <a:pt x="87623" y="38371"/>
                      <a:pt x="87623" y="57608"/>
                      <a:pt x="87623" y="70204"/>
                    </a:cubicBezTo>
                    <a:cubicBezTo>
                      <a:pt x="87623" y="82364"/>
                      <a:pt x="81543" y="88443"/>
                      <a:pt x="69384" y="88443"/>
                    </a:cubicBezTo>
                    <a:moveTo>
                      <a:pt x="69384" y="88443"/>
                    </a:moveTo>
                    <a:cubicBezTo>
                      <a:pt x="50169" y="88443"/>
                      <a:pt x="30955" y="88443"/>
                      <a:pt x="18313" y="88443"/>
                    </a:cubicBezTo>
                    <a:cubicBezTo>
                      <a:pt x="6154" y="88443"/>
                      <a:pt x="74" y="82364"/>
                      <a:pt x="74" y="70204"/>
                    </a:cubicBezTo>
                    <a:moveTo>
                      <a:pt x="74" y="70204"/>
                    </a:moveTo>
                    <a:cubicBezTo>
                      <a:pt x="74" y="52915"/>
                      <a:pt x="74" y="35625"/>
                      <a:pt x="74" y="19134"/>
                    </a:cubicBezTo>
                    <a:cubicBezTo>
                      <a:pt x="74" y="6974"/>
                      <a:pt x="6154" y="894"/>
                      <a:pt x="18313" y="894"/>
                    </a:cubicBezTo>
                  </a:path>
                </a:pathLst>
              </a:custGeom>
              <a:noFill/>
              <a:ln w="4284" cap="flat">
                <a:solidFill>
                  <a:srgbClr val="171717"/>
                </a:solidFill>
                <a:prstDash val="solid"/>
                <a:miter/>
              </a:ln>
            </p:spPr>
            <p:txBody>
              <a:bodyPr rtlCol="0" anchor="ctr"/>
              <a:lstStyle/>
              <a:p>
                <a:endParaRPr lang="en-IN"/>
              </a:p>
            </p:txBody>
          </p:sp>
        </p:grpSp>
        <p:sp>
          <p:nvSpPr>
            <p:cNvPr id="624" name="Freeform: Shape 623">
              <a:extLst>
                <a:ext uri="{FF2B5EF4-FFF2-40B4-BE49-F238E27FC236}">
                  <a16:creationId xmlns:a16="http://schemas.microsoft.com/office/drawing/2014/main" id="{F604208B-88AF-01CB-04A2-FDD045E5246C}"/>
                </a:ext>
              </a:extLst>
            </p:cNvPr>
            <p:cNvSpPr/>
            <p:nvPr/>
          </p:nvSpPr>
          <p:spPr>
            <a:xfrm>
              <a:off x="5142081" y="2688888"/>
              <a:ext cx="53850" cy="54718"/>
            </a:xfrm>
            <a:custGeom>
              <a:avLst/>
              <a:gdLst>
                <a:gd name="connsiteX0" fmla="*/ 32905 w 53850"/>
                <a:gd name="connsiteY0" fmla="*/ 20046 h 54718"/>
                <a:gd name="connsiteX1" fmla="*/ 32905 w 53850"/>
                <a:gd name="connsiteY1" fmla="*/ 9102 h 54718"/>
                <a:gd name="connsiteX2" fmla="*/ 24697 w 53850"/>
                <a:gd name="connsiteY2" fmla="*/ 894 h 54718"/>
                <a:gd name="connsiteX3" fmla="*/ 13754 w 53850"/>
                <a:gd name="connsiteY3" fmla="*/ 25518 h 54718"/>
                <a:gd name="connsiteX4" fmla="*/ 13754 w 53850"/>
                <a:gd name="connsiteY4" fmla="*/ 55612 h 54718"/>
                <a:gd name="connsiteX5" fmla="*/ 44615 w 53850"/>
                <a:gd name="connsiteY5" fmla="*/ 55612 h 54718"/>
                <a:gd name="connsiteX6" fmla="*/ 50086 w 53850"/>
                <a:gd name="connsiteY6" fmla="*/ 50961 h 54718"/>
                <a:gd name="connsiteX7" fmla="*/ 53862 w 53850"/>
                <a:gd name="connsiteY7" fmla="*/ 26338 h 54718"/>
                <a:gd name="connsiteX8" fmla="*/ 49273 w 53850"/>
                <a:gd name="connsiteY8" fmla="*/ 20107 h 54718"/>
                <a:gd name="connsiteX9" fmla="*/ 48390 w 53850"/>
                <a:gd name="connsiteY9" fmla="*/ 20046 h 54718"/>
                <a:gd name="connsiteX10" fmla="*/ 13754 w 53850"/>
                <a:gd name="connsiteY10" fmla="*/ 55612 h 54718"/>
                <a:gd name="connsiteX11" fmla="*/ 5546 w 53850"/>
                <a:gd name="connsiteY11" fmla="*/ 55612 h 54718"/>
                <a:gd name="connsiteX12" fmla="*/ 74 w 53850"/>
                <a:gd name="connsiteY12" fmla="*/ 50141 h 54718"/>
                <a:gd name="connsiteX13" fmla="*/ 74 w 53850"/>
                <a:gd name="connsiteY13" fmla="*/ 30989 h 54718"/>
                <a:gd name="connsiteX14" fmla="*/ 5546 w 53850"/>
                <a:gd name="connsiteY14" fmla="*/ 25518 h 54718"/>
                <a:gd name="connsiteX15" fmla="*/ 13754 w 53850"/>
                <a:gd name="connsiteY15" fmla="*/ 25518 h 5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850" h="54718">
                  <a:moveTo>
                    <a:pt x="32905" y="20046"/>
                  </a:moveTo>
                  <a:lnTo>
                    <a:pt x="32905" y="9102"/>
                  </a:lnTo>
                  <a:cubicBezTo>
                    <a:pt x="32905" y="4569"/>
                    <a:pt x="29230" y="894"/>
                    <a:pt x="24697" y="894"/>
                  </a:cubicBezTo>
                  <a:lnTo>
                    <a:pt x="13754" y="25518"/>
                  </a:lnTo>
                  <a:lnTo>
                    <a:pt x="13754" y="55612"/>
                  </a:lnTo>
                  <a:lnTo>
                    <a:pt x="44615" y="55612"/>
                  </a:lnTo>
                  <a:cubicBezTo>
                    <a:pt x="47343" y="55643"/>
                    <a:pt x="49677" y="53659"/>
                    <a:pt x="50086" y="50961"/>
                  </a:cubicBezTo>
                  <a:lnTo>
                    <a:pt x="53862" y="26338"/>
                  </a:lnTo>
                  <a:cubicBezTo>
                    <a:pt x="54315" y="23351"/>
                    <a:pt x="52261" y="20561"/>
                    <a:pt x="49273" y="20107"/>
                  </a:cubicBezTo>
                  <a:cubicBezTo>
                    <a:pt x="48981" y="20063"/>
                    <a:pt x="48686" y="20042"/>
                    <a:pt x="48390" y="20046"/>
                  </a:cubicBezTo>
                  <a:close/>
                  <a:moveTo>
                    <a:pt x="13754" y="55612"/>
                  </a:moveTo>
                  <a:lnTo>
                    <a:pt x="5546" y="55612"/>
                  </a:lnTo>
                  <a:cubicBezTo>
                    <a:pt x="2524" y="55612"/>
                    <a:pt x="74" y="53163"/>
                    <a:pt x="74" y="50141"/>
                  </a:cubicBezTo>
                  <a:lnTo>
                    <a:pt x="74" y="30989"/>
                  </a:lnTo>
                  <a:cubicBezTo>
                    <a:pt x="74" y="27967"/>
                    <a:pt x="2524" y="25518"/>
                    <a:pt x="5546" y="25518"/>
                  </a:cubicBezTo>
                  <a:lnTo>
                    <a:pt x="13754" y="25518"/>
                  </a:lnTo>
                </a:path>
              </a:pathLst>
            </a:custGeom>
            <a:solidFill>
              <a:srgbClr val="000000"/>
            </a:solidFill>
            <a:ln w="5288" cap="rnd">
              <a:solidFill>
                <a:srgbClr val="171717"/>
              </a:solidFill>
              <a:prstDash val="solid"/>
              <a:round/>
            </a:ln>
          </p:spPr>
          <p:txBody>
            <a:bodyPr rtlCol="0" anchor="ctr"/>
            <a:lstStyle/>
            <a:p>
              <a:endParaRPr lang="en-IN"/>
            </a:p>
          </p:txBody>
        </p:sp>
        <p:sp>
          <p:nvSpPr>
            <p:cNvPr id="625" name="Freeform: Shape 624">
              <a:extLst>
                <a:ext uri="{FF2B5EF4-FFF2-40B4-BE49-F238E27FC236}">
                  <a16:creationId xmlns:a16="http://schemas.microsoft.com/office/drawing/2014/main" id="{62D9E0A9-BF42-17BC-DB80-9E4C9327188A}"/>
                </a:ext>
              </a:extLst>
            </p:cNvPr>
            <p:cNvSpPr/>
            <p:nvPr/>
          </p:nvSpPr>
          <p:spPr>
            <a:xfrm>
              <a:off x="5081892" y="3266711"/>
              <a:ext cx="503406" cy="312987"/>
            </a:xfrm>
            <a:custGeom>
              <a:avLst/>
              <a:gdLst>
                <a:gd name="connsiteX0" fmla="*/ 21949 w 503406"/>
                <a:gd name="connsiteY0" fmla="*/ 1057 h 312987"/>
                <a:gd name="connsiteX1" fmla="*/ 481581 w 503406"/>
                <a:gd name="connsiteY1" fmla="*/ 1057 h 312987"/>
                <a:gd name="connsiteX2" fmla="*/ 503468 w 503406"/>
                <a:gd name="connsiteY2" fmla="*/ 22945 h 312987"/>
                <a:gd name="connsiteX3" fmla="*/ 503468 w 503406"/>
                <a:gd name="connsiteY3" fmla="*/ 22945 h 312987"/>
                <a:gd name="connsiteX4" fmla="*/ 503468 w 503406"/>
                <a:gd name="connsiteY4" fmla="*/ 292158 h 312987"/>
                <a:gd name="connsiteX5" fmla="*/ 481581 w 503406"/>
                <a:gd name="connsiteY5" fmla="*/ 314045 h 312987"/>
                <a:gd name="connsiteX6" fmla="*/ 481581 w 503406"/>
                <a:gd name="connsiteY6" fmla="*/ 314045 h 312987"/>
                <a:gd name="connsiteX7" fmla="*/ 21949 w 503406"/>
                <a:gd name="connsiteY7" fmla="*/ 314045 h 312987"/>
                <a:gd name="connsiteX8" fmla="*/ 62 w 503406"/>
                <a:gd name="connsiteY8" fmla="*/ 292158 h 312987"/>
                <a:gd name="connsiteX9" fmla="*/ 62 w 503406"/>
                <a:gd name="connsiteY9" fmla="*/ 292158 h 312987"/>
                <a:gd name="connsiteX10" fmla="*/ 62 w 503406"/>
                <a:gd name="connsiteY10" fmla="*/ 22945 h 312987"/>
                <a:gd name="connsiteX11" fmla="*/ 21949 w 503406"/>
                <a:gd name="connsiteY11" fmla="*/ 1057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1949" y="1057"/>
                  </a:moveTo>
                  <a:cubicBezTo>
                    <a:pt x="118190" y="1057"/>
                    <a:pt x="214430" y="1057"/>
                    <a:pt x="481581" y="1057"/>
                  </a:cubicBezTo>
                  <a:cubicBezTo>
                    <a:pt x="496173" y="1057"/>
                    <a:pt x="503468" y="8353"/>
                    <a:pt x="503468" y="22945"/>
                  </a:cubicBezTo>
                  <a:moveTo>
                    <a:pt x="503468" y="22945"/>
                  </a:moveTo>
                  <a:cubicBezTo>
                    <a:pt x="503468" y="93384"/>
                    <a:pt x="503468" y="163824"/>
                    <a:pt x="503468" y="292158"/>
                  </a:cubicBezTo>
                  <a:cubicBezTo>
                    <a:pt x="503468" y="306749"/>
                    <a:pt x="496173" y="314045"/>
                    <a:pt x="481581" y="314045"/>
                  </a:cubicBezTo>
                  <a:moveTo>
                    <a:pt x="481581" y="314045"/>
                  </a:moveTo>
                  <a:cubicBezTo>
                    <a:pt x="354697" y="314045"/>
                    <a:pt x="227813" y="314045"/>
                    <a:pt x="21949" y="314045"/>
                  </a:cubicBezTo>
                  <a:cubicBezTo>
                    <a:pt x="7358" y="314045"/>
                    <a:pt x="62" y="306749"/>
                    <a:pt x="62" y="292158"/>
                  </a:cubicBezTo>
                  <a:moveTo>
                    <a:pt x="62" y="292158"/>
                  </a:moveTo>
                  <a:cubicBezTo>
                    <a:pt x="62" y="201136"/>
                    <a:pt x="62" y="110114"/>
                    <a:pt x="62" y="22945"/>
                  </a:cubicBezTo>
                  <a:cubicBezTo>
                    <a:pt x="62" y="8353"/>
                    <a:pt x="7358" y="1057"/>
                    <a:pt x="21949" y="1057"/>
                  </a:cubicBezTo>
                </a:path>
              </a:pathLst>
            </a:custGeom>
            <a:noFill/>
            <a:ln w="4284" cap="flat">
              <a:solidFill>
                <a:srgbClr val="171717"/>
              </a:solidFill>
              <a:prstDash val="solid"/>
              <a:miter/>
            </a:ln>
          </p:spPr>
          <p:txBody>
            <a:bodyPr rtlCol="0" anchor="ctr"/>
            <a:lstStyle/>
            <a:p>
              <a:endParaRPr lang="en-IN"/>
            </a:p>
          </p:txBody>
        </p:sp>
        <p:pic>
          <p:nvPicPr>
            <p:cNvPr id="626" name="Picture 625">
              <a:extLst>
                <a:ext uri="{FF2B5EF4-FFF2-40B4-BE49-F238E27FC236}">
                  <a16:creationId xmlns:a16="http://schemas.microsoft.com/office/drawing/2014/main" id="{0C903EC2-644A-4E2C-9FD7-808C73AF5865}"/>
                </a:ext>
              </a:extLst>
            </p:cNvPr>
            <p:cNvPicPr>
              <a:picLocks noChangeAspect="1"/>
            </p:cNvPicPr>
            <p:nvPr/>
          </p:nvPicPr>
          <p:blipFill>
            <a:blip r:embed="rId7"/>
            <a:stretch>
              <a:fillRect/>
            </a:stretch>
          </p:blipFill>
          <p:spPr>
            <a:xfrm>
              <a:off x="5202819" y="3328360"/>
              <a:ext cx="261552" cy="196985"/>
            </a:xfrm>
            <a:custGeom>
              <a:avLst/>
              <a:gdLst>
                <a:gd name="connsiteX0" fmla="*/ 95 w 261552"/>
                <a:gd name="connsiteY0" fmla="*/ 1074 h 196985"/>
                <a:gd name="connsiteX1" fmla="*/ 261648 w 261552"/>
                <a:gd name="connsiteY1" fmla="*/ 1074 h 196985"/>
                <a:gd name="connsiteX2" fmla="*/ 261648 w 261552"/>
                <a:gd name="connsiteY2" fmla="*/ 198059 h 196985"/>
                <a:gd name="connsiteX3" fmla="*/ 95 w 261552"/>
                <a:gd name="connsiteY3" fmla="*/ 198059 h 196985"/>
              </a:gdLst>
              <a:ahLst/>
              <a:cxnLst>
                <a:cxn ang="0">
                  <a:pos x="connsiteX0" y="connsiteY0"/>
                </a:cxn>
                <a:cxn ang="0">
                  <a:pos x="connsiteX1" y="connsiteY1"/>
                </a:cxn>
                <a:cxn ang="0">
                  <a:pos x="connsiteX2" y="connsiteY2"/>
                </a:cxn>
                <a:cxn ang="0">
                  <a:pos x="connsiteX3" y="connsiteY3"/>
                </a:cxn>
              </a:cxnLst>
              <a:rect l="l" t="t" r="r" b="b"/>
              <a:pathLst>
                <a:path w="261552" h="196985">
                  <a:moveTo>
                    <a:pt x="95" y="1074"/>
                  </a:moveTo>
                  <a:lnTo>
                    <a:pt x="261648" y="1074"/>
                  </a:lnTo>
                  <a:lnTo>
                    <a:pt x="261648" y="198059"/>
                  </a:lnTo>
                  <a:lnTo>
                    <a:pt x="95" y="198059"/>
                  </a:lnTo>
                  <a:close/>
                </a:path>
              </a:pathLst>
            </a:custGeom>
          </p:spPr>
        </p:pic>
        <p:grpSp>
          <p:nvGrpSpPr>
            <p:cNvPr id="627" name="Graphic 4">
              <a:extLst>
                <a:ext uri="{FF2B5EF4-FFF2-40B4-BE49-F238E27FC236}">
                  <a16:creationId xmlns:a16="http://schemas.microsoft.com/office/drawing/2014/main" id="{B860DEC1-8330-4DE0-4CE3-94420EA2C2D5}"/>
                </a:ext>
              </a:extLst>
            </p:cNvPr>
            <p:cNvGrpSpPr/>
            <p:nvPr/>
          </p:nvGrpSpPr>
          <p:grpSpPr>
            <a:xfrm>
              <a:off x="5125666" y="3211993"/>
              <a:ext cx="87548" cy="87548"/>
              <a:chOff x="1641542" y="4945177"/>
              <a:chExt cx="87548" cy="87548"/>
            </a:xfrm>
          </p:grpSpPr>
          <p:sp>
            <p:nvSpPr>
              <p:cNvPr id="628" name="Freeform: Shape 627">
                <a:extLst>
                  <a:ext uri="{FF2B5EF4-FFF2-40B4-BE49-F238E27FC236}">
                    <a16:creationId xmlns:a16="http://schemas.microsoft.com/office/drawing/2014/main" id="{C7F1C5B5-297A-D7BB-22C5-EF9A65FDC92F}"/>
                  </a:ext>
                </a:extLst>
              </p:cNvPr>
              <p:cNvSpPr/>
              <p:nvPr/>
            </p:nvSpPr>
            <p:spPr>
              <a:xfrm>
                <a:off x="1641542" y="4945177"/>
                <a:ext cx="87548" cy="87548"/>
              </a:xfrm>
              <a:custGeom>
                <a:avLst/>
                <a:gdLst>
                  <a:gd name="connsiteX0" fmla="*/ 18313 w 87548"/>
                  <a:gd name="connsiteY0" fmla="*/ 1042 h 87548"/>
                  <a:gd name="connsiteX1" fmla="*/ 69384 w 87548"/>
                  <a:gd name="connsiteY1" fmla="*/ 1042 h 87548"/>
                  <a:gd name="connsiteX2" fmla="*/ 83063 w 87548"/>
                  <a:gd name="connsiteY2" fmla="*/ 5602 h 87548"/>
                  <a:gd name="connsiteX3" fmla="*/ 87623 w 87548"/>
                  <a:gd name="connsiteY3" fmla="*/ 19282 h 87548"/>
                  <a:gd name="connsiteX4" fmla="*/ 87623 w 87548"/>
                  <a:gd name="connsiteY4" fmla="*/ 70352 h 87548"/>
                  <a:gd name="connsiteX5" fmla="*/ 83063 w 87548"/>
                  <a:gd name="connsiteY5" fmla="*/ 84031 h 87548"/>
                  <a:gd name="connsiteX6" fmla="*/ 69384 w 87548"/>
                  <a:gd name="connsiteY6" fmla="*/ 88591 h 87548"/>
                  <a:gd name="connsiteX7" fmla="*/ 18313 w 87548"/>
                  <a:gd name="connsiteY7" fmla="*/ 88591 h 87548"/>
                  <a:gd name="connsiteX8" fmla="*/ 4634 w 87548"/>
                  <a:gd name="connsiteY8" fmla="*/ 84031 h 87548"/>
                  <a:gd name="connsiteX9" fmla="*/ 74 w 87548"/>
                  <a:gd name="connsiteY9" fmla="*/ 70352 h 87548"/>
                  <a:gd name="connsiteX10" fmla="*/ 1214 w 87548"/>
                  <a:gd name="connsiteY10" fmla="*/ 11302 h 87548"/>
                  <a:gd name="connsiteX11" fmla="*/ 4634 w 87548"/>
                  <a:gd name="connsiteY11" fmla="*/ 5602 h 87548"/>
                  <a:gd name="connsiteX12" fmla="*/ 18313 w 87548"/>
                  <a:gd name="connsiteY12" fmla="*/ 104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13" y="1042"/>
                    </a:moveTo>
                    <a:lnTo>
                      <a:pt x="69384" y="1042"/>
                    </a:lnTo>
                    <a:lnTo>
                      <a:pt x="83063" y="5602"/>
                    </a:lnTo>
                    <a:lnTo>
                      <a:pt x="87623" y="19282"/>
                    </a:lnTo>
                    <a:lnTo>
                      <a:pt x="87623" y="70352"/>
                    </a:lnTo>
                    <a:lnTo>
                      <a:pt x="83063" y="84031"/>
                    </a:lnTo>
                    <a:lnTo>
                      <a:pt x="69384" y="88591"/>
                    </a:lnTo>
                    <a:lnTo>
                      <a:pt x="18313" y="88591"/>
                    </a:lnTo>
                    <a:lnTo>
                      <a:pt x="4634" y="84031"/>
                    </a:lnTo>
                    <a:lnTo>
                      <a:pt x="74" y="70352"/>
                    </a:lnTo>
                    <a:lnTo>
                      <a:pt x="1214" y="11302"/>
                    </a:lnTo>
                    <a:lnTo>
                      <a:pt x="4634" y="5602"/>
                    </a:lnTo>
                    <a:lnTo>
                      <a:pt x="18313" y="1042"/>
                    </a:lnTo>
                  </a:path>
                </a:pathLst>
              </a:custGeom>
              <a:solidFill>
                <a:srgbClr val="FFFFFF"/>
              </a:solidFill>
              <a:ln w="0" cap="flat">
                <a:noFill/>
                <a:prstDash val="solid"/>
                <a:miter/>
              </a:ln>
            </p:spPr>
            <p:txBody>
              <a:bodyPr rtlCol="0" anchor="ctr"/>
              <a:lstStyle/>
              <a:p>
                <a:endParaRPr lang="en-IN"/>
              </a:p>
            </p:txBody>
          </p:sp>
          <p:sp>
            <p:nvSpPr>
              <p:cNvPr id="629" name="Freeform: Shape 628">
                <a:extLst>
                  <a:ext uri="{FF2B5EF4-FFF2-40B4-BE49-F238E27FC236}">
                    <a16:creationId xmlns:a16="http://schemas.microsoft.com/office/drawing/2014/main" id="{5257B0EE-7ECE-7EB4-BB68-A5EF0CAA409E}"/>
                  </a:ext>
                </a:extLst>
              </p:cNvPr>
              <p:cNvSpPr/>
              <p:nvPr/>
            </p:nvSpPr>
            <p:spPr>
              <a:xfrm>
                <a:off x="1641542" y="4945177"/>
                <a:ext cx="87548" cy="87548"/>
              </a:xfrm>
              <a:custGeom>
                <a:avLst/>
                <a:gdLst>
                  <a:gd name="connsiteX0" fmla="*/ 18313 w 87548"/>
                  <a:gd name="connsiteY0" fmla="*/ 1042 h 87548"/>
                  <a:gd name="connsiteX1" fmla="*/ 69384 w 87548"/>
                  <a:gd name="connsiteY1" fmla="*/ 1042 h 87548"/>
                  <a:gd name="connsiteX2" fmla="*/ 87623 w 87548"/>
                  <a:gd name="connsiteY2" fmla="*/ 19282 h 87548"/>
                  <a:gd name="connsiteX3" fmla="*/ 87623 w 87548"/>
                  <a:gd name="connsiteY3" fmla="*/ 19282 h 87548"/>
                  <a:gd name="connsiteX4" fmla="*/ 87623 w 87548"/>
                  <a:gd name="connsiteY4" fmla="*/ 70352 h 87548"/>
                  <a:gd name="connsiteX5" fmla="*/ 69384 w 87548"/>
                  <a:gd name="connsiteY5" fmla="*/ 88591 h 87548"/>
                  <a:gd name="connsiteX6" fmla="*/ 69384 w 87548"/>
                  <a:gd name="connsiteY6" fmla="*/ 88591 h 87548"/>
                  <a:gd name="connsiteX7" fmla="*/ 18313 w 87548"/>
                  <a:gd name="connsiteY7" fmla="*/ 88591 h 87548"/>
                  <a:gd name="connsiteX8" fmla="*/ 74 w 87548"/>
                  <a:gd name="connsiteY8" fmla="*/ 70352 h 87548"/>
                  <a:gd name="connsiteX9" fmla="*/ 74 w 87548"/>
                  <a:gd name="connsiteY9" fmla="*/ 70352 h 87548"/>
                  <a:gd name="connsiteX10" fmla="*/ 74 w 87548"/>
                  <a:gd name="connsiteY10" fmla="*/ 19282 h 87548"/>
                  <a:gd name="connsiteX11" fmla="*/ 18313 w 87548"/>
                  <a:gd name="connsiteY11" fmla="*/ 104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13" y="1042"/>
                    </a:moveTo>
                    <a:cubicBezTo>
                      <a:pt x="32137" y="1042"/>
                      <a:pt x="45961" y="1042"/>
                      <a:pt x="69384" y="1042"/>
                    </a:cubicBezTo>
                    <a:cubicBezTo>
                      <a:pt x="81543" y="1042"/>
                      <a:pt x="87623" y="7122"/>
                      <a:pt x="87623" y="19282"/>
                    </a:cubicBezTo>
                    <a:moveTo>
                      <a:pt x="87623" y="19282"/>
                    </a:moveTo>
                    <a:cubicBezTo>
                      <a:pt x="87623" y="33940"/>
                      <a:pt x="87623" y="48599"/>
                      <a:pt x="87623" y="70352"/>
                    </a:cubicBezTo>
                    <a:cubicBezTo>
                      <a:pt x="87623" y="82511"/>
                      <a:pt x="81543" y="88591"/>
                      <a:pt x="69384" y="88591"/>
                    </a:cubicBezTo>
                    <a:moveTo>
                      <a:pt x="69384" y="88591"/>
                    </a:moveTo>
                    <a:cubicBezTo>
                      <a:pt x="50247" y="88591"/>
                      <a:pt x="31111" y="88591"/>
                      <a:pt x="18313" y="88591"/>
                    </a:cubicBezTo>
                    <a:cubicBezTo>
                      <a:pt x="6154" y="88591"/>
                      <a:pt x="74" y="82511"/>
                      <a:pt x="74" y="70352"/>
                    </a:cubicBezTo>
                    <a:moveTo>
                      <a:pt x="74" y="70352"/>
                    </a:moveTo>
                    <a:cubicBezTo>
                      <a:pt x="74" y="50903"/>
                      <a:pt x="74" y="31455"/>
                      <a:pt x="74" y="19282"/>
                    </a:cubicBezTo>
                    <a:cubicBezTo>
                      <a:pt x="74" y="7122"/>
                      <a:pt x="6154" y="1042"/>
                      <a:pt x="18313" y="1042"/>
                    </a:cubicBezTo>
                  </a:path>
                </a:pathLst>
              </a:custGeom>
              <a:noFill/>
              <a:ln w="4284" cap="flat">
                <a:solidFill>
                  <a:srgbClr val="171717"/>
                </a:solidFill>
                <a:prstDash val="solid"/>
                <a:miter/>
              </a:ln>
            </p:spPr>
            <p:txBody>
              <a:bodyPr rtlCol="0" anchor="ctr"/>
              <a:lstStyle/>
              <a:p>
                <a:endParaRPr lang="en-IN"/>
              </a:p>
            </p:txBody>
          </p:sp>
        </p:grpSp>
        <p:grpSp>
          <p:nvGrpSpPr>
            <p:cNvPr id="630" name="Graphic 4">
              <a:extLst>
                <a:ext uri="{FF2B5EF4-FFF2-40B4-BE49-F238E27FC236}">
                  <a16:creationId xmlns:a16="http://schemas.microsoft.com/office/drawing/2014/main" id="{4832978C-0F6D-EF98-0AB5-8859A635A754}"/>
                </a:ext>
              </a:extLst>
            </p:cNvPr>
            <p:cNvGrpSpPr/>
            <p:nvPr/>
          </p:nvGrpSpPr>
          <p:grpSpPr>
            <a:xfrm>
              <a:off x="5144817" y="3228414"/>
              <a:ext cx="49246" cy="54931"/>
              <a:chOff x="1660693" y="4961598"/>
              <a:chExt cx="49246" cy="54931"/>
            </a:xfrm>
            <a:solidFill>
              <a:srgbClr val="000000"/>
            </a:solidFill>
          </p:grpSpPr>
          <p:sp>
            <p:nvSpPr>
              <p:cNvPr id="631" name="Freeform: Shape 630">
                <a:extLst>
                  <a:ext uri="{FF2B5EF4-FFF2-40B4-BE49-F238E27FC236}">
                    <a16:creationId xmlns:a16="http://schemas.microsoft.com/office/drawing/2014/main" id="{C0B74C95-9936-8402-08EE-1BA1C6D6897D}"/>
                  </a:ext>
                </a:extLst>
              </p:cNvPr>
              <p:cNvSpPr/>
              <p:nvPr/>
            </p:nvSpPr>
            <p:spPr>
              <a:xfrm>
                <a:off x="1673005" y="4967639"/>
                <a:ext cx="24623" cy="14199"/>
              </a:xfrm>
              <a:custGeom>
                <a:avLst/>
                <a:gdLst>
                  <a:gd name="connsiteX0" fmla="*/ 24697 w 24623"/>
                  <a:gd name="connsiteY0" fmla="*/ 15243 h 14199"/>
                  <a:gd name="connsiteX1" fmla="*/ 74 w 24623"/>
                  <a:gd name="connsiteY1" fmla="*/ 1044 h 14199"/>
                </a:gdLst>
                <a:ahLst/>
                <a:cxnLst>
                  <a:cxn ang="0">
                    <a:pos x="connsiteX0" y="connsiteY0"/>
                  </a:cxn>
                  <a:cxn ang="0">
                    <a:pos x="connsiteX1" y="connsiteY1"/>
                  </a:cxn>
                </a:cxnLst>
                <a:rect l="l" t="t" r="r" b="b"/>
                <a:pathLst>
                  <a:path w="24623" h="14199">
                    <a:moveTo>
                      <a:pt x="24697" y="15243"/>
                    </a:moveTo>
                    <a:lnTo>
                      <a:pt x="74" y="1044"/>
                    </a:lnTo>
                  </a:path>
                </a:pathLst>
              </a:custGeom>
              <a:ln w="5288" cap="rnd">
                <a:solidFill>
                  <a:srgbClr val="171717"/>
                </a:solidFill>
                <a:prstDash val="solid"/>
                <a:round/>
              </a:ln>
            </p:spPr>
            <p:txBody>
              <a:bodyPr rtlCol="0" anchor="ctr"/>
              <a:lstStyle/>
              <a:p>
                <a:endParaRPr lang="en-IN"/>
              </a:p>
            </p:txBody>
          </p:sp>
          <p:sp>
            <p:nvSpPr>
              <p:cNvPr id="632" name="Freeform: Shape 631">
                <a:extLst>
                  <a:ext uri="{FF2B5EF4-FFF2-40B4-BE49-F238E27FC236}">
                    <a16:creationId xmlns:a16="http://schemas.microsoft.com/office/drawing/2014/main" id="{8C78C4EC-E1EF-1228-B372-665A35E017ED}"/>
                  </a:ext>
                </a:extLst>
              </p:cNvPr>
              <p:cNvSpPr/>
              <p:nvPr/>
            </p:nvSpPr>
            <p:spPr>
              <a:xfrm>
                <a:off x="1660693" y="4961598"/>
                <a:ext cx="49246" cy="54706"/>
              </a:xfrm>
              <a:custGeom>
                <a:avLst/>
                <a:gdLst>
                  <a:gd name="connsiteX0" fmla="*/ 49320 w 49246"/>
                  <a:gd name="connsiteY0" fmla="*/ 39339 h 54706"/>
                  <a:gd name="connsiteX1" fmla="*/ 49320 w 49246"/>
                  <a:gd name="connsiteY1" fmla="*/ 17452 h 54706"/>
                  <a:gd name="connsiteX2" fmla="*/ 46584 w 49246"/>
                  <a:gd name="connsiteY2" fmla="*/ 12719 h 54706"/>
                  <a:gd name="connsiteX3" fmla="*/ 27433 w 49246"/>
                  <a:gd name="connsiteY3" fmla="*/ 1775 h 54706"/>
                  <a:gd name="connsiteX4" fmla="*/ 21961 w 49246"/>
                  <a:gd name="connsiteY4" fmla="*/ 1775 h 54706"/>
                  <a:gd name="connsiteX5" fmla="*/ 2810 w 49246"/>
                  <a:gd name="connsiteY5" fmla="*/ 12719 h 54706"/>
                  <a:gd name="connsiteX6" fmla="*/ 74 w 49246"/>
                  <a:gd name="connsiteY6" fmla="*/ 17452 h 54706"/>
                  <a:gd name="connsiteX7" fmla="*/ 74 w 49246"/>
                  <a:gd name="connsiteY7" fmla="*/ 39339 h 54706"/>
                  <a:gd name="connsiteX8" fmla="*/ 2810 w 49246"/>
                  <a:gd name="connsiteY8" fmla="*/ 44072 h 54706"/>
                  <a:gd name="connsiteX9" fmla="*/ 21961 w 49246"/>
                  <a:gd name="connsiteY9" fmla="*/ 55016 h 54706"/>
                  <a:gd name="connsiteX10" fmla="*/ 27433 w 49246"/>
                  <a:gd name="connsiteY10" fmla="*/ 55016 h 54706"/>
                  <a:gd name="connsiteX11" fmla="*/ 46584 w 49246"/>
                  <a:gd name="connsiteY11" fmla="*/ 44072 h 54706"/>
                  <a:gd name="connsiteX12" fmla="*/ 49320 w 49246"/>
                  <a:gd name="connsiteY12" fmla="*/ 39339 h 5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246" h="54706">
                    <a:moveTo>
                      <a:pt x="49320" y="39339"/>
                    </a:moveTo>
                    <a:lnTo>
                      <a:pt x="49320" y="17452"/>
                    </a:lnTo>
                    <a:cubicBezTo>
                      <a:pt x="49318" y="15499"/>
                      <a:pt x="48276" y="13695"/>
                      <a:pt x="46584" y="12719"/>
                    </a:cubicBezTo>
                    <a:lnTo>
                      <a:pt x="27433" y="1775"/>
                    </a:lnTo>
                    <a:cubicBezTo>
                      <a:pt x="25740" y="798"/>
                      <a:pt x="23654" y="798"/>
                      <a:pt x="21961" y="1775"/>
                    </a:cubicBezTo>
                    <a:lnTo>
                      <a:pt x="2810" y="12719"/>
                    </a:lnTo>
                    <a:cubicBezTo>
                      <a:pt x="1119" y="13695"/>
                      <a:pt x="76" y="15499"/>
                      <a:pt x="74" y="17452"/>
                    </a:cubicBezTo>
                    <a:lnTo>
                      <a:pt x="74" y="39339"/>
                    </a:lnTo>
                    <a:cubicBezTo>
                      <a:pt x="76" y="41292"/>
                      <a:pt x="1119" y="43096"/>
                      <a:pt x="2810" y="44072"/>
                    </a:cubicBezTo>
                    <a:lnTo>
                      <a:pt x="21961" y="55016"/>
                    </a:lnTo>
                    <a:cubicBezTo>
                      <a:pt x="23654" y="55994"/>
                      <a:pt x="25740" y="55994"/>
                      <a:pt x="27433" y="55016"/>
                    </a:cubicBezTo>
                    <a:lnTo>
                      <a:pt x="46584" y="44072"/>
                    </a:lnTo>
                    <a:cubicBezTo>
                      <a:pt x="48276" y="43096"/>
                      <a:pt x="49318" y="41292"/>
                      <a:pt x="49320" y="39339"/>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633" name="Freeform: Shape 632">
                <a:extLst>
                  <a:ext uri="{FF2B5EF4-FFF2-40B4-BE49-F238E27FC236}">
                    <a16:creationId xmlns:a16="http://schemas.microsoft.com/office/drawing/2014/main" id="{5F9B4339-2638-B426-B46B-8851B2381673}"/>
                  </a:ext>
                </a:extLst>
              </p:cNvPr>
              <p:cNvSpPr/>
              <p:nvPr/>
            </p:nvSpPr>
            <p:spPr>
              <a:xfrm>
                <a:off x="1661432" y="4975162"/>
                <a:ext cx="47768" cy="13816"/>
              </a:xfrm>
              <a:custGeom>
                <a:avLst/>
                <a:gdLst>
                  <a:gd name="connsiteX0" fmla="*/ 74 w 47768"/>
                  <a:gd name="connsiteY0" fmla="*/ 1043 h 13816"/>
                  <a:gd name="connsiteX1" fmla="*/ 23958 w 47768"/>
                  <a:gd name="connsiteY1" fmla="*/ 14859 h 13816"/>
                  <a:gd name="connsiteX2" fmla="*/ 47843 w 47768"/>
                  <a:gd name="connsiteY2" fmla="*/ 1043 h 13816"/>
                </a:gdLst>
                <a:ahLst/>
                <a:cxnLst>
                  <a:cxn ang="0">
                    <a:pos x="connsiteX0" y="connsiteY0"/>
                  </a:cxn>
                  <a:cxn ang="0">
                    <a:pos x="connsiteX1" y="connsiteY1"/>
                  </a:cxn>
                  <a:cxn ang="0">
                    <a:pos x="connsiteX2" y="connsiteY2"/>
                  </a:cxn>
                </a:cxnLst>
                <a:rect l="l" t="t" r="r" b="b"/>
                <a:pathLst>
                  <a:path w="47768" h="13816">
                    <a:moveTo>
                      <a:pt x="74" y="1043"/>
                    </a:moveTo>
                    <a:lnTo>
                      <a:pt x="23958" y="14859"/>
                    </a:lnTo>
                    <a:lnTo>
                      <a:pt x="47843" y="1043"/>
                    </a:lnTo>
                  </a:path>
                </a:pathLst>
              </a:custGeom>
              <a:solidFill>
                <a:srgbClr val="000000"/>
              </a:solidFill>
              <a:ln w="5288" cap="rnd">
                <a:solidFill>
                  <a:srgbClr val="171717"/>
                </a:solidFill>
                <a:prstDash val="solid"/>
                <a:round/>
              </a:ln>
            </p:spPr>
            <p:txBody>
              <a:bodyPr rtlCol="0" anchor="ctr"/>
              <a:lstStyle/>
              <a:p>
                <a:endParaRPr lang="en-IN"/>
              </a:p>
            </p:txBody>
          </p:sp>
          <p:sp>
            <p:nvSpPr>
              <p:cNvPr id="634" name="Freeform: Shape 633">
                <a:extLst>
                  <a:ext uri="{FF2B5EF4-FFF2-40B4-BE49-F238E27FC236}">
                    <a16:creationId xmlns:a16="http://schemas.microsoft.com/office/drawing/2014/main" id="{C74A1D5E-03B7-5F45-27B6-8FDD476A55F7}"/>
                  </a:ext>
                </a:extLst>
              </p:cNvPr>
              <p:cNvSpPr/>
              <p:nvPr/>
            </p:nvSpPr>
            <p:spPr>
              <a:xfrm>
                <a:off x="1685317" y="4988951"/>
                <a:ext cx="3647" cy="27577"/>
              </a:xfrm>
              <a:custGeom>
                <a:avLst/>
                <a:gdLst>
                  <a:gd name="connsiteX0" fmla="*/ 74 w 3647"/>
                  <a:gd name="connsiteY0" fmla="*/ 28619 h 27577"/>
                  <a:gd name="connsiteX1" fmla="*/ 74 w 3647"/>
                  <a:gd name="connsiteY1" fmla="*/ 1041 h 27577"/>
                </a:gdLst>
                <a:ahLst/>
                <a:cxnLst>
                  <a:cxn ang="0">
                    <a:pos x="connsiteX0" y="connsiteY0"/>
                  </a:cxn>
                  <a:cxn ang="0">
                    <a:pos x="connsiteX1" y="connsiteY1"/>
                  </a:cxn>
                </a:cxnLst>
                <a:rect l="l" t="t" r="r" b="b"/>
                <a:pathLst>
                  <a:path w="3647" h="27577">
                    <a:moveTo>
                      <a:pt x="74" y="28619"/>
                    </a:moveTo>
                    <a:lnTo>
                      <a:pt x="74" y="1041"/>
                    </a:lnTo>
                  </a:path>
                </a:pathLst>
              </a:custGeom>
              <a:ln w="5288" cap="rnd">
                <a:solidFill>
                  <a:srgbClr val="171717"/>
                </a:solidFill>
                <a:prstDash val="solid"/>
                <a:round/>
              </a:ln>
            </p:spPr>
            <p:txBody>
              <a:bodyPr rtlCol="0" anchor="ctr"/>
              <a:lstStyle/>
              <a:p>
                <a:endParaRPr lang="en-IN"/>
              </a:p>
            </p:txBody>
          </p:sp>
        </p:grpSp>
        <p:sp>
          <p:nvSpPr>
            <p:cNvPr id="635" name="Freeform: Shape 634">
              <a:extLst>
                <a:ext uri="{FF2B5EF4-FFF2-40B4-BE49-F238E27FC236}">
                  <a16:creationId xmlns:a16="http://schemas.microsoft.com/office/drawing/2014/main" id="{54E93687-F336-7204-7AC1-8226B496D5F1}"/>
                </a:ext>
              </a:extLst>
            </p:cNvPr>
            <p:cNvSpPr/>
            <p:nvPr/>
          </p:nvSpPr>
          <p:spPr>
            <a:xfrm>
              <a:off x="5096709" y="3811944"/>
              <a:ext cx="474442" cy="368335"/>
            </a:xfrm>
            <a:custGeom>
              <a:avLst/>
              <a:gdLst>
                <a:gd name="connsiteX0" fmla="*/ 227190 w 474442"/>
                <a:gd name="connsiteY0" fmla="*/ 5641 h 368335"/>
                <a:gd name="connsiteX1" fmla="*/ 253856 w 474442"/>
                <a:gd name="connsiteY1" fmla="*/ 5830 h 368335"/>
                <a:gd name="connsiteX2" fmla="*/ 253856 w 474442"/>
                <a:gd name="connsiteY2" fmla="*/ 5830 h 368335"/>
                <a:gd name="connsiteX3" fmla="*/ 466074 w 474442"/>
                <a:gd name="connsiteY3" fmla="*/ 171232 h 368335"/>
                <a:gd name="connsiteX4" fmla="*/ 465750 w 474442"/>
                <a:gd name="connsiteY4" fmla="*/ 206004 h 368335"/>
                <a:gd name="connsiteX5" fmla="*/ 465750 w 474442"/>
                <a:gd name="connsiteY5" fmla="*/ 206004 h 368335"/>
                <a:gd name="connsiteX6" fmla="*/ 253538 w 474442"/>
                <a:gd name="connsiteY6" fmla="*/ 365164 h 368335"/>
                <a:gd name="connsiteX7" fmla="*/ 227518 w 474442"/>
                <a:gd name="connsiteY7" fmla="*/ 365343 h 368335"/>
                <a:gd name="connsiteX8" fmla="*/ 227518 w 474442"/>
                <a:gd name="connsiteY8" fmla="*/ 365343 h 368335"/>
                <a:gd name="connsiteX9" fmla="*/ 9061 w 474442"/>
                <a:gd name="connsiteY9" fmla="*/ 206183 h 368335"/>
                <a:gd name="connsiteX10" fmla="*/ 8737 w 474442"/>
                <a:gd name="connsiteY10" fmla="*/ 171043 h 368335"/>
                <a:gd name="connsiteX11" fmla="*/ 8737 w 474442"/>
                <a:gd name="connsiteY11" fmla="*/ 171043 h 368335"/>
                <a:gd name="connsiteX12" fmla="*/ 227190 w 474442"/>
                <a:gd name="connsiteY12" fmla="*/ 5641 h 36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442" h="368335">
                  <a:moveTo>
                    <a:pt x="227190" y="5641"/>
                  </a:moveTo>
                  <a:cubicBezTo>
                    <a:pt x="235095" y="-343"/>
                    <a:pt x="246036" y="-265"/>
                    <a:pt x="253856" y="5830"/>
                  </a:cubicBezTo>
                  <a:moveTo>
                    <a:pt x="253856" y="5830"/>
                  </a:moveTo>
                  <a:cubicBezTo>
                    <a:pt x="333584" y="67971"/>
                    <a:pt x="413313" y="130111"/>
                    <a:pt x="466074" y="171232"/>
                  </a:cubicBezTo>
                  <a:cubicBezTo>
                    <a:pt x="477448" y="180099"/>
                    <a:pt x="477287" y="197351"/>
                    <a:pt x="465750" y="206004"/>
                  </a:cubicBezTo>
                  <a:moveTo>
                    <a:pt x="465750" y="206004"/>
                  </a:moveTo>
                  <a:cubicBezTo>
                    <a:pt x="403909" y="252385"/>
                    <a:pt x="342069" y="298765"/>
                    <a:pt x="253538" y="365164"/>
                  </a:cubicBezTo>
                  <a:cubicBezTo>
                    <a:pt x="245846" y="370933"/>
                    <a:pt x="235289" y="371005"/>
                    <a:pt x="227518" y="365343"/>
                  </a:cubicBezTo>
                  <a:moveTo>
                    <a:pt x="227518" y="365343"/>
                  </a:moveTo>
                  <a:cubicBezTo>
                    <a:pt x="151891" y="310244"/>
                    <a:pt x="76264" y="255144"/>
                    <a:pt x="9061" y="206183"/>
                  </a:cubicBezTo>
                  <a:cubicBezTo>
                    <a:pt x="-2801" y="197541"/>
                    <a:pt x="-2964" y="179902"/>
                    <a:pt x="8737" y="171043"/>
                  </a:cubicBezTo>
                  <a:moveTo>
                    <a:pt x="8737" y="171043"/>
                  </a:moveTo>
                  <a:cubicBezTo>
                    <a:pt x="91951" y="108037"/>
                    <a:pt x="175165" y="45031"/>
                    <a:pt x="227190" y="5641"/>
                  </a:cubicBezTo>
                </a:path>
              </a:pathLst>
            </a:custGeom>
            <a:noFill/>
            <a:ln w="4522" cap="flat">
              <a:solidFill>
                <a:srgbClr val="171717"/>
              </a:solidFill>
              <a:prstDash val="solid"/>
              <a:miter/>
            </a:ln>
          </p:spPr>
          <p:txBody>
            <a:bodyPr rtlCol="0" anchor="ctr"/>
            <a:lstStyle/>
            <a:p>
              <a:endParaRPr lang="en-IN"/>
            </a:p>
          </p:txBody>
        </p:sp>
        <p:pic>
          <p:nvPicPr>
            <p:cNvPr id="636" name="Picture 635">
              <a:extLst>
                <a:ext uri="{FF2B5EF4-FFF2-40B4-BE49-F238E27FC236}">
                  <a16:creationId xmlns:a16="http://schemas.microsoft.com/office/drawing/2014/main" id="{572044E3-466A-62B2-2D0E-5C3BAFF5970E}"/>
                </a:ext>
              </a:extLst>
            </p:cNvPr>
            <p:cNvPicPr>
              <a:picLocks noChangeAspect="1"/>
            </p:cNvPicPr>
            <p:nvPr/>
          </p:nvPicPr>
          <p:blipFill>
            <a:blip r:embed="rId8"/>
            <a:stretch>
              <a:fillRect/>
            </a:stretch>
          </p:blipFill>
          <p:spPr>
            <a:xfrm>
              <a:off x="5234943" y="3932083"/>
              <a:ext cx="197304" cy="134971"/>
            </a:xfrm>
            <a:custGeom>
              <a:avLst/>
              <a:gdLst>
                <a:gd name="connsiteX0" fmla="*/ 104 w 197304"/>
                <a:gd name="connsiteY0" fmla="*/ 1240 h 134971"/>
                <a:gd name="connsiteX1" fmla="*/ 197408 w 197304"/>
                <a:gd name="connsiteY1" fmla="*/ 1240 h 134971"/>
                <a:gd name="connsiteX2" fmla="*/ 197408 w 197304"/>
                <a:gd name="connsiteY2" fmla="*/ 136211 h 134971"/>
                <a:gd name="connsiteX3" fmla="*/ 104 w 197304"/>
                <a:gd name="connsiteY3" fmla="*/ 136211 h 134971"/>
              </a:gdLst>
              <a:ahLst/>
              <a:cxnLst>
                <a:cxn ang="0">
                  <a:pos x="connsiteX0" y="connsiteY0"/>
                </a:cxn>
                <a:cxn ang="0">
                  <a:pos x="connsiteX1" y="connsiteY1"/>
                </a:cxn>
                <a:cxn ang="0">
                  <a:pos x="connsiteX2" y="connsiteY2"/>
                </a:cxn>
                <a:cxn ang="0">
                  <a:pos x="connsiteX3" y="connsiteY3"/>
                </a:cxn>
              </a:cxnLst>
              <a:rect l="l" t="t" r="r" b="b"/>
              <a:pathLst>
                <a:path w="197304" h="134971">
                  <a:moveTo>
                    <a:pt x="104" y="1240"/>
                  </a:moveTo>
                  <a:lnTo>
                    <a:pt x="197408" y="1240"/>
                  </a:lnTo>
                  <a:lnTo>
                    <a:pt x="197408" y="136211"/>
                  </a:lnTo>
                  <a:lnTo>
                    <a:pt x="104" y="136211"/>
                  </a:lnTo>
                  <a:close/>
                </a:path>
              </a:pathLst>
            </a:custGeom>
          </p:spPr>
        </p:pic>
        <p:grpSp>
          <p:nvGrpSpPr>
            <p:cNvPr id="637" name="Graphic 4">
              <a:extLst>
                <a:ext uri="{FF2B5EF4-FFF2-40B4-BE49-F238E27FC236}">
                  <a16:creationId xmlns:a16="http://schemas.microsoft.com/office/drawing/2014/main" id="{1F19B26F-738F-8293-DE6F-C5997827DEC2}"/>
                </a:ext>
              </a:extLst>
            </p:cNvPr>
            <p:cNvGrpSpPr/>
            <p:nvPr/>
          </p:nvGrpSpPr>
          <p:grpSpPr>
            <a:xfrm>
              <a:off x="5190124" y="3833226"/>
              <a:ext cx="87548" cy="87548"/>
              <a:chOff x="1706000" y="5566410"/>
              <a:chExt cx="87548" cy="87548"/>
            </a:xfrm>
          </p:grpSpPr>
          <p:sp>
            <p:nvSpPr>
              <p:cNvPr id="638" name="Freeform: Shape 637">
                <a:extLst>
                  <a:ext uri="{FF2B5EF4-FFF2-40B4-BE49-F238E27FC236}">
                    <a16:creationId xmlns:a16="http://schemas.microsoft.com/office/drawing/2014/main" id="{E4FFF270-11D0-91E1-A3CB-520220C67452}"/>
                  </a:ext>
                </a:extLst>
              </p:cNvPr>
              <p:cNvSpPr/>
              <p:nvPr/>
            </p:nvSpPr>
            <p:spPr>
              <a:xfrm>
                <a:off x="1706000" y="5566410"/>
                <a:ext cx="87548" cy="87548"/>
              </a:xfrm>
              <a:custGeom>
                <a:avLst/>
                <a:gdLst>
                  <a:gd name="connsiteX0" fmla="*/ 18331 w 87548"/>
                  <a:gd name="connsiteY0" fmla="*/ 1213 h 87548"/>
                  <a:gd name="connsiteX1" fmla="*/ 69401 w 87548"/>
                  <a:gd name="connsiteY1" fmla="*/ 1213 h 87548"/>
                  <a:gd name="connsiteX2" fmla="*/ 83081 w 87548"/>
                  <a:gd name="connsiteY2" fmla="*/ 5772 h 87548"/>
                  <a:gd name="connsiteX3" fmla="*/ 87641 w 87548"/>
                  <a:gd name="connsiteY3" fmla="*/ 19452 h 87548"/>
                  <a:gd name="connsiteX4" fmla="*/ 87641 w 87548"/>
                  <a:gd name="connsiteY4" fmla="*/ 70522 h 87548"/>
                  <a:gd name="connsiteX5" fmla="*/ 83081 w 87548"/>
                  <a:gd name="connsiteY5" fmla="*/ 84202 h 87548"/>
                  <a:gd name="connsiteX6" fmla="*/ 69401 w 87548"/>
                  <a:gd name="connsiteY6" fmla="*/ 88762 h 87548"/>
                  <a:gd name="connsiteX7" fmla="*/ 18331 w 87548"/>
                  <a:gd name="connsiteY7" fmla="*/ 88762 h 87548"/>
                  <a:gd name="connsiteX8" fmla="*/ 4652 w 87548"/>
                  <a:gd name="connsiteY8" fmla="*/ 84202 h 87548"/>
                  <a:gd name="connsiteX9" fmla="*/ 92 w 87548"/>
                  <a:gd name="connsiteY9" fmla="*/ 70522 h 87548"/>
                  <a:gd name="connsiteX10" fmla="*/ 1232 w 87548"/>
                  <a:gd name="connsiteY10" fmla="*/ 11472 h 87548"/>
                  <a:gd name="connsiteX11" fmla="*/ 4652 w 87548"/>
                  <a:gd name="connsiteY11" fmla="*/ 5772 h 87548"/>
                  <a:gd name="connsiteX12" fmla="*/ 18331 w 87548"/>
                  <a:gd name="connsiteY12" fmla="*/ 121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31" y="1213"/>
                    </a:moveTo>
                    <a:lnTo>
                      <a:pt x="69401" y="1213"/>
                    </a:lnTo>
                    <a:lnTo>
                      <a:pt x="83081" y="5772"/>
                    </a:lnTo>
                    <a:lnTo>
                      <a:pt x="87641" y="19452"/>
                    </a:lnTo>
                    <a:lnTo>
                      <a:pt x="87641" y="70522"/>
                    </a:lnTo>
                    <a:lnTo>
                      <a:pt x="83081" y="84202"/>
                    </a:lnTo>
                    <a:lnTo>
                      <a:pt x="69401" y="88762"/>
                    </a:lnTo>
                    <a:lnTo>
                      <a:pt x="18331" y="88762"/>
                    </a:lnTo>
                    <a:lnTo>
                      <a:pt x="4652" y="84202"/>
                    </a:lnTo>
                    <a:lnTo>
                      <a:pt x="92" y="70522"/>
                    </a:lnTo>
                    <a:lnTo>
                      <a:pt x="1232" y="11472"/>
                    </a:lnTo>
                    <a:lnTo>
                      <a:pt x="4652" y="5772"/>
                    </a:lnTo>
                    <a:lnTo>
                      <a:pt x="18331" y="1213"/>
                    </a:lnTo>
                  </a:path>
                </a:pathLst>
              </a:custGeom>
              <a:solidFill>
                <a:srgbClr val="FFFFFF"/>
              </a:solidFill>
              <a:ln w="0" cap="flat">
                <a:noFill/>
                <a:prstDash val="solid"/>
                <a:miter/>
              </a:ln>
            </p:spPr>
            <p:txBody>
              <a:bodyPr rtlCol="0" anchor="ctr"/>
              <a:lstStyle/>
              <a:p>
                <a:endParaRPr lang="en-IN"/>
              </a:p>
            </p:txBody>
          </p:sp>
          <p:sp>
            <p:nvSpPr>
              <p:cNvPr id="639" name="Freeform: Shape 638">
                <a:extLst>
                  <a:ext uri="{FF2B5EF4-FFF2-40B4-BE49-F238E27FC236}">
                    <a16:creationId xmlns:a16="http://schemas.microsoft.com/office/drawing/2014/main" id="{44FB67D3-09C6-090A-0DE9-2E274EEAD8B0}"/>
                  </a:ext>
                </a:extLst>
              </p:cNvPr>
              <p:cNvSpPr/>
              <p:nvPr/>
            </p:nvSpPr>
            <p:spPr>
              <a:xfrm>
                <a:off x="1706000" y="5566410"/>
                <a:ext cx="87548" cy="87548"/>
              </a:xfrm>
              <a:custGeom>
                <a:avLst/>
                <a:gdLst>
                  <a:gd name="connsiteX0" fmla="*/ 18331 w 87548"/>
                  <a:gd name="connsiteY0" fmla="*/ 1213 h 87548"/>
                  <a:gd name="connsiteX1" fmla="*/ 69401 w 87548"/>
                  <a:gd name="connsiteY1" fmla="*/ 1213 h 87548"/>
                  <a:gd name="connsiteX2" fmla="*/ 87641 w 87548"/>
                  <a:gd name="connsiteY2" fmla="*/ 19452 h 87548"/>
                  <a:gd name="connsiteX3" fmla="*/ 87641 w 87548"/>
                  <a:gd name="connsiteY3" fmla="*/ 19452 h 87548"/>
                  <a:gd name="connsiteX4" fmla="*/ 87641 w 87548"/>
                  <a:gd name="connsiteY4" fmla="*/ 70522 h 87548"/>
                  <a:gd name="connsiteX5" fmla="*/ 69401 w 87548"/>
                  <a:gd name="connsiteY5" fmla="*/ 88762 h 87548"/>
                  <a:gd name="connsiteX6" fmla="*/ 69401 w 87548"/>
                  <a:gd name="connsiteY6" fmla="*/ 88762 h 87548"/>
                  <a:gd name="connsiteX7" fmla="*/ 18331 w 87548"/>
                  <a:gd name="connsiteY7" fmla="*/ 88762 h 87548"/>
                  <a:gd name="connsiteX8" fmla="*/ 92 w 87548"/>
                  <a:gd name="connsiteY8" fmla="*/ 70522 h 87548"/>
                  <a:gd name="connsiteX9" fmla="*/ 92 w 87548"/>
                  <a:gd name="connsiteY9" fmla="*/ 70522 h 87548"/>
                  <a:gd name="connsiteX10" fmla="*/ 92 w 87548"/>
                  <a:gd name="connsiteY10" fmla="*/ 19452 h 87548"/>
                  <a:gd name="connsiteX11" fmla="*/ 18331 w 87548"/>
                  <a:gd name="connsiteY11" fmla="*/ 121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31" y="1213"/>
                    </a:moveTo>
                    <a:cubicBezTo>
                      <a:pt x="29672" y="1213"/>
                      <a:pt x="41013" y="1213"/>
                      <a:pt x="69401" y="1213"/>
                    </a:cubicBezTo>
                    <a:cubicBezTo>
                      <a:pt x="81561" y="1213"/>
                      <a:pt x="87641" y="7292"/>
                      <a:pt x="87641" y="19452"/>
                    </a:cubicBezTo>
                    <a:moveTo>
                      <a:pt x="87641" y="19452"/>
                    </a:moveTo>
                    <a:cubicBezTo>
                      <a:pt x="87641" y="37433"/>
                      <a:pt x="87641" y="55413"/>
                      <a:pt x="87641" y="70522"/>
                    </a:cubicBezTo>
                    <a:cubicBezTo>
                      <a:pt x="87641" y="82682"/>
                      <a:pt x="81561" y="88762"/>
                      <a:pt x="69401" y="88762"/>
                    </a:cubicBezTo>
                    <a:moveTo>
                      <a:pt x="69401" y="88762"/>
                    </a:moveTo>
                    <a:cubicBezTo>
                      <a:pt x="51128" y="88762"/>
                      <a:pt x="32856" y="88762"/>
                      <a:pt x="18331" y="88762"/>
                    </a:cubicBezTo>
                    <a:cubicBezTo>
                      <a:pt x="6171" y="88762"/>
                      <a:pt x="92" y="82682"/>
                      <a:pt x="92" y="70522"/>
                    </a:cubicBezTo>
                    <a:moveTo>
                      <a:pt x="92" y="70522"/>
                    </a:moveTo>
                    <a:cubicBezTo>
                      <a:pt x="92" y="50944"/>
                      <a:pt x="92" y="31367"/>
                      <a:pt x="92" y="19452"/>
                    </a:cubicBezTo>
                    <a:cubicBezTo>
                      <a:pt x="92" y="7292"/>
                      <a:pt x="6171" y="1213"/>
                      <a:pt x="18331" y="1213"/>
                    </a:cubicBezTo>
                  </a:path>
                </a:pathLst>
              </a:custGeom>
              <a:noFill/>
              <a:ln w="4284" cap="flat">
                <a:solidFill>
                  <a:srgbClr val="171717"/>
                </a:solidFill>
                <a:prstDash val="solid"/>
                <a:miter/>
              </a:ln>
            </p:spPr>
            <p:txBody>
              <a:bodyPr rtlCol="0" anchor="ctr"/>
              <a:lstStyle/>
              <a:p>
                <a:endParaRPr lang="en-IN"/>
              </a:p>
            </p:txBody>
          </p:sp>
        </p:grpSp>
        <p:grpSp>
          <p:nvGrpSpPr>
            <p:cNvPr id="640" name="Graphic 4">
              <a:extLst>
                <a:ext uri="{FF2B5EF4-FFF2-40B4-BE49-F238E27FC236}">
                  <a16:creationId xmlns:a16="http://schemas.microsoft.com/office/drawing/2014/main" id="{E9E23B41-8B45-CC45-8A60-AA3426DE9209}"/>
                </a:ext>
              </a:extLst>
            </p:cNvPr>
            <p:cNvGrpSpPr/>
            <p:nvPr/>
          </p:nvGrpSpPr>
          <p:grpSpPr>
            <a:xfrm>
              <a:off x="5206539" y="3849625"/>
              <a:ext cx="54718" cy="54718"/>
              <a:chOff x="1722415" y="5582809"/>
              <a:chExt cx="54718" cy="54718"/>
            </a:xfrm>
            <a:solidFill>
              <a:srgbClr val="000000"/>
            </a:solidFill>
          </p:grpSpPr>
          <p:sp>
            <p:nvSpPr>
              <p:cNvPr id="641" name="Freeform: Shape 640">
                <a:extLst>
                  <a:ext uri="{FF2B5EF4-FFF2-40B4-BE49-F238E27FC236}">
                    <a16:creationId xmlns:a16="http://schemas.microsoft.com/office/drawing/2014/main" id="{C885E0A0-76BA-51E5-E079-D3EF9A4A9743}"/>
                  </a:ext>
                </a:extLst>
              </p:cNvPr>
              <p:cNvSpPr/>
              <p:nvPr/>
            </p:nvSpPr>
            <p:spPr>
              <a:xfrm>
                <a:off x="1722415" y="5582809"/>
                <a:ext cx="54718" cy="54718"/>
              </a:xfrm>
              <a:custGeom>
                <a:avLst/>
                <a:gdLst>
                  <a:gd name="connsiteX0" fmla="*/ 54810 w 54718"/>
                  <a:gd name="connsiteY0" fmla="*/ 26070 h 54718"/>
                  <a:gd name="connsiteX1" fmla="*/ 54810 w 54718"/>
                  <a:gd name="connsiteY1" fmla="*/ 28587 h 54718"/>
                  <a:gd name="connsiteX2" fmla="*/ 27435 w 54718"/>
                  <a:gd name="connsiteY2" fmla="*/ 55931 h 54718"/>
                  <a:gd name="connsiteX3" fmla="*/ 92 w 54718"/>
                  <a:gd name="connsiteY3" fmla="*/ 28556 h 54718"/>
                  <a:gd name="connsiteX4" fmla="*/ 27466 w 54718"/>
                  <a:gd name="connsiteY4" fmla="*/ 1213 h 54718"/>
                  <a:gd name="connsiteX5" fmla="*/ 38586 w 54718"/>
                  <a:gd name="connsiteY5" fmla="*/ 3581 h 5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18" h="54718">
                    <a:moveTo>
                      <a:pt x="54810" y="26070"/>
                    </a:moveTo>
                    <a:lnTo>
                      <a:pt x="54810" y="28587"/>
                    </a:lnTo>
                    <a:cubicBezTo>
                      <a:pt x="54801" y="43697"/>
                      <a:pt x="42545" y="55939"/>
                      <a:pt x="27435" y="55931"/>
                    </a:cubicBezTo>
                    <a:cubicBezTo>
                      <a:pt x="12325" y="55922"/>
                      <a:pt x="83" y="43666"/>
                      <a:pt x="92" y="28556"/>
                    </a:cubicBezTo>
                    <a:cubicBezTo>
                      <a:pt x="100" y="13446"/>
                      <a:pt x="12356" y="1204"/>
                      <a:pt x="27466" y="1213"/>
                    </a:cubicBezTo>
                    <a:cubicBezTo>
                      <a:pt x="31298" y="1215"/>
                      <a:pt x="35086" y="2022"/>
                      <a:pt x="38586" y="3581"/>
                    </a:cubicBezTo>
                  </a:path>
                </a:pathLst>
              </a:custGeom>
              <a:solidFill>
                <a:srgbClr val="000000"/>
              </a:solidFill>
              <a:ln w="5288" cap="rnd">
                <a:solidFill>
                  <a:srgbClr val="171717"/>
                </a:solidFill>
                <a:prstDash val="solid"/>
                <a:round/>
              </a:ln>
            </p:spPr>
            <p:txBody>
              <a:bodyPr rtlCol="0" anchor="ctr"/>
              <a:lstStyle/>
              <a:p>
                <a:endParaRPr lang="en-IN"/>
              </a:p>
            </p:txBody>
          </p:sp>
          <p:sp>
            <p:nvSpPr>
              <p:cNvPr id="642" name="Freeform: Shape 641">
                <a:extLst>
                  <a:ext uri="{FF2B5EF4-FFF2-40B4-BE49-F238E27FC236}">
                    <a16:creationId xmlns:a16="http://schemas.microsoft.com/office/drawing/2014/main" id="{7F206967-3CC7-7C96-47A0-78BCBFD28851}"/>
                  </a:ext>
                </a:extLst>
              </p:cNvPr>
              <p:cNvSpPr/>
              <p:nvPr/>
            </p:nvSpPr>
            <p:spPr>
              <a:xfrm>
                <a:off x="1741567" y="5588297"/>
                <a:ext cx="35566" cy="27386"/>
              </a:xfrm>
              <a:custGeom>
                <a:avLst/>
                <a:gdLst>
                  <a:gd name="connsiteX0" fmla="*/ 35658 w 35566"/>
                  <a:gd name="connsiteY0" fmla="*/ 1213 h 27386"/>
                  <a:gd name="connsiteX1" fmla="*/ 8299 w 35566"/>
                  <a:gd name="connsiteY1" fmla="*/ 28600 h 27386"/>
                  <a:gd name="connsiteX2" fmla="*/ 91 w 35566"/>
                  <a:gd name="connsiteY2" fmla="*/ 20392 h 27386"/>
                </a:gdLst>
                <a:ahLst/>
                <a:cxnLst>
                  <a:cxn ang="0">
                    <a:pos x="connsiteX0" y="connsiteY0"/>
                  </a:cxn>
                  <a:cxn ang="0">
                    <a:pos x="connsiteX1" y="connsiteY1"/>
                  </a:cxn>
                  <a:cxn ang="0">
                    <a:pos x="connsiteX2" y="connsiteY2"/>
                  </a:cxn>
                </a:cxnLst>
                <a:rect l="l" t="t" r="r" b="b"/>
                <a:pathLst>
                  <a:path w="35566" h="27386">
                    <a:moveTo>
                      <a:pt x="35658" y="1213"/>
                    </a:moveTo>
                    <a:lnTo>
                      <a:pt x="8299" y="28600"/>
                    </a:lnTo>
                    <a:lnTo>
                      <a:pt x="91" y="20392"/>
                    </a:lnTo>
                  </a:path>
                </a:pathLst>
              </a:custGeom>
              <a:solidFill>
                <a:srgbClr val="000000"/>
              </a:solidFill>
              <a:ln w="5288" cap="rnd">
                <a:solidFill>
                  <a:srgbClr val="171717"/>
                </a:solidFill>
                <a:prstDash val="solid"/>
                <a:round/>
              </a:ln>
            </p:spPr>
            <p:txBody>
              <a:bodyPr rtlCol="0" anchor="ctr"/>
              <a:lstStyle/>
              <a:p>
                <a:endParaRPr lang="en-IN"/>
              </a:p>
            </p:txBody>
          </p:sp>
        </p:grpSp>
        <p:sp>
          <p:nvSpPr>
            <p:cNvPr id="643" name="Freeform: Shape 642">
              <a:extLst>
                <a:ext uri="{FF2B5EF4-FFF2-40B4-BE49-F238E27FC236}">
                  <a16:creationId xmlns:a16="http://schemas.microsoft.com/office/drawing/2014/main" id="{4188B277-E22C-B0B1-3990-1449373AD50B}"/>
                </a:ext>
              </a:extLst>
            </p:cNvPr>
            <p:cNvSpPr/>
            <p:nvPr/>
          </p:nvSpPr>
          <p:spPr>
            <a:xfrm>
              <a:off x="5227806" y="4470144"/>
              <a:ext cx="503406" cy="262646"/>
            </a:xfrm>
            <a:custGeom>
              <a:avLst/>
              <a:gdLst>
                <a:gd name="connsiteX0" fmla="*/ 21989 w 503406"/>
                <a:gd name="connsiteY0" fmla="*/ 1387 h 262646"/>
                <a:gd name="connsiteX1" fmla="*/ 481621 w 503406"/>
                <a:gd name="connsiteY1" fmla="*/ 1387 h 262646"/>
                <a:gd name="connsiteX2" fmla="*/ 503508 w 503406"/>
                <a:gd name="connsiteY2" fmla="*/ 23274 h 262646"/>
                <a:gd name="connsiteX3" fmla="*/ 503508 w 503406"/>
                <a:gd name="connsiteY3" fmla="*/ 23274 h 262646"/>
                <a:gd name="connsiteX4" fmla="*/ 503508 w 503406"/>
                <a:gd name="connsiteY4" fmla="*/ 242147 h 262646"/>
                <a:gd name="connsiteX5" fmla="*/ 481621 w 503406"/>
                <a:gd name="connsiteY5" fmla="*/ 264034 h 262646"/>
                <a:gd name="connsiteX6" fmla="*/ 481621 w 503406"/>
                <a:gd name="connsiteY6" fmla="*/ 264034 h 262646"/>
                <a:gd name="connsiteX7" fmla="*/ 21989 w 503406"/>
                <a:gd name="connsiteY7" fmla="*/ 264034 h 262646"/>
                <a:gd name="connsiteX8" fmla="*/ 102 w 503406"/>
                <a:gd name="connsiteY8" fmla="*/ 242147 h 262646"/>
                <a:gd name="connsiteX9" fmla="*/ 102 w 503406"/>
                <a:gd name="connsiteY9" fmla="*/ 242147 h 262646"/>
                <a:gd name="connsiteX10" fmla="*/ 102 w 503406"/>
                <a:gd name="connsiteY10" fmla="*/ 23274 h 262646"/>
                <a:gd name="connsiteX11" fmla="*/ 21989 w 503406"/>
                <a:gd name="connsiteY11" fmla="*/ 1387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1989" y="1387"/>
                  </a:moveTo>
                  <a:cubicBezTo>
                    <a:pt x="188617" y="1387"/>
                    <a:pt x="355245" y="1387"/>
                    <a:pt x="481621" y="1387"/>
                  </a:cubicBezTo>
                  <a:cubicBezTo>
                    <a:pt x="496213" y="1387"/>
                    <a:pt x="503508" y="8683"/>
                    <a:pt x="503508" y="23274"/>
                  </a:cubicBezTo>
                  <a:moveTo>
                    <a:pt x="503508" y="23274"/>
                  </a:moveTo>
                  <a:cubicBezTo>
                    <a:pt x="503508" y="89038"/>
                    <a:pt x="503508" y="154801"/>
                    <a:pt x="503508" y="242147"/>
                  </a:cubicBezTo>
                  <a:cubicBezTo>
                    <a:pt x="503508" y="256738"/>
                    <a:pt x="496213" y="264034"/>
                    <a:pt x="481621" y="264034"/>
                  </a:cubicBezTo>
                  <a:moveTo>
                    <a:pt x="481621" y="264034"/>
                  </a:moveTo>
                  <a:cubicBezTo>
                    <a:pt x="308488" y="264034"/>
                    <a:pt x="135355" y="264034"/>
                    <a:pt x="21989" y="264034"/>
                  </a:cubicBezTo>
                  <a:cubicBezTo>
                    <a:pt x="7398" y="264034"/>
                    <a:pt x="102" y="256738"/>
                    <a:pt x="102" y="242147"/>
                  </a:cubicBezTo>
                  <a:moveTo>
                    <a:pt x="102" y="242147"/>
                  </a:moveTo>
                  <a:cubicBezTo>
                    <a:pt x="102" y="159800"/>
                    <a:pt x="102" y="77453"/>
                    <a:pt x="102" y="23274"/>
                  </a:cubicBezTo>
                  <a:cubicBezTo>
                    <a:pt x="102" y="8683"/>
                    <a:pt x="7398" y="1387"/>
                    <a:pt x="21989" y="1387"/>
                  </a:cubicBezTo>
                </a:path>
              </a:pathLst>
            </a:custGeom>
            <a:noFill/>
            <a:ln w="4284" cap="flat">
              <a:solidFill>
                <a:srgbClr val="171717"/>
              </a:solidFill>
              <a:prstDash val="solid"/>
              <a:miter/>
            </a:ln>
          </p:spPr>
          <p:txBody>
            <a:bodyPr rtlCol="0" anchor="ctr"/>
            <a:lstStyle/>
            <a:p>
              <a:endParaRPr lang="en-IN"/>
            </a:p>
          </p:txBody>
        </p:sp>
        <p:pic>
          <p:nvPicPr>
            <p:cNvPr id="644" name="Picture 643">
              <a:extLst>
                <a:ext uri="{FF2B5EF4-FFF2-40B4-BE49-F238E27FC236}">
                  <a16:creationId xmlns:a16="http://schemas.microsoft.com/office/drawing/2014/main" id="{AF294C35-314D-F49A-6FC5-8AF510B86072}"/>
                </a:ext>
              </a:extLst>
            </p:cNvPr>
            <p:cNvPicPr>
              <a:picLocks noChangeAspect="1"/>
            </p:cNvPicPr>
            <p:nvPr/>
          </p:nvPicPr>
          <p:blipFill>
            <a:blip r:embed="rId9"/>
            <a:stretch>
              <a:fillRect/>
            </a:stretch>
          </p:blipFill>
          <p:spPr>
            <a:xfrm>
              <a:off x="5288156" y="4537630"/>
              <a:ext cx="382707" cy="134971"/>
            </a:xfrm>
            <a:custGeom>
              <a:avLst/>
              <a:gdLst>
                <a:gd name="connsiteX0" fmla="*/ 119 w 382707"/>
                <a:gd name="connsiteY0" fmla="*/ 1406 h 134971"/>
                <a:gd name="connsiteX1" fmla="*/ 382826 w 382707"/>
                <a:gd name="connsiteY1" fmla="*/ 1406 h 134971"/>
                <a:gd name="connsiteX2" fmla="*/ 382826 w 382707"/>
                <a:gd name="connsiteY2" fmla="*/ 136377 h 134971"/>
                <a:gd name="connsiteX3" fmla="*/ 119 w 382707"/>
                <a:gd name="connsiteY3" fmla="*/ 136377 h 134971"/>
              </a:gdLst>
              <a:ahLst/>
              <a:cxnLst>
                <a:cxn ang="0">
                  <a:pos x="connsiteX0" y="connsiteY0"/>
                </a:cxn>
                <a:cxn ang="0">
                  <a:pos x="connsiteX1" y="connsiteY1"/>
                </a:cxn>
                <a:cxn ang="0">
                  <a:pos x="connsiteX2" y="connsiteY2"/>
                </a:cxn>
                <a:cxn ang="0">
                  <a:pos x="connsiteX3" y="connsiteY3"/>
                </a:cxn>
              </a:cxnLst>
              <a:rect l="l" t="t" r="r" b="b"/>
              <a:pathLst>
                <a:path w="382707" h="134971">
                  <a:moveTo>
                    <a:pt x="119" y="1406"/>
                  </a:moveTo>
                  <a:lnTo>
                    <a:pt x="382826" y="1406"/>
                  </a:lnTo>
                  <a:lnTo>
                    <a:pt x="382826" y="136377"/>
                  </a:lnTo>
                  <a:lnTo>
                    <a:pt x="119" y="136377"/>
                  </a:lnTo>
                  <a:close/>
                </a:path>
              </a:pathLst>
            </a:custGeom>
          </p:spPr>
        </p:pic>
        <p:grpSp>
          <p:nvGrpSpPr>
            <p:cNvPr id="645" name="Graphic 4">
              <a:extLst>
                <a:ext uri="{FF2B5EF4-FFF2-40B4-BE49-F238E27FC236}">
                  <a16:creationId xmlns:a16="http://schemas.microsoft.com/office/drawing/2014/main" id="{0F9E41BF-6041-1D6A-8E40-F7716A6AE94D}"/>
                </a:ext>
              </a:extLst>
            </p:cNvPr>
            <p:cNvGrpSpPr/>
            <p:nvPr/>
          </p:nvGrpSpPr>
          <p:grpSpPr>
            <a:xfrm>
              <a:off x="5271581" y="4415426"/>
              <a:ext cx="87548" cy="87548"/>
              <a:chOff x="1787457" y="6148610"/>
              <a:chExt cx="87548" cy="87548"/>
            </a:xfrm>
          </p:grpSpPr>
          <p:sp>
            <p:nvSpPr>
              <p:cNvPr id="646" name="Freeform: Shape 645">
                <a:extLst>
                  <a:ext uri="{FF2B5EF4-FFF2-40B4-BE49-F238E27FC236}">
                    <a16:creationId xmlns:a16="http://schemas.microsoft.com/office/drawing/2014/main" id="{7CC80FCB-64A6-1CD6-9A7E-D30F01CD6E23}"/>
                  </a:ext>
                </a:extLst>
              </p:cNvPr>
              <p:cNvSpPr/>
              <p:nvPr/>
            </p:nvSpPr>
            <p:spPr>
              <a:xfrm>
                <a:off x="1787457" y="6148610"/>
                <a:ext cx="87548" cy="87548"/>
              </a:xfrm>
              <a:custGeom>
                <a:avLst/>
                <a:gdLst>
                  <a:gd name="connsiteX0" fmla="*/ 18353 w 87548"/>
                  <a:gd name="connsiteY0" fmla="*/ 1372 h 87548"/>
                  <a:gd name="connsiteX1" fmla="*/ 69424 w 87548"/>
                  <a:gd name="connsiteY1" fmla="*/ 1372 h 87548"/>
                  <a:gd name="connsiteX2" fmla="*/ 83103 w 87548"/>
                  <a:gd name="connsiteY2" fmla="*/ 5932 h 87548"/>
                  <a:gd name="connsiteX3" fmla="*/ 87663 w 87548"/>
                  <a:gd name="connsiteY3" fmla="*/ 19612 h 87548"/>
                  <a:gd name="connsiteX4" fmla="*/ 87663 w 87548"/>
                  <a:gd name="connsiteY4" fmla="*/ 70682 h 87548"/>
                  <a:gd name="connsiteX5" fmla="*/ 83103 w 87548"/>
                  <a:gd name="connsiteY5" fmla="*/ 84361 h 87548"/>
                  <a:gd name="connsiteX6" fmla="*/ 69424 w 87548"/>
                  <a:gd name="connsiteY6" fmla="*/ 88921 h 87548"/>
                  <a:gd name="connsiteX7" fmla="*/ 18353 w 87548"/>
                  <a:gd name="connsiteY7" fmla="*/ 88921 h 87548"/>
                  <a:gd name="connsiteX8" fmla="*/ 4674 w 87548"/>
                  <a:gd name="connsiteY8" fmla="*/ 84361 h 87548"/>
                  <a:gd name="connsiteX9" fmla="*/ 114 w 87548"/>
                  <a:gd name="connsiteY9" fmla="*/ 70682 h 87548"/>
                  <a:gd name="connsiteX10" fmla="*/ 1254 w 87548"/>
                  <a:gd name="connsiteY10" fmla="*/ 11632 h 87548"/>
                  <a:gd name="connsiteX11" fmla="*/ 4674 w 87548"/>
                  <a:gd name="connsiteY11" fmla="*/ 5932 h 87548"/>
                  <a:gd name="connsiteX12" fmla="*/ 18353 w 87548"/>
                  <a:gd name="connsiteY12" fmla="*/ 137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53" y="1372"/>
                    </a:moveTo>
                    <a:lnTo>
                      <a:pt x="69424" y="1372"/>
                    </a:lnTo>
                    <a:lnTo>
                      <a:pt x="83103" y="5932"/>
                    </a:lnTo>
                    <a:lnTo>
                      <a:pt x="87663" y="19612"/>
                    </a:lnTo>
                    <a:lnTo>
                      <a:pt x="87663" y="70682"/>
                    </a:lnTo>
                    <a:lnTo>
                      <a:pt x="83103" y="84361"/>
                    </a:lnTo>
                    <a:lnTo>
                      <a:pt x="69424" y="88921"/>
                    </a:lnTo>
                    <a:lnTo>
                      <a:pt x="18353" y="88921"/>
                    </a:lnTo>
                    <a:lnTo>
                      <a:pt x="4674" y="84361"/>
                    </a:lnTo>
                    <a:lnTo>
                      <a:pt x="114" y="70682"/>
                    </a:lnTo>
                    <a:lnTo>
                      <a:pt x="1254" y="11632"/>
                    </a:lnTo>
                    <a:lnTo>
                      <a:pt x="4674" y="5932"/>
                    </a:lnTo>
                    <a:lnTo>
                      <a:pt x="18353" y="1372"/>
                    </a:lnTo>
                  </a:path>
                </a:pathLst>
              </a:custGeom>
              <a:solidFill>
                <a:srgbClr val="FFFFFF"/>
              </a:solidFill>
              <a:ln w="0" cap="flat">
                <a:noFill/>
                <a:prstDash val="solid"/>
                <a:miter/>
              </a:ln>
            </p:spPr>
            <p:txBody>
              <a:bodyPr rtlCol="0" anchor="ctr"/>
              <a:lstStyle/>
              <a:p>
                <a:endParaRPr lang="en-IN"/>
              </a:p>
            </p:txBody>
          </p:sp>
          <p:sp>
            <p:nvSpPr>
              <p:cNvPr id="647" name="Freeform: Shape 646">
                <a:extLst>
                  <a:ext uri="{FF2B5EF4-FFF2-40B4-BE49-F238E27FC236}">
                    <a16:creationId xmlns:a16="http://schemas.microsoft.com/office/drawing/2014/main" id="{1CB3F365-A732-6284-CE32-E2BF31AE5CAA}"/>
                  </a:ext>
                </a:extLst>
              </p:cNvPr>
              <p:cNvSpPr/>
              <p:nvPr/>
            </p:nvSpPr>
            <p:spPr>
              <a:xfrm>
                <a:off x="1787457" y="6148610"/>
                <a:ext cx="87548" cy="87548"/>
              </a:xfrm>
              <a:custGeom>
                <a:avLst/>
                <a:gdLst>
                  <a:gd name="connsiteX0" fmla="*/ 18353 w 87548"/>
                  <a:gd name="connsiteY0" fmla="*/ 1372 h 87548"/>
                  <a:gd name="connsiteX1" fmla="*/ 69424 w 87548"/>
                  <a:gd name="connsiteY1" fmla="*/ 1372 h 87548"/>
                  <a:gd name="connsiteX2" fmla="*/ 87663 w 87548"/>
                  <a:gd name="connsiteY2" fmla="*/ 19612 h 87548"/>
                  <a:gd name="connsiteX3" fmla="*/ 87663 w 87548"/>
                  <a:gd name="connsiteY3" fmla="*/ 19612 h 87548"/>
                  <a:gd name="connsiteX4" fmla="*/ 87663 w 87548"/>
                  <a:gd name="connsiteY4" fmla="*/ 70682 h 87548"/>
                  <a:gd name="connsiteX5" fmla="*/ 69424 w 87548"/>
                  <a:gd name="connsiteY5" fmla="*/ 88921 h 87548"/>
                  <a:gd name="connsiteX6" fmla="*/ 69424 w 87548"/>
                  <a:gd name="connsiteY6" fmla="*/ 88921 h 87548"/>
                  <a:gd name="connsiteX7" fmla="*/ 18353 w 87548"/>
                  <a:gd name="connsiteY7" fmla="*/ 88921 h 87548"/>
                  <a:gd name="connsiteX8" fmla="*/ 114 w 87548"/>
                  <a:gd name="connsiteY8" fmla="*/ 70682 h 87548"/>
                  <a:gd name="connsiteX9" fmla="*/ 114 w 87548"/>
                  <a:gd name="connsiteY9" fmla="*/ 70682 h 87548"/>
                  <a:gd name="connsiteX10" fmla="*/ 114 w 87548"/>
                  <a:gd name="connsiteY10" fmla="*/ 19612 h 87548"/>
                  <a:gd name="connsiteX11" fmla="*/ 18353 w 87548"/>
                  <a:gd name="connsiteY11" fmla="*/ 1372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53" y="1372"/>
                    </a:moveTo>
                    <a:cubicBezTo>
                      <a:pt x="38006" y="1372"/>
                      <a:pt x="57660" y="1372"/>
                      <a:pt x="69424" y="1372"/>
                    </a:cubicBezTo>
                    <a:cubicBezTo>
                      <a:pt x="81583" y="1372"/>
                      <a:pt x="87663" y="7452"/>
                      <a:pt x="87663" y="19612"/>
                    </a:cubicBezTo>
                    <a:moveTo>
                      <a:pt x="87663" y="19612"/>
                    </a:moveTo>
                    <a:cubicBezTo>
                      <a:pt x="87663" y="39273"/>
                      <a:pt x="87663" y="58935"/>
                      <a:pt x="87663" y="70682"/>
                    </a:cubicBezTo>
                    <a:cubicBezTo>
                      <a:pt x="87663" y="82841"/>
                      <a:pt x="81583" y="88921"/>
                      <a:pt x="69424" y="88921"/>
                    </a:cubicBezTo>
                    <a:moveTo>
                      <a:pt x="69424" y="88921"/>
                    </a:moveTo>
                    <a:cubicBezTo>
                      <a:pt x="56644" y="88921"/>
                      <a:pt x="43865" y="88921"/>
                      <a:pt x="18353" y="88921"/>
                    </a:cubicBezTo>
                    <a:cubicBezTo>
                      <a:pt x="6194" y="88921"/>
                      <a:pt x="114" y="82841"/>
                      <a:pt x="114" y="70682"/>
                    </a:cubicBezTo>
                    <a:moveTo>
                      <a:pt x="114" y="70682"/>
                    </a:moveTo>
                    <a:cubicBezTo>
                      <a:pt x="114" y="60353"/>
                      <a:pt x="114" y="50024"/>
                      <a:pt x="114" y="19612"/>
                    </a:cubicBezTo>
                    <a:cubicBezTo>
                      <a:pt x="114" y="7452"/>
                      <a:pt x="6194" y="1372"/>
                      <a:pt x="18353" y="1372"/>
                    </a:cubicBezTo>
                  </a:path>
                </a:pathLst>
              </a:custGeom>
              <a:noFill/>
              <a:ln w="4284" cap="flat">
                <a:solidFill>
                  <a:srgbClr val="171717"/>
                </a:solidFill>
                <a:prstDash val="solid"/>
                <a:miter/>
              </a:ln>
            </p:spPr>
            <p:txBody>
              <a:bodyPr rtlCol="0" anchor="ctr"/>
              <a:lstStyle/>
              <a:p>
                <a:endParaRPr lang="en-IN"/>
              </a:p>
            </p:txBody>
          </p:sp>
        </p:grpSp>
        <p:sp>
          <p:nvSpPr>
            <p:cNvPr id="648" name="Freeform: Shape 647">
              <a:extLst>
                <a:ext uri="{FF2B5EF4-FFF2-40B4-BE49-F238E27FC236}">
                  <a16:creationId xmlns:a16="http://schemas.microsoft.com/office/drawing/2014/main" id="{97248ADA-E9AC-64C1-4334-B63ABC3AC052}"/>
                </a:ext>
              </a:extLst>
            </p:cNvPr>
            <p:cNvSpPr/>
            <p:nvPr/>
          </p:nvSpPr>
          <p:spPr>
            <a:xfrm>
              <a:off x="5288183" y="4431841"/>
              <a:ext cx="54531" cy="52050"/>
            </a:xfrm>
            <a:custGeom>
              <a:avLst/>
              <a:gdLst>
                <a:gd name="connsiteX0" fmla="*/ 51910 w 54531"/>
                <a:gd name="connsiteY0" fmla="*/ 1372 h 52050"/>
                <a:gd name="connsiteX1" fmla="*/ 46438 w 54531"/>
                <a:gd name="connsiteY1" fmla="*/ 6844 h 52050"/>
                <a:gd name="connsiteX2" fmla="*/ 25618 w 54531"/>
                <a:gd name="connsiteY2" fmla="*/ 27664 h 52050"/>
                <a:gd name="connsiteX3" fmla="*/ 25760 w 54531"/>
                <a:gd name="connsiteY3" fmla="*/ 48944 h 52050"/>
                <a:gd name="connsiteX4" fmla="*/ 4481 w 54531"/>
                <a:gd name="connsiteY4" fmla="*/ 49087 h 52050"/>
                <a:gd name="connsiteX5" fmla="*/ 4338 w 54531"/>
                <a:gd name="connsiteY5" fmla="*/ 48944 h 52050"/>
                <a:gd name="connsiteX6" fmla="*/ 4708 w 54531"/>
                <a:gd name="connsiteY6" fmla="*/ 27667 h 52050"/>
                <a:gd name="connsiteX7" fmla="*/ 25615 w 54531"/>
                <a:gd name="connsiteY7" fmla="*/ 27667 h 52050"/>
                <a:gd name="connsiteX8" fmla="*/ 25618 w 54531"/>
                <a:gd name="connsiteY8" fmla="*/ 27664 h 52050"/>
                <a:gd name="connsiteX9" fmla="*/ 36862 w 54531"/>
                <a:gd name="connsiteY9" fmla="*/ 16420 h 52050"/>
                <a:gd name="connsiteX10" fmla="*/ 36862 w 54531"/>
                <a:gd name="connsiteY10" fmla="*/ 16420 h 52050"/>
                <a:gd name="connsiteX11" fmla="*/ 45070 w 54531"/>
                <a:gd name="connsiteY11" fmla="*/ 24628 h 52050"/>
                <a:gd name="connsiteX12" fmla="*/ 54646 w 54531"/>
                <a:gd name="connsiteY12" fmla="*/ 15052 h 52050"/>
                <a:gd name="connsiteX13" fmla="*/ 46438 w 54531"/>
                <a:gd name="connsiteY13" fmla="*/ 6844 h 52050"/>
                <a:gd name="connsiteX14" fmla="*/ 36862 w 54531"/>
                <a:gd name="connsiteY14" fmla="*/ 16420 h 52050"/>
                <a:gd name="connsiteX15" fmla="*/ 46438 w 54531"/>
                <a:gd name="connsiteY15" fmla="*/ 6844 h 5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31" h="52050">
                  <a:moveTo>
                    <a:pt x="51910" y="1372"/>
                  </a:moveTo>
                  <a:lnTo>
                    <a:pt x="46438" y="6844"/>
                  </a:lnTo>
                  <a:moveTo>
                    <a:pt x="25618" y="27664"/>
                  </a:moveTo>
                  <a:cubicBezTo>
                    <a:pt x="31534" y="33501"/>
                    <a:pt x="31597" y="43029"/>
                    <a:pt x="25760" y="48944"/>
                  </a:cubicBezTo>
                  <a:cubicBezTo>
                    <a:pt x="19924" y="54860"/>
                    <a:pt x="10396" y="54924"/>
                    <a:pt x="4481" y="49087"/>
                  </a:cubicBezTo>
                  <a:cubicBezTo>
                    <a:pt x="4433" y="49040"/>
                    <a:pt x="4385" y="48992"/>
                    <a:pt x="4338" y="48944"/>
                  </a:cubicBezTo>
                  <a:cubicBezTo>
                    <a:pt x="-1435" y="42967"/>
                    <a:pt x="-1270" y="33440"/>
                    <a:pt x="4708" y="27667"/>
                  </a:cubicBezTo>
                  <a:cubicBezTo>
                    <a:pt x="10539" y="22035"/>
                    <a:pt x="19784" y="22035"/>
                    <a:pt x="25615" y="27667"/>
                  </a:cubicBezTo>
                  <a:close/>
                  <a:moveTo>
                    <a:pt x="25618" y="27664"/>
                  </a:moveTo>
                  <a:lnTo>
                    <a:pt x="36862" y="16420"/>
                  </a:lnTo>
                  <a:moveTo>
                    <a:pt x="36862" y="16420"/>
                  </a:moveTo>
                  <a:lnTo>
                    <a:pt x="45070" y="24628"/>
                  </a:lnTo>
                  <a:lnTo>
                    <a:pt x="54646" y="15052"/>
                  </a:lnTo>
                  <a:lnTo>
                    <a:pt x="46438" y="6844"/>
                  </a:lnTo>
                  <a:moveTo>
                    <a:pt x="36862" y="16420"/>
                  </a:moveTo>
                  <a:lnTo>
                    <a:pt x="46438" y="6844"/>
                  </a:lnTo>
                </a:path>
              </a:pathLst>
            </a:custGeom>
            <a:solidFill>
              <a:srgbClr val="000000"/>
            </a:solidFill>
            <a:ln w="5288" cap="rnd">
              <a:solidFill>
                <a:srgbClr val="171717"/>
              </a:solidFill>
              <a:prstDash val="solid"/>
              <a:round/>
            </a:ln>
          </p:spPr>
          <p:txBody>
            <a:bodyPr rtlCol="0" anchor="ctr"/>
            <a:lstStyle/>
            <a:p>
              <a:endParaRPr lang="en-IN"/>
            </a:p>
          </p:txBody>
        </p:sp>
        <p:sp>
          <p:nvSpPr>
            <p:cNvPr id="649" name="Freeform: Shape 648">
              <a:extLst>
                <a:ext uri="{FF2B5EF4-FFF2-40B4-BE49-F238E27FC236}">
                  <a16:creationId xmlns:a16="http://schemas.microsoft.com/office/drawing/2014/main" id="{6A0102B4-45F5-1E33-36F6-8BE90C0A6C5D}"/>
                </a:ext>
              </a:extLst>
            </p:cNvPr>
            <p:cNvSpPr/>
            <p:nvPr/>
          </p:nvSpPr>
          <p:spPr>
            <a:xfrm>
              <a:off x="2580869" y="1273918"/>
              <a:ext cx="503406" cy="262646"/>
            </a:xfrm>
            <a:custGeom>
              <a:avLst/>
              <a:gdLst>
                <a:gd name="connsiteX0" fmla="*/ 22031 w 503406"/>
                <a:gd name="connsiteY0" fmla="*/ 72 h 262646"/>
                <a:gd name="connsiteX1" fmla="*/ 481663 w 503406"/>
                <a:gd name="connsiteY1" fmla="*/ 72 h 262646"/>
                <a:gd name="connsiteX2" fmla="*/ 503550 w 503406"/>
                <a:gd name="connsiteY2" fmla="*/ 21959 h 262646"/>
                <a:gd name="connsiteX3" fmla="*/ 503550 w 503406"/>
                <a:gd name="connsiteY3" fmla="*/ 21959 h 262646"/>
                <a:gd name="connsiteX4" fmla="*/ 503550 w 503406"/>
                <a:gd name="connsiteY4" fmla="*/ 240831 h 262646"/>
                <a:gd name="connsiteX5" fmla="*/ 481663 w 503406"/>
                <a:gd name="connsiteY5" fmla="*/ 262718 h 262646"/>
                <a:gd name="connsiteX6" fmla="*/ 481663 w 503406"/>
                <a:gd name="connsiteY6" fmla="*/ 262718 h 262646"/>
                <a:gd name="connsiteX7" fmla="*/ 22031 w 503406"/>
                <a:gd name="connsiteY7" fmla="*/ 262718 h 262646"/>
                <a:gd name="connsiteX8" fmla="*/ 144 w 503406"/>
                <a:gd name="connsiteY8" fmla="*/ 240831 h 262646"/>
                <a:gd name="connsiteX9" fmla="*/ 144 w 503406"/>
                <a:gd name="connsiteY9" fmla="*/ 240831 h 262646"/>
                <a:gd name="connsiteX10" fmla="*/ 144 w 503406"/>
                <a:gd name="connsiteY10" fmla="*/ 21959 h 262646"/>
                <a:gd name="connsiteX11" fmla="*/ 22031 w 503406"/>
                <a:gd name="connsiteY11" fmla="*/ 72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31" y="72"/>
                  </a:moveTo>
                  <a:cubicBezTo>
                    <a:pt x="119970" y="72"/>
                    <a:pt x="217909" y="72"/>
                    <a:pt x="481663" y="72"/>
                  </a:cubicBezTo>
                  <a:cubicBezTo>
                    <a:pt x="496254" y="72"/>
                    <a:pt x="503550" y="7367"/>
                    <a:pt x="503550" y="21959"/>
                  </a:cubicBezTo>
                  <a:moveTo>
                    <a:pt x="503550" y="21959"/>
                  </a:moveTo>
                  <a:cubicBezTo>
                    <a:pt x="503550" y="81203"/>
                    <a:pt x="503550" y="140447"/>
                    <a:pt x="503550" y="240831"/>
                  </a:cubicBezTo>
                  <a:cubicBezTo>
                    <a:pt x="503550" y="255423"/>
                    <a:pt x="496254" y="262718"/>
                    <a:pt x="481663" y="262718"/>
                  </a:cubicBezTo>
                  <a:moveTo>
                    <a:pt x="481663" y="262718"/>
                  </a:moveTo>
                  <a:cubicBezTo>
                    <a:pt x="349737" y="262718"/>
                    <a:pt x="217811" y="262718"/>
                    <a:pt x="22031" y="262718"/>
                  </a:cubicBezTo>
                  <a:cubicBezTo>
                    <a:pt x="7439" y="262718"/>
                    <a:pt x="144" y="255423"/>
                    <a:pt x="144" y="240831"/>
                  </a:cubicBezTo>
                  <a:moveTo>
                    <a:pt x="144" y="240831"/>
                  </a:moveTo>
                  <a:cubicBezTo>
                    <a:pt x="144" y="158818"/>
                    <a:pt x="144" y="76804"/>
                    <a:pt x="144" y="21959"/>
                  </a:cubicBezTo>
                  <a:cubicBezTo>
                    <a:pt x="144" y="7367"/>
                    <a:pt x="7439" y="72"/>
                    <a:pt x="22031" y="72"/>
                  </a:cubicBezTo>
                </a:path>
              </a:pathLst>
            </a:custGeom>
            <a:noFill/>
            <a:ln w="4284" cap="flat">
              <a:solidFill>
                <a:srgbClr val="171717"/>
              </a:solidFill>
              <a:prstDash val="solid"/>
              <a:miter/>
            </a:ln>
          </p:spPr>
          <p:txBody>
            <a:bodyPr rtlCol="0" anchor="ctr"/>
            <a:lstStyle/>
            <a:p>
              <a:endParaRPr lang="en-IN"/>
            </a:p>
          </p:txBody>
        </p:sp>
        <p:pic>
          <p:nvPicPr>
            <p:cNvPr id="650" name="Picture 649">
              <a:extLst>
                <a:ext uri="{FF2B5EF4-FFF2-40B4-BE49-F238E27FC236}">
                  <a16:creationId xmlns:a16="http://schemas.microsoft.com/office/drawing/2014/main" id="{619F4361-DF63-B99C-0A2E-CB6A32873FD9}"/>
                </a:ext>
              </a:extLst>
            </p:cNvPr>
            <p:cNvPicPr>
              <a:picLocks noChangeAspect="1"/>
            </p:cNvPicPr>
            <p:nvPr/>
          </p:nvPicPr>
          <p:blipFill>
            <a:blip r:embed="rId10"/>
            <a:stretch>
              <a:fillRect/>
            </a:stretch>
          </p:blipFill>
          <p:spPr>
            <a:xfrm>
              <a:off x="2666799" y="1341404"/>
              <a:ext cx="331546" cy="134971"/>
            </a:xfrm>
            <a:custGeom>
              <a:avLst/>
              <a:gdLst>
                <a:gd name="connsiteX0" fmla="*/ 167 w 331546"/>
                <a:gd name="connsiteY0" fmla="*/ 90 h 134971"/>
                <a:gd name="connsiteX1" fmla="*/ 331713 w 331546"/>
                <a:gd name="connsiteY1" fmla="*/ 90 h 134971"/>
                <a:gd name="connsiteX2" fmla="*/ 331713 w 331546"/>
                <a:gd name="connsiteY2" fmla="*/ 135061 h 134971"/>
                <a:gd name="connsiteX3" fmla="*/ 167 w 331546"/>
                <a:gd name="connsiteY3" fmla="*/ 135061 h 134971"/>
              </a:gdLst>
              <a:ahLst/>
              <a:cxnLst>
                <a:cxn ang="0">
                  <a:pos x="connsiteX0" y="connsiteY0"/>
                </a:cxn>
                <a:cxn ang="0">
                  <a:pos x="connsiteX1" y="connsiteY1"/>
                </a:cxn>
                <a:cxn ang="0">
                  <a:pos x="connsiteX2" y="connsiteY2"/>
                </a:cxn>
                <a:cxn ang="0">
                  <a:pos x="connsiteX3" y="connsiteY3"/>
                </a:cxn>
              </a:cxnLst>
              <a:rect l="l" t="t" r="r" b="b"/>
              <a:pathLst>
                <a:path w="331546" h="134971">
                  <a:moveTo>
                    <a:pt x="167" y="90"/>
                  </a:moveTo>
                  <a:lnTo>
                    <a:pt x="331713" y="90"/>
                  </a:lnTo>
                  <a:lnTo>
                    <a:pt x="331713" y="135061"/>
                  </a:lnTo>
                  <a:lnTo>
                    <a:pt x="167" y="135061"/>
                  </a:lnTo>
                  <a:close/>
                </a:path>
              </a:pathLst>
            </a:custGeom>
          </p:spPr>
        </p:pic>
        <p:grpSp>
          <p:nvGrpSpPr>
            <p:cNvPr id="651" name="Graphic 4">
              <a:extLst>
                <a:ext uri="{FF2B5EF4-FFF2-40B4-BE49-F238E27FC236}">
                  <a16:creationId xmlns:a16="http://schemas.microsoft.com/office/drawing/2014/main" id="{7039EC6C-CEC0-D93B-5D19-732C4EA8BABC}"/>
                </a:ext>
              </a:extLst>
            </p:cNvPr>
            <p:cNvGrpSpPr/>
            <p:nvPr/>
          </p:nvGrpSpPr>
          <p:grpSpPr>
            <a:xfrm>
              <a:off x="2624644" y="1219200"/>
              <a:ext cx="87548" cy="87548"/>
              <a:chOff x="1938844" y="1349104"/>
              <a:chExt cx="87548" cy="87548"/>
            </a:xfrm>
          </p:grpSpPr>
          <p:sp>
            <p:nvSpPr>
              <p:cNvPr id="652" name="Freeform: Shape 651">
                <a:extLst>
                  <a:ext uri="{FF2B5EF4-FFF2-40B4-BE49-F238E27FC236}">
                    <a16:creationId xmlns:a16="http://schemas.microsoft.com/office/drawing/2014/main" id="{C1757BAB-1E59-CC72-B94A-70D49512E039}"/>
                  </a:ext>
                </a:extLst>
              </p:cNvPr>
              <p:cNvSpPr/>
              <p:nvPr/>
            </p:nvSpPr>
            <p:spPr>
              <a:xfrm>
                <a:off x="1938844" y="1349104"/>
                <a:ext cx="87548" cy="87548"/>
              </a:xfrm>
              <a:custGeom>
                <a:avLst/>
                <a:gdLst>
                  <a:gd name="connsiteX0" fmla="*/ 18395 w 87548"/>
                  <a:gd name="connsiteY0" fmla="*/ 57 h 87548"/>
                  <a:gd name="connsiteX1" fmla="*/ 69465 w 87548"/>
                  <a:gd name="connsiteY1" fmla="*/ 57 h 87548"/>
                  <a:gd name="connsiteX2" fmla="*/ 83145 w 87548"/>
                  <a:gd name="connsiteY2" fmla="*/ 4616 h 87548"/>
                  <a:gd name="connsiteX3" fmla="*/ 87704 w 87548"/>
                  <a:gd name="connsiteY3" fmla="*/ 18296 h 87548"/>
                  <a:gd name="connsiteX4" fmla="*/ 87704 w 87548"/>
                  <a:gd name="connsiteY4" fmla="*/ 69366 h 87548"/>
                  <a:gd name="connsiteX5" fmla="*/ 83145 w 87548"/>
                  <a:gd name="connsiteY5" fmla="*/ 83046 h 87548"/>
                  <a:gd name="connsiteX6" fmla="*/ 69465 w 87548"/>
                  <a:gd name="connsiteY6" fmla="*/ 87605 h 87548"/>
                  <a:gd name="connsiteX7" fmla="*/ 18395 w 87548"/>
                  <a:gd name="connsiteY7" fmla="*/ 87605 h 87548"/>
                  <a:gd name="connsiteX8" fmla="*/ 4715 w 87548"/>
                  <a:gd name="connsiteY8" fmla="*/ 83046 h 87548"/>
                  <a:gd name="connsiteX9" fmla="*/ 156 w 87548"/>
                  <a:gd name="connsiteY9" fmla="*/ 69366 h 87548"/>
                  <a:gd name="connsiteX10" fmla="*/ 1295 w 87548"/>
                  <a:gd name="connsiteY10" fmla="*/ 10316 h 87548"/>
                  <a:gd name="connsiteX11" fmla="*/ 4715 w 87548"/>
                  <a:gd name="connsiteY11" fmla="*/ 4616 h 87548"/>
                  <a:gd name="connsiteX12" fmla="*/ 18395 w 87548"/>
                  <a:gd name="connsiteY12" fmla="*/ 57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95" y="57"/>
                    </a:moveTo>
                    <a:lnTo>
                      <a:pt x="69465" y="57"/>
                    </a:lnTo>
                    <a:lnTo>
                      <a:pt x="83145" y="4616"/>
                    </a:lnTo>
                    <a:lnTo>
                      <a:pt x="87704" y="18296"/>
                    </a:lnTo>
                    <a:lnTo>
                      <a:pt x="87704" y="69366"/>
                    </a:lnTo>
                    <a:lnTo>
                      <a:pt x="83145" y="83046"/>
                    </a:lnTo>
                    <a:lnTo>
                      <a:pt x="69465" y="87605"/>
                    </a:lnTo>
                    <a:lnTo>
                      <a:pt x="18395" y="87605"/>
                    </a:lnTo>
                    <a:lnTo>
                      <a:pt x="4715" y="83046"/>
                    </a:lnTo>
                    <a:lnTo>
                      <a:pt x="156" y="69366"/>
                    </a:lnTo>
                    <a:lnTo>
                      <a:pt x="1295" y="10316"/>
                    </a:lnTo>
                    <a:lnTo>
                      <a:pt x="4715" y="4616"/>
                    </a:lnTo>
                    <a:lnTo>
                      <a:pt x="18395" y="57"/>
                    </a:lnTo>
                  </a:path>
                </a:pathLst>
              </a:custGeom>
              <a:solidFill>
                <a:srgbClr val="FFFFFF"/>
              </a:solidFill>
              <a:ln w="0" cap="flat">
                <a:noFill/>
                <a:prstDash val="solid"/>
                <a:miter/>
              </a:ln>
            </p:spPr>
            <p:txBody>
              <a:bodyPr rtlCol="0" anchor="ctr"/>
              <a:lstStyle/>
              <a:p>
                <a:endParaRPr lang="en-IN"/>
              </a:p>
            </p:txBody>
          </p:sp>
          <p:sp>
            <p:nvSpPr>
              <p:cNvPr id="653" name="Freeform: Shape 652">
                <a:extLst>
                  <a:ext uri="{FF2B5EF4-FFF2-40B4-BE49-F238E27FC236}">
                    <a16:creationId xmlns:a16="http://schemas.microsoft.com/office/drawing/2014/main" id="{36374E50-8330-1D80-50EB-8D2BE42AEB27}"/>
                  </a:ext>
                </a:extLst>
              </p:cNvPr>
              <p:cNvSpPr/>
              <p:nvPr/>
            </p:nvSpPr>
            <p:spPr>
              <a:xfrm>
                <a:off x="1938844" y="1349104"/>
                <a:ext cx="87548" cy="87548"/>
              </a:xfrm>
              <a:custGeom>
                <a:avLst/>
                <a:gdLst>
                  <a:gd name="connsiteX0" fmla="*/ 18395 w 87548"/>
                  <a:gd name="connsiteY0" fmla="*/ 57 h 87548"/>
                  <a:gd name="connsiteX1" fmla="*/ 69465 w 87548"/>
                  <a:gd name="connsiteY1" fmla="*/ 57 h 87548"/>
                  <a:gd name="connsiteX2" fmla="*/ 87704 w 87548"/>
                  <a:gd name="connsiteY2" fmla="*/ 18296 h 87548"/>
                  <a:gd name="connsiteX3" fmla="*/ 87704 w 87548"/>
                  <a:gd name="connsiteY3" fmla="*/ 18296 h 87548"/>
                  <a:gd name="connsiteX4" fmla="*/ 87704 w 87548"/>
                  <a:gd name="connsiteY4" fmla="*/ 69366 h 87548"/>
                  <a:gd name="connsiteX5" fmla="*/ 69465 w 87548"/>
                  <a:gd name="connsiteY5" fmla="*/ 87605 h 87548"/>
                  <a:gd name="connsiteX6" fmla="*/ 69465 w 87548"/>
                  <a:gd name="connsiteY6" fmla="*/ 87605 h 87548"/>
                  <a:gd name="connsiteX7" fmla="*/ 18395 w 87548"/>
                  <a:gd name="connsiteY7" fmla="*/ 87605 h 87548"/>
                  <a:gd name="connsiteX8" fmla="*/ 156 w 87548"/>
                  <a:gd name="connsiteY8" fmla="*/ 69366 h 87548"/>
                  <a:gd name="connsiteX9" fmla="*/ 156 w 87548"/>
                  <a:gd name="connsiteY9" fmla="*/ 69366 h 87548"/>
                  <a:gd name="connsiteX10" fmla="*/ 156 w 87548"/>
                  <a:gd name="connsiteY10" fmla="*/ 18296 h 87548"/>
                  <a:gd name="connsiteX11" fmla="*/ 18395 w 87548"/>
                  <a:gd name="connsiteY11" fmla="*/ 57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95" y="57"/>
                    </a:moveTo>
                    <a:cubicBezTo>
                      <a:pt x="34479" y="57"/>
                      <a:pt x="50563" y="57"/>
                      <a:pt x="69465" y="57"/>
                    </a:cubicBezTo>
                    <a:cubicBezTo>
                      <a:pt x="81625" y="57"/>
                      <a:pt x="87704" y="6136"/>
                      <a:pt x="87704" y="18296"/>
                    </a:cubicBezTo>
                    <a:moveTo>
                      <a:pt x="87704" y="18296"/>
                    </a:moveTo>
                    <a:cubicBezTo>
                      <a:pt x="87704" y="34161"/>
                      <a:pt x="87704" y="50026"/>
                      <a:pt x="87704" y="69366"/>
                    </a:cubicBezTo>
                    <a:cubicBezTo>
                      <a:pt x="87704" y="81526"/>
                      <a:pt x="81625" y="87605"/>
                      <a:pt x="69465" y="87605"/>
                    </a:cubicBezTo>
                    <a:moveTo>
                      <a:pt x="69465" y="87605"/>
                    </a:moveTo>
                    <a:cubicBezTo>
                      <a:pt x="57845" y="87605"/>
                      <a:pt x="46225" y="87605"/>
                      <a:pt x="18395" y="87605"/>
                    </a:cubicBezTo>
                    <a:cubicBezTo>
                      <a:pt x="6235" y="87605"/>
                      <a:pt x="156" y="81526"/>
                      <a:pt x="156" y="69366"/>
                    </a:cubicBezTo>
                    <a:moveTo>
                      <a:pt x="156" y="69366"/>
                    </a:moveTo>
                    <a:cubicBezTo>
                      <a:pt x="156" y="55047"/>
                      <a:pt x="156" y="40729"/>
                      <a:pt x="156" y="18296"/>
                    </a:cubicBezTo>
                    <a:cubicBezTo>
                      <a:pt x="156" y="6136"/>
                      <a:pt x="6235" y="57"/>
                      <a:pt x="18395" y="57"/>
                    </a:cubicBezTo>
                  </a:path>
                </a:pathLst>
              </a:custGeom>
              <a:noFill/>
              <a:ln w="4284" cap="flat">
                <a:solidFill>
                  <a:srgbClr val="171717"/>
                </a:solidFill>
                <a:prstDash val="solid"/>
                <a:miter/>
              </a:ln>
            </p:spPr>
            <p:txBody>
              <a:bodyPr rtlCol="0" anchor="ctr"/>
              <a:lstStyle/>
              <a:p>
                <a:endParaRPr lang="en-IN"/>
              </a:p>
            </p:txBody>
          </p:sp>
        </p:grpSp>
        <p:grpSp>
          <p:nvGrpSpPr>
            <p:cNvPr id="654" name="Graphic 4">
              <a:extLst>
                <a:ext uri="{FF2B5EF4-FFF2-40B4-BE49-F238E27FC236}">
                  <a16:creationId xmlns:a16="http://schemas.microsoft.com/office/drawing/2014/main" id="{9C0E8EEB-10A7-C980-40B4-9D0148A79E9E}"/>
                </a:ext>
              </a:extLst>
            </p:cNvPr>
            <p:cNvGrpSpPr/>
            <p:nvPr/>
          </p:nvGrpSpPr>
          <p:grpSpPr>
            <a:xfrm>
              <a:off x="2643795" y="1238352"/>
              <a:ext cx="49246" cy="49246"/>
              <a:chOff x="1957995" y="1368256"/>
              <a:chExt cx="49246" cy="49246"/>
            </a:xfrm>
            <a:solidFill>
              <a:srgbClr val="000000"/>
            </a:solidFill>
          </p:grpSpPr>
          <p:sp>
            <p:nvSpPr>
              <p:cNvPr id="655" name="Freeform: Shape 654">
                <a:extLst>
                  <a:ext uri="{FF2B5EF4-FFF2-40B4-BE49-F238E27FC236}">
                    <a16:creationId xmlns:a16="http://schemas.microsoft.com/office/drawing/2014/main" id="{D299B06D-30E9-66EA-091C-1F0CB84B4016}"/>
                  </a:ext>
                </a:extLst>
              </p:cNvPr>
              <p:cNvSpPr/>
              <p:nvPr/>
            </p:nvSpPr>
            <p:spPr>
              <a:xfrm>
                <a:off x="1990826" y="1368256"/>
                <a:ext cx="16415" cy="49246"/>
              </a:xfrm>
              <a:custGeom>
                <a:avLst/>
                <a:gdLst>
                  <a:gd name="connsiteX0" fmla="*/ 154 w 16415"/>
                  <a:gd name="connsiteY0" fmla="*/ 57 h 49246"/>
                  <a:gd name="connsiteX1" fmla="*/ 11098 w 16415"/>
                  <a:gd name="connsiteY1" fmla="*/ 57 h 49246"/>
                  <a:gd name="connsiteX2" fmla="*/ 16569 w 16415"/>
                  <a:gd name="connsiteY2" fmla="*/ 5528 h 49246"/>
                  <a:gd name="connsiteX3" fmla="*/ 16569 w 16415"/>
                  <a:gd name="connsiteY3" fmla="*/ 43831 h 49246"/>
                  <a:gd name="connsiteX4" fmla="*/ 11098 w 16415"/>
                  <a:gd name="connsiteY4" fmla="*/ 49303 h 49246"/>
                  <a:gd name="connsiteX5" fmla="*/ 154 w 16415"/>
                  <a:gd name="connsiteY5" fmla="*/ 49303 h 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15" h="49246">
                    <a:moveTo>
                      <a:pt x="154" y="57"/>
                    </a:moveTo>
                    <a:lnTo>
                      <a:pt x="11098" y="57"/>
                    </a:lnTo>
                    <a:cubicBezTo>
                      <a:pt x="14120" y="57"/>
                      <a:pt x="16569" y="2506"/>
                      <a:pt x="16569" y="5528"/>
                    </a:cubicBezTo>
                    <a:lnTo>
                      <a:pt x="16569" y="43831"/>
                    </a:lnTo>
                    <a:cubicBezTo>
                      <a:pt x="16569" y="46853"/>
                      <a:pt x="14120" y="49303"/>
                      <a:pt x="11098" y="49303"/>
                    </a:cubicBezTo>
                    <a:lnTo>
                      <a:pt x="154" y="49303"/>
                    </a:lnTo>
                  </a:path>
                </a:pathLst>
              </a:custGeom>
              <a:solidFill>
                <a:srgbClr val="000000"/>
              </a:solidFill>
              <a:ln w="5288" cap="rnd">
                <a:solidFill>
                  <a:srgbClr val="171717"/>
                </a:solidFill>
                <a:prstDash val="solid"/>
                <a:round/>
              </a:ln>
            </p:spPr>
            <p:txBody>
              <a:bodyPr rtlCol="0" anchor="ctr"/>
              <a:lstStyle/>
              <a:p>
                <a:endParaRPr lang="en-IN"/>
              </a:p>
            </p:txBody>
          </p:sp>
          <p:sp>
            <p:nvSpPr>
              <p:cNvPr id="656" name="Freeform: Shape 655">
                <a:extLst>
                  <a:ext uri="{FF2B5EF4-FFF2-40B4-BE49-F238E27FC236}">
                    <a16:creationId xmlns:a16="http://schemas.microsoft.com/office/drawing/2014/main" id="{5A5061F7-4ED2-4C59-AE3B-E53029BE2B90}"/>
                  </a:ext>
                </a:extLst>
              </p:cNvPr>
              <p:cNvSpPr/>
              <p:nvPr/>
            </p:nvSpPr>
            <p:spPr>
              <a:xfrm>
                <a:off x="1977146" y="1379199"/>
                <a:ext cx="13679" cy="27359"/>
              </a:xfrm>
              <a:custGeom>
                <a:avLst/>
                <a:gdLst>
                  <a:gd name="connsiteX0" fmla="*/ 155 w 13679"/>
                  <a:gd name="connsiteY0" fmla="*/ 27416 h 27359"/>
                  <a:gd name="connsiteX1" fmla="*/ 13835 w 13679"/>
                  <a:gd name="connsiteY1" fmla="*/ 13736 h 27359"/>
                  <a:gd name="connsiteX2" fmla="*/ 155 w 13679"/>
                  <a:gd name="connsiteY2" fmla="*/ 57 h 27359"/>
                </a:gdLst>
                <a:ahLst/>
                <a:cxnLst>
                  <a:cxn ang="0">
                    <a:pos x="connsiteX0" y="connsiteY0"/>
                  </a:cxn>
                  <a:cxn ang="0">
                    <a:pos x="connsiteX1" y="connsiteY1"/>
                  </a:cxn>
                  <a:cxn ang="0">
                    <a:pos x="connsiteX2" y="connsiteY2"/>
                  </a:cxn>
                </a:cxnLst>
                <a:rect l="l" t="t" r="r" b="b"/>
                <a:pathLst>
                  <a:path w="13679" h="27359">
                    <a:moveTo>
                      <a:pt x="155" y="27416"/>
                    </a:moveTo>
                    <a:lnTo>
                      <a:pt x="13835" y="13736"/>
                    </a:lnTo>
                    <a:lnTo>
                      <a:pt x="155" y="57"/>
                    </a:lnTo>
                  </a:path>
                </a:pathLst>
              </a:custGeom>
              <a:solidFill>
                <a:srgbClr val="000000"/>
              </a:solidFill>
              <a:ln w="5288" cap="rnd">
                <a:solidFill>
                  <a:srgbClr val="171717"/>
                </a:solidFill>
                <a:prstDash val="solid"/>
                <a:round/>
              </a:ln>
            </p:spPr>
            <p:txBody>
              <a:bodyPr rtlCol="0" anchor="ctr"/>
              <a:lstStyle/>
              <a:p>
                <a:endParaRPr lang="en-IN"/>
              </a:p>
            </p:txBody>
          </p:sp>
          <p:sp>
            <p:nvSpPr>
              <p:cNvPr id="657" name="Freeform: Shape 656">
                <a:extLst>
                  <a:ext uri="{FF2B5EF4-FFF2-40B4-BE49-F238E27FC236}">
                    <a16:creationId xmlns:a16="http://schemas.microsoft.com/office/drawing/2014/main" id="{51E3DD14-D437-7A9E-EC21-6B34BCC88EFF}"/>
                  </a:ext>
                </a:extLst>
              </p:cNvPr>
              <p:cNvSpPr/>
              <p:nvPr/>
            </p:nvSpPr>
            <p:spPr>
              <a:xfrm>
                <a:off x="1957995" y="1392879"/>
                <a:ext cx="32830" cy="3647"/>
              </a:xfrm>
              <a:custGeom>
                <a:avLst/>
                <a:gdLst>
                  <a:gd name="connsiteX0" fmla="*/ 32987 w 32830"/>
                  <a:gd name="connsiteY0" fmla="*/ 57 h 3647"/>
                  <a:gd name="connsiteX1" fmla="*/ 156 w 32830"/>
                  <a:gd name="connsiteY1" fmla="*/ 57 h 3647"/>
                </a:gdLst>
                <a:ahLst/>
                <a:cxnLst>
                  <a:cxn ang="0">
                    <a:pos x="connsiteX0" y="connsiteY0"/>
                  </a:cxn>
                  <a:cxn ang="0">
                    <a:pos x="connsiteX1" y="connsiteY1"/>
                  </a:cxn>
                </a:cxnLst>
                <a:rect l="l" t="t" r="r" b="b"/>
                <a:pathLst>
                  <a:path w="32830" h="3647">
                    <a:moveTo>
                      <a:pt x="32987" y="57"/>
                    </a:moveTo>
                    <a:lnTo>
                      <a:pt x="156" y="57"/>
                    </a:lnTo>
                  </a:path>
                </a:pathLst>
              </a:custGeom>
              <a:ln w="5288" cap="rnd">
                <a:solidFill>
                  <a:srgbClr val="171717"/>
                </a:solidFill>
                <a:prstDash val="solid"/>
                <a:round/>
              </a:ln>
            </p:spPr>
            <p:txBody>
              <a:bodyPr rtlCol="0" anchor="ctr"/>
              <a:lstStyle/>
              <a:p>
                <a:endParaRPr lang="en-IN"/>
              </a:p>
            </p:txBody>
          </p:sp>
        </p:grpSp>
        <p:sp>
          <p:nvSpPr>
            <p:cNvPr id="658" name="Freeform: Shape 657">
              <a:extLst>
                <a:ext uri="{FF2B5EF4-FFF2-40B4-BE49-F238E27FC236}">
                  <a16:creationId xmlns:a16="http://schemas.microsoft.com/office/drawing/2014/main" id="{62C4C853-8E5B-1C78-A358-BAE3F05516CF}"/>
                </a:ext>
              </a:extLst>
            </p:cNvPr>
            <p:cNvSpPr/>
            <p:nvPr/>
          </p:nvSpPr>
          <p:spPr>
            <a:xfrm>
              <a:off x="2580869" y="1708015"/>
              <a:ext cx="503406" cy="262646"/>
            </a:xfrm>
            <a:custGeom>
              <a:avLst/>
              <a:gdLst>
                <a:gd name="connsiteX0" fmla="*/ 22031 w 503406"/>
                <a:gd name="connsiteY0" fmla="*/ 191 h 262646"/>
                <a:gd name="connsiteX1" fmla="*/ 481663 w 503406"/>
                <a:gd name="connsiteY1" fmla="*/ 191 h 262646"/>
                <a:gd name="connsiteX2" fmla="*/ 503550 w 503406"/>
                <a:gd name="connsiteY2" fmla="*/ 22078 h 262646"/>
                <a:gd name="connsiteX3" fmla="*/ 503550 w 503406"/>
                <a:gd name="connsiteY3" fmla="*/ 22078 h 262646"/>
                <a:gd name="connsiteX4" fmla="*/ 503550 w 503406"/>
                <a:gd name="connsiteY4" fmla="*/ 240950 h 262646"/>
                <a:gd name="connsiteX5" fmla="*/ 481663 w 503406"/>
                <a:gd name="connsiteY5" fmla="*/ 262837 h 262646"/>
                <a:gd name="connsiteX6" fmla="*/ 481663 w 503406"/>
                <a:gd name="connsiteY6" fmla="*/ 262837 h 262646"/>
                <a:gd name="connsiteX7" fmla="*/ 22031 w 503406"/>
                <a:gd name="connsiteY7" fmla="*/ 262837 h 262646"/>
                <a:gd name="connsiteX8" fmla="*/ 144 w 503406"/>
                <a:gd name="connsiteY8" fmla="*/ 240950 h 262646"/>
                <a:gd name="connsiteX9" fmla="*/ 144 w 503406"/>
                <a:gd name="connsiteY9" fmla="*/ 240950 h 262646"/>
                <a:gd name="connsiteX10" fmla="*/ 144 w 503406"/>
                <a:gd name="connsiteY10" fmla="*/ 22078 h 262646"/>
                <a:gd name="connsiteX11" fmla="*/ 22031 w 503406"/>
                <a:gd name="connsiteY11" fmla="*/ 191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31" y="191"/>
                  </a:moveTo>
                  <a:cubicBezTo>
                    <a:pt x="142464" y="191"/>
                    <a:pt x="262898" y="191"/>
                    <a:pt x="481663" y="191"/>
                  </a:cubicBezTo>
                  <a:cubicBezTo>
                    <a:pt x="496254" y="191"/>
                    <a:pt x="503550" y="7486"/>
                    <a:pt x="503550" y="22078"/>
                  </a:cubicBezTo>
                  <a:moveTo>
                    <a:pt x="503550" y="22078"/>
                  </a:moveTo>
                  <a:cubicBezTo>
                    <a:pt x="503550" y="70682"/>
                    <a:pt x="503550" y="119286"/>
                    <a:pt x="503550" y="240950"/>
                  </a:cubicBezTo>
                  <a:cubicBezTo>
                    <a:pt x="503550" y="255542"/>
                    <a:pt x="496254" y="262837"/>
                    <a:pt x="481663" y="262837"/>
                  </a:cubicBezTo>
                  <a:moveTo>
                    <a:pt x="481663" y="262837"/>
                  </a:moveTo>
                  <a:cubicBezTo>
                    <a:pt x="319837" y="262837"/>
                    <a:pt x="158011" y="262837"/>
                    <a:pt x="22031" y="262837"/>
                  </a:cubicBezTo>
                  <a:cubicBezTo>
                    <a:pt x="7439" y="262837"/>
                    <a:pt x="144" y="255542"/>
                    <a:pt x="144" y="240950"/>
                  </a:cubicBezTo>
                  <a:moveTo>
                    <a:pt x="144" y="240950"/>
                  </a:moveTo>
                  <a:cubicBezTo>
                    <a:pt x="144" y="162638"/>
                    <a:pt x="144" y="84326"/>
                    <a:pt x="144" y="22078"/>
                  </a:cubicBezTo>
                  <a:cubicBezTo>
                    <a:pt x="144" y="7486"/>
                    <a:pt x="7439" y="191"/>
                    <a:pt x="22031" y="191"/>
                  </a:cubicBezTo>
                </a:path>
              </a:pathLst>
            </a:custGeom>
            <a:noFill/>
            <a:ln w="4284" cap="flat">
              <a:solidFill>
                <a:srgbClr val="171717"/>
              </a:solidFill>
              <a:prstDash val="solid"/>
              <a:miter/>
            </a:ln>
          </p:spPr>
          <p:txBody>
            <a:bodyPr rtlCol="0" anchor="ctr"/>
            <a:lstStyle/>
            <a:p>
              <a:endParaRPr lang="en-IN"/>
            </a:p>
          </p:txBody>
        </p:sp>
        <p:pic>
          <p:nvPicPr>
            <p:cNvPr id="659" name="Picture 658">
              <a:extLst>
                <a:ext uri="{FF2B5EF4-FFF2-40B4-BE49-F238E27FC236}">
                  <a16:creationId xmlns:a16="http://schemas.microsoft.com/office/drawing/2014/main" id="{D560EFFD-AD09-D4F7-26A9-B505B00D3DB7}"/>
                </a:ext>
              </a:extLst>
            </p:cNvPr>
            <p:cNvPicPr>
              <a:picLocks noChangeAspect="1"/>
            </p:cNvPicPr>
            <p:nvPr/>
          </p:nvPicPr>
          <p:blipFill>
            <a:blip r:embed="rId11"/>
            <a:stretch>
              <a:fillRect/>
            </a:stretch>
          </p:blipFill>
          <p:spPr>
            <a:xfrm>
              <a:off x="2652732" y="1775501"/>
              <a:ext cx="359680" cy="134971"/>
            </a:xfrm>
            <a:custGeom>
              <a:avLst/>
              <a:gdLst>
                <a:gd name="connsiteX0" fmla="*/ 163 w 359680"/>
                <a:gd name="connsiteY0" fmla="*/ 209 h 134971"/>
                <a:gd name="connsiteX1" fmla="*/ 359843 w 359680"/>
                <a:gd name="connsiteY1" fmla="*/ 209 h 134971"/>
                <a:gd name="connsiteX2" fmla="*/ 359843 w 359680"/>
                <a:gd name="connsiteY2" fmla="*/ 135180 h 134971"/>
                <a:gd name="connsiteX3" fmla="*/ 163 w 359680"/>
                <a:gd name="connsiteY3" fmla="*/ 135180 h 134971"/>
              </a:gdLst>
              <a:ahLst/>
              <a:cxnLst>
                <a:cxn ang="0">
                  <a:pos x="connsiteX0" y="connsiteY0"/>
                </a:cxn>
                <a:cxn ang="0">
                  <a:pos x="connsiteX1" y="connsiteY1"/>
                </a:cxn>
                <a:cxn ang="0">
                  <a:pos x="connsiteX2" y="connsiteY2"/>
                </a:cxn>
                <a:cxn ang="0">
                  <a:pos x="connsiteX3" y="connsiteY3"/>
                </a:cxn>
              </a:cxnLst>
              <a:rect l="l" t="t" r="r" b="b"/>
              <a:pathLst>
                <a:path w="359680" h="134971">
                  <a:moveTo>
                    <a:pt x="163" y="209"/>
                  </a:moveTo>
                  <a:lnTo>
                    <a:pt x="359843" y="209"/>
                  </a:lnTo>
                  <a:lnTo>
                    <a:pt x="359843" y="135180"/>
                  </a:lnTo>
                  <a:lnTo>
                    <a:pt x="163" y="135180"/>
                  </a:lnTo>
                  <a:close/>
                </a:path>
              </a:pathLst>
            </a:custGeom>
          </p:spPr>
        </p:pic>
        <p:grpSp>
          <p:nvGrpSpPr>
            <p:cNvPr id="660" name="Graphic 4">
              <a:extLst>
                <a:ext uri="{FF2B5EF4-FFF2-40B4-BE49-F238E27FC236}">
                  <a16:creationId xmlns:a16="http://schemas.microsoft.com/office/drawing/2014/main" id="{BBA7F25D-F510-30FB-E4B3-86A4CAFEF0E2}"/>
                </a:ext>
              </a:extLst>
            </p:cNvPr>
            <p:cNvGrpSpPr/>
            <p:nvPr/>
          </p:nvGrpSpPr>
          <p:grpSpPr>
            <a:xfrm>
              <a:off x="2624644" y="1653297"/>
              <a:ext cx="87548" cy="87548"/>
              <a:chOff x="1938844" y="1783201"/>
              <a:chExt cx="87548" cy="87548"/>
            </a:xfrm>
          </p:grpSpPr>
          <p:sp>
            <p:nvSpPr>
              <p:cNvPr id="661" name="Freeform: Shape 660">
                <a:extLst>
                  <a:ext uri="{FF2B5EF4-FFF2-40B4-BE49-F238E27FC236}">
                    <a16:creationId xmlns:a16="http://schemas.microsoft.com/office/drawing/2014/main" id="{81628251-E86D-FF10-CFFE-5D715B2067C2}"/>
                  </a:ext>
                </a:extLst>
              </p:cNvPr>
              <p:cNvSpPr/>
              <p:nvPr/>
            </p:nvSpPr>
            <p:spPr>
              <a:xfrm>
                <a:off x="1938844" y="1783201"/>
                <a:ext cx="87548" cy="87548"/>
              </a:xfrm>
              <a:custGeom>
                <a:avLst/>
                <a:gdLst>
                  <a:gd name="connsiteX0" fmla="*/ 18395 w 87548"/>
                  <a:gd name="connsiteY0" fmla="*/ 176 h 87548"/>
                  <a:gd name="connsiteX1" fmla="*/ 69465 w 87548"/>
                  <a:gd name="connsiteY1" fmla="*/ 176 h 87548"/>
                  <a:gd name="connsiteX2" fmla="*/ 83145 w 87548"/>
                  <a:gd name="connsiteY2" fmla="*/ 4735 h 87548"/>
                  <a:gd name="connsiteX3" fmla="*/ 87704 w 87548"/>
                  <a:gd name="connsiteY3" fmla="*/ 18415 h 87548"/>
                  <a:gd name="connsiteX4" fmla="*/ 87704 w 87548"/>
                  <a:gd name="connsiteY4" fmla="*/ 69485 h 87548"/>
                  <a:gd name="connsiteX5" fmla="*/ 83145 w 87548"/>
                  <a:gd name="connsiteY5" fmla="*/ 83165 h 87548"/>
                  <a:gd name="connsiteX6" fmla="*/ 69465 w 87548"/>
                  <a:gd name="connsiteY6" fmla="*/ 87724 h 87548"/>
                  <a:gd name="connsiteX7" fmla="*/ 18395 w 87548"/>
                  <a:gd name="connsiteY7" fmla="*/ 87724 h 87548"/>
                  <a:gd name="connsiteX8" fmla="*/ 4715 w 87548"/>
                  <a:gd name="connsiteY8" fmla="*/ 83165 h 87548"/>
                  <a:gd name="connsiteX9" fmla="*/ 156 w 87548"/>
                  <a:gd name="connsiteY9" fmla="*/ 69485 h 87548"/>
                  <a:gd name="connsiteX10" fmla="*/ 1295 w 87548"/>
                  <a:gd name="connsiteY10" fmla="*/ 10435 h 87548"/>
                  <a:gd name="connsiteX11" fmla="*/ 4715 w 87548"/>
                  <a:gd name="connsiteY11" fmla="*/ 4735 h 87548"/>
                  <a:gd name="connsiteX12" fmla="*/ 18395 w 87548"/>
                  <a:gd name="connsiteY12" fmla="*/ 17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395" y="176"/>
                    </a:moveTo>
                    <a:lnTo>
                      <a:pt x="69465" y="176"/>
                    </a:lnTo>
                    <a:lnTo>
                      <a:pt x="83145" y="4735"/>
                    </a:lnTo>
                    <a:lnTo>
                      <a:pt x="87704" y="18415"/>
                    </a:lnTo>
                    <a:lnTo>
                      <a:pt x="87704" y="69485"/>
                    </a:lnTo>
                    <a:lnTo>
                      <a:pt x="83145" y="83165"/>
                    </a:lnTo>
                    <a:lnTo>
                      <a:pt x="69465" y="87724"/>
                    </a:lnTo>
                    <a:lnTo>
                      <a:pt x="18395" y="87724"/>
                    </a:lnTo>
                    <a:lnTo>
                      <a:pt x="4715" y="83165"/>
                    </a:lnTo>
                    <a:lnTo>
                      <a:pt x="156" y="69485"/>
                    </a:lnTo>
                    <a:lnTo>
                      <a:pt x="1295" y="10435"/>
                    </a:lnTo>
                    <a:lnTo>
                      <a:pt x="4715" y="4735"/>
                    </a:lnTo>
                    <a:lnTo>
                      <a:pt x="18395" y="176"/>
                    </a:lnTo>
                  </a:path>
                </a:pathLst>
              </a:custGeom>
              <a:solidFill>
                <a:srgbClr val="FFFFFF"/>
              </a:solidFill>
              <a:ln w="0" cap="flat">
                <a:noFill/>
                <a:prstDash val="solid"/>
                <a:miter/>
              </a:ln>
            </p:spPr>
            <p:txBody>
              <a:bodyPr rtlCol="0" anchor="ctr"/>
              <a:lstStyle/>
              <a:p>
                <a:endParaRPr lang="en-IN"/>
              </a:p>
            </p:txBody>
          </p:sp>
          <p:sp>
            <p:nvSpPr>
              <p:cNvPr id="662" name="Freeform: Shape 661">
                <a:extLst>
                  <a:ext uri="{FF2B5EF4-FFF2-40B4-BE49-F238E27FC236}">
                    <a16:creationId xmlns:a16="http://schemas.microsoft.com/office/drawing/2014/main" id="{6DC13F1B-28B4-225D-15ED-D67F871DDE79}"/>
                  </a:ext>
                </a:extLst>
              </p:cNvPr>
              <p:cNvSpPr/>
              <p:nvPr/>
            </p:nvSpPr>
            <p:spPr>
              <a:xfrm>
                <a:off x="1938844" y="1783201"/>
                <a:ext cx="87548" cy="87548"/>
              </a:xfrm>
              <a:custGeom>
                <a:avLst/>
                <a:gdLst>
                  <a:gd name="connsiteX0" fmla="*/ 18395 w 87548"/>
                  <a:gd name="connsiteY0" fmla="*/ 176 h 87548"/>
                  <a:gd name="connsiteX1" fmla="*/ 69465 w 87548"/>
                  <a:gd name="connsiteY1" fmla="*/ 176 h 87548"/>
                  <a:gd name="connsiteX2" fmla="*/ 87704 w 87548"/>
                  <a:gd name="connsiteY2" fmla="*/ 18415 h 87548"/>
                  <a:gd name="connsiteX3" fmla="*/ 87704 w 87548"/>
                  <a:gd name="connsiteY3" fmla="*/ 18415 h 87548"/>
                  <a:gd name="connsiteX4" fmla="*/ 87704 w 87548"/>
                  <a:gd name="connsiteY4" fmla="*/ 69485 h 87548"/>
                  <a:gd name="connsiteX5" fmla="*/ 69465 w 87548"/>
                  <a:gd name="connsiteY5" fmla="*/ 87724 h 87548"/>
                  <a:gd name="connsiteX6" fmla="*/ 69465 w 87548"/>
                  <a:gd name="connsiteY6" fmla="*/ 87724 h 87548"/>
                  <a:gd name="connsiteX7" fmla="*/ 18395 w 87548"/>
                  <a:gd name="connsiteY7" fmla="*/ 87724 h 87548"/>
                  <a:gd name="connsiteX8" fmla="*/ 156 w 87548"/>
                  <a:gd name="connsiteY8" fmla="*/ 69485 h 87548"/>
                  <a:gd name="connsiteX9" fmla="*/ 156 w 87548"/>
                  <a:gd name="connsiteY9" fmla="*/ 69485 h 87548"/>
                  <a:gd name="connsiteX10" fmla="*/ 156 w 87548"/>
                  <a:gd name="connsiteY10" fmla="*/ 18415 h 87548"/>
                  <a:gd name="connsiteX11" fmla="*/ 18395 w 87548"/>
                  <a:gd name="connsiteY11" fmla="*/ 17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395" y="176"/>
                    </a:moveTo>
                    <a:cubicBezTo>
                      <a:pt x="29588" y="176"/>
                      <a:pt x="40780" y="176"/>
                      <a:pt x="69465" y="176"/>
                    </a:cubicBezTo>
                    <a:cubicBezTo>
                      <a:pt x="81625" y="176"/>
                      <a:pt x="87704" y="6255"/>
                      <a:pt x="87704" y="18415"/>
                    </a:cubicBezTo>
                    <a:moveTo>
                      <a:pt x="87704" y="18415"/>
                    </a:moveTo>
                    <a:cubicBezTo>
                      <a:pt x="87704" y="30705"/>
                      <a:pt x="87704" y="42995"/>
                      <a:pt x="87704" y="69485"/>
                    </a:cubicBezTo>
                    <a:cubicBezTo>
                      <a:pt x="87704" y="81645"/>
                      <a:pt x="81625" y="87724"/>
                      <a:pt x="69465" y="87724"/>
                    </a:cubicBezTo>
                    <a:moveTo>
                      <a:pt x="69465" y="87724"/>
                    </a:moveTo>
                    <a:cubicBezTo>
                      <a:pt x="57159" y="87724"/>
                      <a:pt x="44852" y="87724"/>
                      <a:pt x="18395" y="87724"/>
                    </a:cubicBezTo>
                    <a:cubicBezTo>
                      <a:pt x="6235" y="87724"/>
                      <a:pt x="156" y="81645"/>
                      <a:pt x="156" y="69485"/>
                    </a:cubicBezTo>
                    <a:moveTo>
                      <a:pt x="156" y="69485"/>
                    </a:moveTo>
                    <a:cubicBezTo>
                      <a:pt x="156" y="53026"/>
                      <a:pt x="156" y="36567"/>
                      <a:pt x="156" y="18415"/>
                    </a:cubicBezTo>
                    <a:cubicBezTo>
                      <a:pt x="156" y="6255"/>
                      <a:pt x="6235" y="176"/>
                      <a:pt x="18395" y="176"/>
                    </a:cubicBezTo>
                  </a:path>
                </a:pathLst>
              </a:custGeom>
              <a:noFill/>
              <a:ln w="4284" cap="flat">
                <a:solidFill>
                  <a:srgbClr val="171717"/>
                </a:solidFill>
                <a:prstDash val="solid"/>
                <a:miter/>
              </a:ln>
            </p:spPr>
            <p:txBody>
              <a:bodyPr rtlCol="0" anchor="ctr"/>
              <a:lstStyle/>
              <a:p>
                <a:endParaRPr lang="en-IN"/>
              </a:p>
            </p:txBody>
          </p:sp>
        </p:grpSp>
        <p:grpSp>
          <p:nvGrpSpPr>
            <p:cNvPr id="663" name="Graphic 4">
              <a:extLst>
                <a:ext uri="{FF2B5EF4-FFF2-40B4-BE49-F238E27FC236}">
                  <a16:creationId xmlns:a16="http://schemas.microsoft.com/office/drawing/2014/main" id="{5DF3F75C-ABBC-3765-9C8B-2C7BEE746A46}"/>
                </a:ext>
              </a:extLst>
            </p:cNvPr>
            <p:cNvGrpSpPr/>
            <p:nvPr/>
          </p:nvGrpSpPr>
          <p:grpSpPr>
            <a:xfrm>
              <a:off x="2641059" y="1669713"/>
              <a:ext cx="54718" cy="54718"/>
              <a:chOff x="1955259" y="1799617"/>
              <a:chExt cx="54718" cy="54718"/>
            </a:xfrm>
            <a:solidFill>
              <a:srgbClr val="000000"/>
            </a:solidFill>
          </p:grpSpPr>
          <p:sp>
            <p:nvSpPr>
              <p:cNvPr id="664" name="Freeform: Shape 663">
                <a:extLst>
                  <a:ext uri="{FF2B5EF4-FFF2-40B4-BE49-F238E27FC236}">
                    <a16:creationId xmlns:a16="http://schemas.microsoft.com/office/drawing/2014/main" id="{9AAB88E3-EB49-830B-9547-D5045567C18B}"/>
                  </a:ext>
                </a:extLst>
              </p:cNvPr>
              <p:cNvSpPr/>
              <p:nvPr/>
            </p:nvSpPr>
            <p:spPr>
              <a:xfrm>
                <a:off x="1960731" y="1826976"/>
                <a:ext cx="43774" cy="27359"/>
              </a:xfrm>
              <a:custGeom>
                <a:avLst/>
                <a:gdLst>
                  <a:gd name="connsiteX0" fmla="*/ 43930 w 43774"/>
                  <a:gd name="connsiteY0" fmla="*/ 174 h 27359"/>
                  <a:gd name="connsiteX1" fmla="*/ 43930 w 43774"/>
                  <a:gd name="connsiteY1" fmla="*/ 27533 h 27359"/>
                  <a:gd name="connsiteX2" fmla="*/ 156 w 43774"/>
                  <a:gd name="connsiteY2" fmla="*/ 27533 h 27359"/>
                  <a:gd name="connsiteX3" fmla="*/ 156 w 43774"/>
                  <a:gd name="connsiteY3" fmla="*/ 174 h 27359"/>
                </a:gdLst>
                <a:ahLst/>
                <a:cxnLst>
                  <a:cxn ang="0">
                    <a:pos x="connsiteX0" y="connsiteY0"/>
                  </a:cxn>
                  <a:cxn ang="0">
                    <a:pos x="connsiteX1" y="connsiteY1"/>
                  </a:cxn>
                  <a:cxn ang="0">
                    <a:pos x="connsiteX2" y="connsiteY2"/>
                  </a:cxn>
                  <a:cxn ang="0">
                    <a:pos x="connsiteX3" y="connsiteY3"/>
                  </a:cxn>
                </a:cxnLst>
                <a:rect l="l" t="t" r="r" b="b"/>
                <a:pathLst>
                  <a:path w="43774" h="27359">
                    <a:moveTo>
                      <a:pt x="43930" y="174"/>
                    </a:moveTo>
                    <a:lnTo>
                      <a:pt x="43930" y="27533"/>
                    </a:lnTo>
                    <a:lnTo>
                      <a:pt x="156" y="27533"/>
                    </a:lnTo>
                    <a:lnTo>
                      <a:pt x="156" y="174"/>
                    </a:lnTo>
                  </a:path>
                </a:pathLst>
              </a:custGeom>
              <a:solidFill>
                <a:srgbClr val="000000"/>
              </a:solidFill>
              <a:ln w="5288" cap="rnd">
                <a:solidFill>
                  <a:srgbClr val="171717"/>
                </a:solidFill>
                <a:prstDash val="solid"/>
                <a:round/>
              </a:ln>
            </p:spPr>
            <p:txBody>
              <a:bodyPr rtlCol="0" anchor="ctr"/>
              <a:lstStyle/>
              <a:p>
                <a:endParaRPr lang="en-IN"/>
              </a:p>
            </p:txBody>
          </p:sp>
          <p:sp>
            <p:nvSpPr>
              <p:cNvPr id="665" name="Freeform: Shape 664">
                <a:extLst>
                  <a:ext uri="{FF2B5EF4-FFF2-40B4-BE49-F238E27FC236}">
                    <a16:creationId xmlns:a16="http://schemas.microsoft.com/office/drawing/2014/main" id="{C2031A00-BEEB-CFE8-0A17-48ED82F06CF1}"/>
                  </a:ext>
                </a:extLst>
              </p:cNvPr>
              <p:cNvSpPr/>
              <p:nvPr/>
            </p:nvSpPr>
            <p:spPr>
              <a:xfrm>
                <a:off x="1955259" y="1813296"/>
                <a:ext cx="54718" cy="13679"/>
              </a:xfrm>
              <a:custGeom>
                <a:avLst/>
                <a:gdLst>
                  <a:gd name="connsiteX0" fmla="*/ 156 w 54718"/>
                  <a:gd name="connsiteY0" fmla="*/ 176 h 13679"/>
                  <a:gd name="connsiteX1" fmla="*/ 54874 w 54718"/>
                  <a:gd name="connsiteY1" fmla="*/ 176 h 13679"/>
                  <a:gd name="connsiteX2" fmla="*/ 54874 w 54718"/>
                  <a:gd name="connsiteY2" fmla="*/ 13856 h 13679"/>
                  <a:gd name="connsiteX3" fmla="*/ 156 w 54718"/>
                  <a:gd name="connsiteY3" fmla="*/ 13856 h 13679"/>
                </a:gdLst>
                <a:ahLst/>
                <a:cxnLst>
                  <a:cxn ang="0">
                    <a:pos x="connsiteX0" y="connsiteY0"/>
                  </a:cxn>
                  <a:cxn ang="0">
                    <a:pos x="connsiteX1" y="connsiteY1"/>
                  </a:cxn>
                  <a:cxn ang="0">
                    <a:pos x="connsiteX2" y="connsiteY2"/>
                  </a:cxn>
                  <a:cxn ang="0">
                    <a:pos x="connsiteX3" y="connsiteY3"/>
                  </a:cxn>
                </a:cxnLst>
                <a:rect l="l" t="t" r="r" b="b"/>
                <a:pathLst>
                  <a:path w="54718" h="13679">
                    <a:moveTo>
                      <a:pt x="156" y="176"/>
                    </a:moveTo>
                    <a:lnTo>
                      <a:pt x="54874" y="176"/>
                    </a:lnTo>
                    <a:lnTo>
                      <a:pt x="54874" y="13856"/>
                    </a:lnTo>
                    <a:lnTo>
                      <a:pt x="156" y="13856"/>
                    </a:lnTo>
                    <a:close/>
                  </a:path>
                </a:pathLst>
              </a:custGeom>
              <a:solidFill>
                <a:srgbClr val="000000"/>
              </a:solidFill>
              <a:ln w="5288" cap="rnd">
                <a:solidFill>
                  <a:srgbClr val="171717"/>
                </a:solidFill>
                <a:prstDash val="solid"/>
                <a:round/>
              </a:ln>
            </p:spPr>
            <p:txBody>
              <a:bodyPr rtlCol="0" anchor="ctr"/>
              <a:lstStyle/>
              <a:p>
                <a:endParaRPr lang="en-IN"/>
              </a:p>
            </p:txBody>
          </p:sp>
          <p:sp>
            <p:nvSpPr>
              <p:cNvPr id="666" name="Freeform: Shape 665">
                <a:extLst>
                  <a:ext uri="{FF2B5EF4-FFF2-40B4-BE49-F238E27FC236}">
                    <a16:creationId xmlns:a16="http://schemas.microsoft.com/office/drawing/2014/main" id="{F85C7DDE-DCAA-ECD2-E148-E3E395BEB036}"/>
                  </a:ext>
                </a:extLst>
              </p:cNvPr>
              <p:cNvSpPr/>
              <p:nvPr/>
            </p:nvSpPr>
            <p:spPr>
              <a:xfrm>
                <a:off x="1982618" y="1813296"/>
                <a:ext cx="3647" cy="41038"/>
              </a:xfrm>
              <a:custGeom>
                <a:avLst/>
                <a:gdLst>
                  <a:gd name="connsiteX0" fmla="*/ 156 w 3647"/>
                  <a:gd name="connsiteY0" fmla="*/ 41213 h 41038"/>
                  <a:gd name="connsiteX1" fmla="*/ 156 w 3647"/>
                  <a:gd name="connsiteY1" fmla="*/ 175 h 41038"/>
                </a:gdLst>
                <a:ahLst/>
                <a:cxnLst>
                  <a:cxn ang="0">
                    <a:pos x="connsiteX0" y="connsiteY0"/>
                  </a:cxn>
                  <a:cxn ang="0">
                    <a:pos x="connsiteX1" y="connsiteY1"/>
                  </a:cxn>
                </a:cxnLst>
                <a:rect l="l" t="t" r="r" b="b"/>
                <a:pathLst>
                  <a:path w="3647" h="41038">
                    <a:moveTo>
                      <a:pt x="156" y="41213"/>
                    </a:moveTo>
                    <a:lnTo>
                      <a:pt x="156" y="175"/>
                    </a:lnTo>
                  </a:path>
                </a:pathLst>
              </a:custGeom>
              <a:ln w="5288" cap="rnd">
                <a:solidFill>
                  <a:srgbClr val="171717"/>
                </a:solidFill>
                <a:prstDash val="solid"/>
                <a:round/>
              </a:ln>
            </p:spPr>
            <p:txBody>
              <a:bodyPr rtlCol="0" anchor="ctr"/>
              <a:lstStyle/>
              <a:p>
                <a:endParaRPr lang="en-IN"/>
              </a:p>
            </p:txBody>
          </p:sp>
          <p:sp>
            <p:nvSpPr>
              <p:cNvPr id="667" name="Freeform: Shape 666">
                <a:extLst>
                  <a:ext uri="{FF2B5EF4-FFF2-40B4-BE49-F238E27FC236}">
                    <a16:creationId xmlns:a16="http://schemas.microsoft.com/office/drawing/2014/main" id="{E3263BDC-803C-45EC-3377-83AD8247BC73}"/>
                  </a:ext>
                </a:extLst>
              </p:cNvPr>
              <p:cNvSpPr/>
              <p:nvPr/>
            </p:nvSpPr>
            <p:spPr>
              <a:xfrm>
                <a:off x="1963467" y="1799617"/>
                <a:ext cx="19151" cy="13679"/>
              </a:xfrm>
              <a:custGeom>
                <a:avLst/>
                <a:gdLst>
                  <a:gd name="connsiteX0" fmla="*/ 19308 w 19151"/>
                  <a:gd name="connsiteY0" fmla="*/ 13857 h 13679"/>
                  <a:gd name="connsiteX1" fmla="*/ 6996 w 19151"/>
                  <a:gd name="connsiteY1" fmla="*/ 13857 h 13679"/>
                  <a:gd name="connsiteX2" fmla="*/ 156 w 19151"/>
                  <a:gd name="connsiteY2" fmla="*/ 7017 h 13679"/>
                  <a:gd name="connsiteX3" fmla="*/ 6996 w 19151"/>
                  <a:gd name="connsiteY3" fmla="*/ 177 h 13679"/>
                  <a:gd name="connsiteX4" fmla="*/ 19308 w 19151"/>
                  <a:gd name="connsiteY4" fmla="*/ 13857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51" h="13679">
                    <a:moveTo>
                      <a:pt x="19308" y="13857"/>
                    </a:moveTo>
                    <a:lnTo>
                      <a:pt x="6996" y="13857"/>
                    </a:lnTo>
                    <a:cubicBezTo>
                      <a:pt x="3219" y="13857"/>
                      <a:pt x="156" y="10795"/>
                      <a:pt x="156" y="7017"/>
                    </a:cubicBezTo>
                    <a:cubicBezTo>
                      <a:pt x="156" y="3240"/>
                      <a:pt x="3219" y="177"/>
                      <a:pt x="6996" y="177"/>
                    </a:cubicBezTo>
                    <a:cubicBezTo>
                      <a:pt x="16572" y="177"/>
                      <a:pt x="19308" y="13857"/>
                      <a:pt x="19308" y="13857"/>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668" name="Freeform: Shape 667">
                <a:extLst>
                  <a:ext uri="{FF2B5EF4-FFF2-40B4-BE49-F238E27FC236}">
                    <a16:creationId xmlns:a16="http://schemas.microsoft.com/office/drawing/2014/main" id="{1753C45F-E7C9-0AD8-AC4D-9CF58148B9FF}"/>
                  </a:ext>
                </a:extLst>
              </p:cNvPr>
              <p:cNvSpPr/>
              <p:nvPr/>
            </p:nvSpPr>
            <p:spPr>
              <a:xfrm>
                <a:off x="1982618" y="1799617"/>
                <a:ext cx="19151" cy="13679"/>
              </a:xfrm>
              <a:custGeom>
                <a:avLst/>
                <a:gdLst>
                  <a:gd name="connsiteX0" fmla="*/ 155 w 19151"/>
                  <a:gd name="connsiteY0" fmla="*/ 13857 h 13679"/>
                  <a:gd name="connsiteX1" fmla="*/ 12466 w 19151"/>
                  <a:gd name="connsiteY1" fmla="*/ 13857 h 13679"/>
                  <a:gd name="connsiteX2" fmla="*/ 19306 w 19151"/>
                  <a:gd name="connsiteY2" fmla="*/ 7017 h 13679"/>
                  <a:gd name="connsiteX3" fmla="*/ 12466 w 19151"/>
                  <a:gd name="connsiteY3" fmla="*/ 177 h 13679"/>
                  <a:gd name="connsiteX4" fmla="*/ 155 w 19151"/>
                  <a:gd name="connsiteY4" fmla="*/ 13857 h 1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51" h="13679">
                    <a:moveTo>
                      <a:pt x="155" y="13857"/>
                    </a:moveTo>
                    <a:lnTo>
                      <a:pt x="12466" y="13857"/>
                    </a:lnTo>
                    <a:cubicBezTo>
                      <a:pt x="16244" y="13857"/>
                      <a:pt x="19306" y="10795"/>
                      <a:pt x="19306" y="7017"/>
                    </a:cubicBezTo>
                    <a:cubicBezTo>
                      <a:pt x="19306" y="3240"/>
                      <a:pt x="16244" y="177"/>
                      <a:pt x="12466" y="177"/>
                    </a:cubicBezTo>
                    <a:cubicBezTo>
                      <a:pt x="2891" y="177"/>
                      <a:pt x="155" y="13857"/>
                      <a:pt x="155" y="13857"/>
                    </a:cubicBezTo>
                    <a:close/>
                  </a:path>
                </a:pathLst>
              </a:custGeom>
              <a:solidFill>
                <a:srgbClr val="000000"/>
              </a:solidFill>
              <a:ln w="5288" cap="rnd">
                <a:solidFill>
                  <a:srgbClr val="171717"/>
                </a:solidFill>
                <a:prstDash val="solid"/>
                <a:round/>
              </a:ln>
            </p:spPr>
            <p:txBody>
              <a:bodyPr rtlCol="0" anchor="ctr"/>
              <a:lstStyle/>
              <a:p>
                <a:endParaRPr lang="en-IN"/>
              </a:p>
            </p:txBody>
          </p:sp>
        </p:grpSp>
        <p:sp>
          <p:nvSpPr>
            <p:cNvPr id="669" name="Freeform: Shape 668">
              <a:extLst>
                <a:ext uri="{FF2B5EF4-FFF2-40B4-BE49-F238E27FC236}">
                  <a16:creationId xmlns:a16="http://schemas.microsoft.com/office/drawing/2014/main" id="{B46C288D-5686-71AD-D853-CC28760DB0DB}"/>
                </a:ext>
              </a:extLst>
            </p:cNvPr>
            <p:cNvSpPr/>
            <p:nvPr/>
          </p:nvSpPr>
          <p:spPr>
            <a:xfrm>
              <a:off x="4935977" y="5534958"/>
              <a:ext cx="503406" cy="262646"/>
            </a:xfrm>
            <a:custGeom>
              <a:avLst/>
              <a:gdLst>
                <a:gd name="connsiteX0" fmla="*/ 21909 w 503406"/>
                <a:gd name="connsiteY0" fmla="*/ 1679 h 262646"/>
                <a:gd name="connsiteX1" fmla="*/ 481541 w 503406"/>
                <a:gd name="connsiteY1" fmla="*/ 1679 h 262646"/>
                <a:gd name="connsiteX2" fmla="*/ 503428 w 503406"/>
                <a:gd name="connsiteY2" fmla="*/ 23566 h 262646"/>
                <a:gd name="connsiteX3" fmla="*/ 503428 w 503406"/>
                <a:gd name="connsiteY3" fmla="*/ 23566 h 262646"/>
                <a:gd name="connsiteX4" fmla="*/ 503428 w 503406"/>
                <a:gd name="connsiteY4" fmla="*/ 242439 h 262646"/>
                <a:gd name="connsiteX5" fmla="*/ 481541 w 503406"/>
                <a:gd name="connsiteY5" fmla="*/ 264326 h 262646"/>
                <a:gd name="connsiteX6" fmla="*/ 481541 w 503406"/>
                <a:gd name="connsiteY6" fmla="*/ 264326 h 262646"/>
                <a:gd name="connsiteX7" fmla="*/ 21909 w 503406"/>
                <a:gd name="connsiteY7" fmla="*/ 264326 h 262646"/>
                <a:gd name="connsiteX8" fmla="*/ 22 w 503406"/>
                <a:gd name="connsiteY8" fmla="*/ 242439 h 262646"/>
                <a:gd name="connsiteX9" fmla="*/ 22 w 503406"/>
                <a:gd name="connsiteY9" fmla="*/ 242439 h 262646"/>
                <a:gd name="connsiteX10" fmla="*/ 22 w 503406"/>
                <a:gd name="connsiteY10" fmla="*/ 23566 h 262646"/>
                <a:gd name="connsiteX11" fmla="*/ 21909 w 503406"/>
                <a:gd name="connsiteY11" fmla="*/ 1679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1909" y="1679"/>
                  </a:moveTo>
                  <a:cubicBezTo>
                    <a:pt x="184864" y="1679"/>
                    <a:pt x="347819" y="1679"/>
                    <a:pt x="481541" y="1679"/>
                  </a:cubicBezTo>
                  <a:cubicBezTo>
                    <a:pt x="496133" y="1679"/>
                    <a:pt x="503428" y="8975"/>
                    <a:pt x="503428" y="23566"/>
                  </a:cubicBezTo>
                  <a:moveTo>
                    <a:pt x="503428" y="23566"/>
                  </a:moveTo>
                  <a:cubicBezTo>
                    <a:pt x="503428" y="107794"/>
                    <a:pt x="503428" y="192022"/>
                    <a:pt x="503428" y="242439"/>
                  </a:cubicBezTo>
                  <a:cubicBezTo>
                    <a:pt x="503428" y="257030"/>
                    <a:pt x="496133" y="264326"/>
                    <a:pt x="481541" y="264326"/>
                  </a:cubicBezTo>
                  <a:moveTo>
                    <a:pt x="481541" y="264326"/>
                  </a:moveTo>
                  <a:cubicBezTo>
                    <a:pt x="304586" y="264326"/>
                    <a:pt x="127631" y="264326"/>
                    <a:pt x="21909" y="264326"/>
                  </a:cubicBezTo>
                  <a:cubicBezTo>
                    <a:pt x="7318" y="264326"/>
                    <a:pt x="22" y="257030"/>
                    <a:pt x="22" y="242439"/>
                  </a:cubicBezTo>
                  <a:moveTo>
                    <a:pt x="22" y="242439"/>
                  </a:moveTo>
                  <a:cubicBezTo>
                    <a:pt x="22" y="187669"/>
                    <a:pt x="22" y="132900"/>
                    <a:pt x="22" y="23566"/>
                  </a:cubicBezTo>
                  <a:cubicBezTo>
                    <a:pt x="22" y="8975"/>
                    <a:pt x="7318" y="1679"/>
                    <a:pt x="21909" y="1679"/>
                  </a:cubicBezTo>
                </a:path>
              </a:pathLst>
            </a:custGeom>
            <a:noFill/>
            <a:ln w="4284" cap="flat">
              <a:solidFill>
                <a:srgbClr val="171717"/>
              </a:solidFill>
              <a:prstDash val="solid"/>
              <a:miter/>
            </a:ln>
          </p:spPr>
          <p:txBody>
            <a:bodyPr rtlCol="0" anchor="ctr"/>
            <a:lstStyle/>
            <a:p>
              <a:endParaRPr lang="en-IN"/>
            </a:p>
          </p:txBody>
        </p:sp>
        <p:pic>
          <p:nvPicPr>
            <p:cNvPr id="670" name="Picture 669">
              <a:extLst>
                <a:ext uri="{FF2B5EF4-FFF2-40B4-BE49-F238E27FC236}">
                  <a16:creationId xmlns:a16="http://schemas.microsoft.com/office/drawing/2014/main" id="{0430E8CD-2B1B-A235-9B7D-B3CEF0493977}"/>
                </a:ext>
              </a:extLst>
            </p:cNvPr>
            <p:cNvPicPr>
              <a:picLocks noChangeAspect="1"/>
            </p:cNvPicPr>
            <p:nvPr/>
          </p:nvPicPr>
          <p:blipFill>
            <a:blip r:embed="rId12"/>
            <a:stretch>
              <a:fillRect/>
            </a:stretch>
          </p:blipFill>
          <p:spPr>
            <a:xfrm>
              <a:off x="5075280" y="5602444"/>
              <a:ext cx="224800" cy="134971"/>
            </a:xfrm>
            <a:custGeom>
              <a:avLst/>
              <a:gdLst>
                <a:gd name="connsiteX0" fmla="*/ 60 w 224800"/>
                <a:gd name="connsiteY0" fmla="*/ 1698 h 134971"/>
                <a:gd name="connsiteX1" fmla="*/ 224860 w 224800"/>
                <a:gd name="connsiteY1" fmla="*/ 1698 h 134971"/>
                <a:gd name="connsiteX2" fmla="*/ 224860 w 224800"/>
                <a:gd name="connsiteY2" fmla="*/ 136669 h 134971"/>
                <a:gd name="connsiteX3" fmla="*/ 60 w 224800"/>
                <a:gd name="connsiteY3" fmla="*/ 136669 h 134971"/>
              </a:gdLst>
              <a:ahLst/>
              <a:cxnLst>
                <a:cxn ang="0">
                  <a:pos x="connsiteX0" y="connsiteY0"/>
                </a:cxn>
                <a:cxn ang="0">
                  <a:pos x="connsiteX1" y="connsiteY1"/>
                </a:cxn>
                <a:cxn ang="0">
                  <a:pos x="connsiteX2" y="connsiteY2"/>
                </a:cxn>
                <a:cxn ang="0">
                  <a:pos x="connsiteX3" y="connsiteY3"/>
                </a:cxn>
              </a:cxnLst>
              <a:rect l="l" t="t" r="r" b="b"/>
              <a:pathLst>
                <a:path w="224800" h="134971">
                  <a:moveTo>
                    <a:pt x="60" y="1698"/>
                  </a:moveTo>
                  <a:lnTo>
                    <a:pt x="224860" y="1698"/>
                  </a:lnTo>
                  <a:lnTo>
                    <a:pt x="224860" y="136669"/>
                  </a:lnTo>
                  <a:lnTo>
                    <a:pt x="60" y="136669"/>
                  </a:lnTo>
                  <a:close/>
                </a:path>
              </a:pathLst>
            </a:custGeom>
          </p:spPr>
        </p:pic>
        <p:grpSp>
          <p:nvGrpSpPr>
            <p:cNvPr id="671" name="Graphic 4">
              <a:extLst>
                <a:ext uri="{FF2B5EF4-FFF2-40B4-BE49-F238E27FC236}">
                  <a16:creationId xmlns:a16="http://schemas.microsoft.com/office/drawing/2014/main" id="{C7371C53-BDEB-DC49-EF19-1DA3F414818F}"/>
                </a:ext>
              </a:extLst>
            </p:cNvPr>
            <p:cNvGrpSpPr/>
            <p:nvPr/>
          </p:nvGrpSpPr>
          <p:grpSpPr>
            <a:xfrm>
              <a:off x="4979751" y="5480240"/>
              <a:ext cx="87548" cy="87548"/>
              <a:chOff x="1495627" y="7213424"/>
              <a:chExt cx="87548" cy="87548"/>
            </a:xfrm>
          </p:grpSpPr>
          <p:sp>
            <p:nvSpPr>
              <p:cNvPr id="672" name="Freeform: Shape 671">
                <a:extLst>
                  <a:ext uri="{FF2B5EF4-FFF2-40B4-BE49-F238E27FC236}">
                    <a16:creationId xmlns:a16="http://schemas.microsoft.com/office/drawing/2014/main" id="{B763F71E-6959-EF29-1F96-18530D38B7F2}"/>
                  </a:ext>
                </a:extLst>
              </p:cNvPr>
              <p:cNvSpPr/>
              <p:nvPr/>
            </p:nvSpPr>
            <p:spPr>
              <a:xfrm>
                <a:off x="1495627" y="7213424"/>
                <a:ext cx="87548" cy="87548"/>
              </a:xfrm>
              <a:custGeom>
                <a:avLst/>
                <a:gdLst>
                  <a:gd name="connsiteX0" fmla="*/ 18273 w 87548"/>
                  <a:gd name="connsiteY0" fmla="*/ 1664 h 87548"/>
                  <a:gd name="connsiteX1" fmla="*/ 69344 w 87548"/>
                  <a:gd name="connsiteY1" fmla="*/ 1664 h 87548"/>
                  <a:gd name="connsiteX2" fmla="*/ 83023 w 87548"/>
                  <a:gd name="connsiteY2" fmla="*/ 6224 h 87548"/>
                  <a:gd name="connsiteX3" fmla="*/ 87583 w 87548"/>
                  <a:gd name="connsiteY3" fmla="*/ 19903 h 87548"/>
                  <a:gd name="connsiteX4" fmla="*/ 87583 w 87548"/>
                  <a:gd name="connsiteY4" fmla="*/ 70974 h 87548"/>
                  <a:gd name="connsiteX5" fmla="*/ 83023 w 87548"/>
                  <a:gd name="connsiteY5" fmla="*/ 84653 h 87548"/>
                  <a:gd name="connsiteX6" fmla="*/ 69344 w 87548"/>
                  <a:gd name="connsiteY6" fmla="*/ 89213 h 87548"/>
                  <a:gd name="connsiteX7" fmla="*/ 18273 w 87548"/>
                  <a:gd name="connsiteY7" fmla="*/ 89213 h 87548"/>
                  <a:gd name="connsiteX8" fmla="*/ 4594 w 87548"/>
                  <a:gd name="connsiteY8" fmla="*/ 84653 h 87548"/>
                  <a:gd name="connsiteX9" fmla="*/ 34 w 87548"/>
                  <a:gd name="connsiteY9" fmla="*/ 70974 h 87548"/>
                  <a:gd name="connsiteX10" fmla="*/ 1174 w 87548"/>
                  <a:gd name="connsiteY10" fmla="*/ 11924 h 87548"/>
                  <a:gd name="connsiteX11" fmla="*/ 4594 w 87548"/>
                  <a:gd name="connsiteY11" fmla="*/ 6224 h 87548"/>
                  <a:gd name="connsiteX12" fmla="*/ 18273 w 87548"/>
                  <a:gd name="connsiteY12"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273" y="1664"/>
                    </a:moveTo>
                    <a:lnTo>
                      <a:pt x="69344" y="1664"/>
                    </a:lnTo>
                    <a:lnTo>
                      <a:pt x="83023" y="6224"/>
                    </a:lnTo>
                    <a:lnTo>
                      <a:pt x="87583" y="19903"/>
                    </a:lnTo>
                    <a:lnTo>
                      <a:pt x="87583" y="70974"/>
                    </a:lnTo>
                    <a:lnTo>
                      <a:pt x="83023" y="84653"/>
                    </a:lnTo>
                    <a:lnTo>
                      <a:pt x="69344" y="89213"/>
                    </a:lnTo>
                    <a:lnTo>
                      <a:pt x="18273" y="89213"/>
                    </a:lnTo>
                    <a:lnTo>
                      <a:pt x="4594" y="84653"/>
                    </a:lnTo>
                    <a:lnTo>
                      <a:pt x="34" y="70974"/>
                    </a:lnTo>
                    <a:lnTo>
                      <a:pt x="1174" y="11924"/>
                    </a:lnTo>
                    <a:lnTo>
                      <a:pt x="4594" y="6224"/>
                    </a:lnTo>
                    <a:lnTo>
                      <a:pt x="18273" y="1664"/>
                    </a:lnTo>
                  </a:path>
                </a:pathLst>
              </a:custGeom>
              <a:solidFill>
                <a:srgbClr val="FFFFFF"/>
              </a:solidFill>
              <a:ln w="0" cap="flat">
                <a:noFill/>
                <a:prstDash val="solid"/>
                <a:miter/>
              </a:ln>
            </p:spPr>
            <p:txBody>
              <a:bodyPr rtlCol="0" anchor="ctr"/>
              <a:lstStyle/>
              <a:p>
                <a:endParaRPr lang="en-IN"/>
              </a:p>
            </p:txBody>
          </p:sp>
          <p:sp>
            <p:nvSpPr>
              <p:cNvPr id="673" name="Freeform: Shape 672">
                <a:extLst>
                  <a:ext uri="{FF2B5EF4-FFF2-40B4-BE49-F238E27FC236}">
                    <a16:creationId xmlns:a16="http://schemas.microsoft.com/office/drawing/2014/main" id="{11AA155D-47E9-6D5F-14AD-56F07DC41981}"/>
                  </a:ext>
                </a:extLst>
              </p:cNvPr>
              <p:cNvSpPr/>
              <p:nvPr/>
            </p:nvSpPr>
            <p:spPr>
              <a:xfrm>
                <a:off x="1495627" y="7213424"/>
                <a:ext cx="87548" cy="87548"/>
              </a:xfrm>
              <a:custGeom>
                <a:avLst/>
                <a:gdLst>
                  <a:gd name="connsiteX0" fmla="*/ 18273 w 87548"/>
                  <a:gd name="connsiteY0" fmla="*/ 1664 h 87548"/>
                  <a:gd name="connsiteX1" fmla="*/ 69344 w 87548"/>
                  <a:gd name="connsiteY1" fmla="*/ 1664 h 87548"/>
                  <a:gd name="connsiteX2" fmla="*/ 87583 w 87548"/>
                  <a:gd name="connsiteY2" fmla="*/ 19903 h 87548"/>
                  <a:gd name="connsiteX3" fmla="*/ 87583 w 87548"/>
                  <a:gd name="connsiteY3" fmla="*/ 19903 h 87548"/>
                  <a:gd name="connsiteX4" fmla="*/ 87583 w 87548"/>
                  <a:gd name="connsiteY4" fmla="*/ 70974 h 87548"/>
                  <a:gd name="connsiteX5" fmla="*/ 69344 w 87548"/>
                  <a:gd name="connsiteY5" fmla="*/ 89213 h 87548"/>
                  <a:gd name="connsiteX6" fmla="*/ 69344 w 87548"/>
                  <a:gd name="connsiteY6" fmla="*/ 89213 h 87548"/>
                  <a:gd name="connsiteX7" fmla="*/ 18273 w 87548"/>
                  <a:gd name="connsiteY7" fmla="*/ 89213 h 87548"/>
                  <a:gd name="connsiteX8" fmla="*/ 34 w 87548"/>
                  <a:gd name="connsiteY8" fmla="*/ 70974 h 87548"/>
                  <a:gd name="connsiteX9" fmla="*/ 34 w 87548"/>
                  <a:gd name="connsiteY9" fmla="*/ 70974 h 87548"/>
                  <a:gd name="connsiteX10" fmla="*/ 34 w 87548"/>
                  <a:gd name="connsiteY10" fmla="*/ 19903 h 87548"/>
                  <a:gd name="connsiteX11" fmla="*/ 18273 w 87548"/>
                  <a:gd name="connsiteY11"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273" y="1664"/>
                    </a:moveTo>
                    <a:cubicBezTo>
                      <a:pt x="32576" y="1664"/>
                      <a:pt x="46878" y="1664"/>
                      <a:pt x="69344" y="1664"/>
                    </a:cubicBezTo>
                    <a:cubicBezTo>
                      <a:pt x="81503" y="1664"/>
                      <a:pt x="87583" y="7744"/>
                      <a:pt x="87583" y="19903"/>
                    </a:cubicBezTo>
                    <a:moveTo>
                      <a:pt x="87583" y="19903"/>
                    </a:moveTo>
                    <a:cubicBezTo>
                      <a:pt x="87583" y="37691"/>
                      <a:pt x="87583" y="55479"/>
                      <a:pt x="87583" y="70974"/>
                    </a:cubicBezTo>
                    <a:cubicBezTo>
                      <a:pt x="87583" y="83133"/>
                      <a:pt x="81503" y="89213"/>
                      <a:pt x="69344" y="89213"/>
                    </a:cubicBezTo>
                    <a:moveTo>
                      <a:pt x="69344" y="89213"/>
                    </a:moveTo>
                    <a:cubicBezTo>
                      <a:pt x="51845" y="89213"/>
                      <a:pt x="34346" y="89213"/>
                      <a:pt x="18273" y="89213"/>
                    </a:cubicBezTo>
                    <a:cubicBezTo>
                      <a:pt x="6114" y="89213"/>
                      <a:pt x="34" y="83133"/>
                      <a:pt x="34" y="70974"/>
                    </a:cubicBezTo>
                    <a:moveTo>
                      <a:pt x="34" y="70974"/>
                    </a:moveTo>
                    <a:cubicBezTo>
                      <a:pt x="34" y="52115"/>
                      <a:pt x="34" y="33257"/>
                      <a:pt x="34" y="19903"/>
                    </a:cubicBezTo>
                    <a:cubicBezTo>
                      <a:pt x="34" y="7744"/>
                      <a:pt x="6114" y="1664"/>
                      <a:pt x="18273" y="1664"/>
                    </a:cubicBezTo>
                  </a:path>
                </a:pathLst>
              </a:custGeom>
              <a:noFill/>
              <a:ln w="4284" cap="flat">
                <a:solidFill>
                  <a:srgbClr val="171717"/>
                </a:solidFill>
                <a:prstDash val="solid"/>
                <a:miter/>
              </a:ln>
            </p:spPr>
            <p:txBody>
              <a:bodyPr rtlCol="0" anchor="ctr"/>
              <a:lstStyle/>
              <a:p>
                <a:endParaRPr lang="en-IN"/>
              </a:p>
            </p:txBody>
          </p:sp>
        </p:grpSp>
        <p:grpSp>
          <p:nvGrpSpPr>
            <p:cNvPr id="674" name="Graphic 4">
              <a:extLst>
                <a:ext uri="{FF2B5EF4-FFF2-40B4-BE49-F238E27FC236}">
                  <a16:creationId xmlns:a16="http://schemas.microsoft.com/office/drawing/2014/main" id="{5B210A07-64D9-9EFF-92A0-334FCD1D6B13}"/>
                </a:ext>
              </a:extLst>
            </p:cNvPr>
            <p:cNvGrpSpPr/>
            <p:nvPr/>
          </p:nvGrpSpPr>
          <p:grpSpPr>
            <a:xfrm>
              <a:off x="5007110" y="5507599"/>
              <a:ext cx="32830" cy="32830"/>
              <a:chOff x="1522986" y="7240783"/>
              <a:chExt cx="32830" cy="32830"/>
            </a:xfrm>
          </p:grpSpPr>
          <p:sp>
            <p:nvSpPr>
              <p:cNvPr id="675" name="Freeform: Shape 674">
                <a:extLst>
                  <a:ext uri="{FF2B5EF4-FFF2-40B4-BE49-F238E27FC236}">
                    <a16:creationId xmlns:a16="http://schemas.microsoft.com/office/drawing/2014/main" id="{5EB887B3-B298-6F6B-8376-2593E1F4FE1E}"/>
                  </a:ext>
                </a:extLst>
              </p:cNvPr>
              <p:cNvSpPr/>
              <p:nvPr/>
            </p:nvSpPr>
            <p:spPr>
              <a:xfrm>
                <a:off x="1522986" y="7240783"/>
                <a:ext cx="32830" cy="32830"/>
              </a:xfrm>
              <a:custGeom>
                <a:avLst/>
                <a:gdLst>
                  <a:gd name="connsiteX0" fmla="*/ 32865 w 32830"/>
                  <a:gd name="connsiteY0" fmla="*/ 1664 h 32830"/>
                  <a:gd name="connsiteX1" fmla="*/ 34 w 32830"/>
                  <a:gd name="connsiteY1" fmla="*/ 34495 h 32830"/>
                </a:gdLst>
                <a:ahLst/>
                <a:cxnLst>
                  <a:cxn ang="0">
                    <a:pos x="connsiteX0" y="connsiteY0"/>
                  </a:cxn>
                  <a:cxn ang="0">
                    <a:pos x="connsiteX1" y="connsiteY1"/>
                  </a:cxn>
                </a:cxnLst>
                <a:rect l="l" t="t" r="r" b="b"/>
                <a:pathLst>
                  <a:path w="32830" h="32830">
                    <a:moveTo>
                      <a:pt x="32865" y="1664"/>
                    </a:moveTo>
                    <a:lnTo>
                      <a:pt x="34" y="34495"/>
                    </a:lnTo>
                  </a:path>
                </a:pathLst>
              </a:custGeom>
              <a:ln w="5288" cap="rnd">
                <a:solidFill>
                  <a:srgbClr val="171717"/>
                </a:solidFill>
                <a:prstDash val="solid"/>
                <a:round/>
              </a:ln>
            </p:spPr>
            <p:txBody>
              <a:bodyPr rtlCol="0" anchor="ctr"/>
              <a:lstStyle/>
              <a:p>
                <a:endParaRPr lang="en-IN"/>
              </a:p>
            </p:txBody>
          </p:sp>
          <p:sp>
            <p:nvSpPr>
              <p:cNvPr id="676" name="Freeform: Shape 675">
                <a:extLst>
                  <a:ext uri="{FF2B5EF4-FFF2-40B4-BE49-F238E27FC236}">
                    <a16:creationId xmlns:a16="http://schemas.microsoft.com/office/drawing/2014/main" id="{10E2F61B-6ADA-887F-B8AD-E119ED427012}"/>
                  </a:ext>
                </a:extLst>
              </p:cNvPr>
              <p:cNvSpPr/>
              <p:nvPr/>
            </p:nvSpPr>
            <p:spPr>
              <a:xfrm>
                <a:off x="1522986" y="7240783"/>
                <a:ext cx="32830" cy="32830"/>
              </a:xfrm>
              <a:custGeom>
                <a:avLst/>
                <a:gdLst>
                  <a:gd name="connsiteX0" fmla="*/ 34 w 32830"/>
                  <a:gd name="connsiteY0" fmla="*/ 1664 h 32830"/>
                  <a:gd name="connsiteX1" fmla="*/ 32865 w 32830"/>
                  <a:gd name="connsiteY1" fmla="*/ 34495 h 32830"/>
                </a:gdLst>
                <a:ahLst/>
                <a:cxnLst>
                  <a:cxn ang="0">
                    <a:pos x="connsiteX0" y="connsiteY0"/>
                  </a:cxn>
                  <a:cxn ang="0">
                    <a:pos x="connsiteX1" y="connsiteY1"/>
                  </a:cxn>
                </a:cxnLst>
                <a:rect l="l" t="t" r="r" b="b"/>
                <a:pathLst>
                  <a:path w="32830" h="32830">
                    <a:moveTo>
                      <a:pt x="34" y="1664"/>
                    </a:moveTo>
                    <a:lnTo>
                      <a:pt x="32865" y="34495"/>
                    </a:lnTo>
                  </a:path>
                </a:pathLst>
              </a:custGeom>
              <a:ln w="5288" cap="rnd">
                <a:solidFill>
                  <a:srgbClr val="171717"/>
                </a:solidFill>
                <a:prstDash val="solid"/>
                <a:round/>
              </a:ln>
            </p:spPr>
            <p:txBody>
              <a:bodyPr rtlCol="0" anchor="ctr"/>
              <a:lstStyle/>
              <a:p>
                <a:endParaRPr lang="en-IN"/>
              </a:p>
            </p:txBody>
          </p:sp>
        </p:grpSp>
        <p:sp>
          <p:nvSpPr>
            <p:cNvPr id="677" name="Freeform: Shape 676">
              <a:extLst>
                <a:ext uri="{FF2B5EF4-FFF2-40B4-BE49-F238E27FC236}">
                  <a16:creationId xmlns:a16="http://schemas.microsoft.com/office/drawing/2014/main" id="{F4F69534-1A82-ECF5-FAAE-7FAEBDF2D78F}"/>
                </a:ext>
              </a:extLst>
            </p:cNvPr>
            <p:cNvSpPr/>
            <p:nvPr/>
          </p:nvSpPr>
          <p:spPr>
            <a:xfrm>
              <a:off x="5592594" y="4995438"/>
              <a:ext cx="503406" cy="312987"/>
            </a:xfrm>
            <a:custGeom>
              <a:avLst/>
              <a:gdLst>
                <a:gd name="connsiteX0" fmla="*/ 22089 w 503406"/>
                <a:gd name="connsiteY0" fmla="*/ 1531 h 312987"/>
                <a:gd name="connsiteX1" fmla="*/ 481721 w 503406"/>
                <a:gd name="connsiteY1" fmla="*/ 1531 h 312987"/>
                <a:gd name="connsiteX2" fmla="*/ 503608 w 503406"/>
                <a:gd name="connsiteY2" fmla="*/ 23418 h 312987"/>
                <a:gd name="connsiteX3" fmla="*/ 503608 w 503406"/>
                <a:gd name="connsiteY3" fmla="*/ 23418 h 312987"/>
                <a:gd name="connsiteX4" fmla="*/ 503608 w 503406"/>
                <a:gd name="connsiteY4" fmla="*/ 292631 h 312987"/>
                <a:gd name="connsiteX5" fmla="*/ 481721 w 503406"/>
                <a:gd name="connsiteY5" fmla="*/ 314519 h 312987"/>
                <a:gd name="connsiteX6" fmla="*/ 481721 w 503406"/>
                <a:gd name="connsiteY6" fmla="*/ 314519 h 312987"/>
                <a:gd name="connsiteX7" fmla="*/ 22089 w 503406"/>
                <a:gd name="connsiteY7" fmla="*/ 314519 h 312987"/>
                <a:gd name="connsiteX8" fmla="*/ 202 w 503406"/>
                <a:gd name="connsiteY8" fmla="*/ 292631 h 312987"/>
                <a:gd name="connsiteX9" fmla="*/ 202 w 503406"/>
                <a:gd name="connsiteY9" fmla="*/ 292631 h 312987"/>
                <a:gd name="connsiteX10" fmla="*/ 202 w 503406"/>
                <a:gd name="connsiteY10" fmla="*/ 23418 h 312987"/>
                <a:gd name="connsiteX11" fmla="*/ 22089 w 503406"/>
                <a:gd name="connsiteY11" fmla="*/ 1531 h 31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312987">
                  <a:moveTo>
                    <a:pt x="22089" y="1531"/>
                  </a:moveTo>
                  <a:cubicBezTo>
                    <a:pt x="193314" y="1531"/>
                    <a:pt x="364540" y="1531"/>
                    <a:pt x="481721" y="1531"/>
                  </a:cubicBezTo>
                  <a:cubicBezTo>
                    <a:pt x="496313" y="1531"/>
                    <a:pt x="503608" y="8827"/>
                    <a:pt x="503608" y="23418"/>
                  </a:cubicBezTo>
                  <a:moveTo>
                    <a:pt x="503608" y="23418"/>
                  </a:moveTo>
                  <a:cubicBezTo>
                    <a:pt x="503608" y="108204"/>
                    <a:pt x="503608" y="192989"/>
                    <a:pt x="503608" y="292631"/>
                  </a:cubicBezTo>
                  <a:cubicBezTo>
                    <a:pt x="503608" y="307223"/>
                    <a:pt x="496313" y="314519"/>
                    <a:pt x="481721" y="314519"/>
                  </a:cubicBezTo>
                  <a:moveTo>
                    <a:pt x="481721" y="314519"/>
                  </a:moveTo>
                  <a:cubicBezTo>
                    <a:pt x="338936" y="314519"/>
                    <a:pt x="196150" y="314519"/>
                    <a:pt x="22089" y="314519"/>
                  </a:cubicBezTo>
                  <a:cubicBezTo>
                    <a:pt x="7498" y="314519"/>
                    <a:pt x="202" y="307223"/>
                    <a:pt x="202" y="292631"/>
                  </a:cubicBezTo>
                  <a:moveTo>
                    <a:pt x="202" y="292631"/>
                  </a:moveTo>
                  <a:cubicBezTo>
                    <a:pt x="202" y="231378"/>
                    <a:pt x="202" y="170125"/>
                    <a:pt x="202" y="23418"/>
                  </a:cubicBezTo>
                  <a:cubicBezTo>
                    <a:pt x="202" y="8827"/>
                    <a:pt x="7498" y="1531"/>
                    <a:pt x="22089" y="1531"/>
                  </a:cubicBezTo>
                </a:path>
              </a:pathLst>
            </a:custGeom>
            <a:noFill/>
            <a:ln w="4284" cap="flat">
              <a:solidFill>
                <a:srgbClr val="171717"/>
              </a:solidFill>
              <a:prstDash val="solid"/>
              <a:miter/>
            </a:ln>
          </p:spPr>
          <p:txBody>
            <a:bodyPr rtlCol="0" anchor="ctr"/>
            <a:lstStyle/>
            <a:p>
              <a:endParaRPr lang="en-IN"/>
            </a:p>
          </p:txBody>
        </p:sp>
        <p:pic>
          <p:nvPicPr>
            <p:cNvPr id="678" name="Picture 677">
              <a:extLst>
                <a:ext uri="{FF2B5EF4-FFF2-40B4-BE49-F238E27FC236}">
                  <a16:creationId xmlns:a16="http://schemas.microsoft.com/office/drawing/2014/main" id="{F795AC62-A838-B14F-86BC-0FCE8894800E}"/>
                </a:ext>
              </a:extLst>
            </p:cNvPr>
            <p:cNvPicPr>
              <a:picLocks noChangeAspect="1"/>
            </p:cNvPicPr>
            <p:nvPr/>
          </p:nvPicPr>
          <p:blipFill>
            <a:blip r:embed="rId13"/>
            <a:stretch>
              <a:fillRect/>
            </a:stretch>
          </p:blipFill>
          <p:spPr>
            <a:xfrm>
              <a:off x="5724282" y="5057087"/>
              <a:ext cx="240030" cy="196985"/>
            </a:xfrm>
            <a:custGeom>
              <a:avLst/>
              <a:gdLst>
                <a:gd name="connsiteX0" fmla="*/ 238 w 240030"/>
                <a:gd name="connsiteY0" fmla="*/ 1548 h 196985"/>
                <a:gd name="connsiteX1" fmla="*/ 240268 w 240030"/>
                <a:gd name="connsiteY1" fmla="*/ 1548 h 196985"/>
                <a:gd name="connsiteX2" fmla="*/ 240268 w 240030"/>
                <a:gd name="connsiteY2" fmla="*/ 198533 h 196985"/>
                <a:gd name="connsiteX3" fmla="*/ 238 w 240030"/>
                <a:gd name="connsiteY3" fmla="*/ 198533 h 196985"/>
              </a:gdLst>
              <a:ahLst/>
              <a:cxnLst>
                <a:cxn ang="0">
                  <a:pos x="connsiteX0" y="connsiteY0"/>
                </a:cxn>
                <a:cxn ang="0">
                  <a:pos x="connsiteX1" y="connsiteY1"/>
                </a:cxn>
                <a:cxn ang="0">
                  <a:pos x="connsiteX2" y="connsiteY2"/>
                </a:cxn>
                <a:cxn ang="0">
                  <a:pos x="connsiteX3" y="connsiteY3"/>
                </a:cxn>
              </a:cxnLst>
              <a:rect l="l" t="t" r="r" b="b"/>
              <a:pathLst>
                <a:path w="240030" h="196985">
                  <a:moveTo>
                    <a:pt x="238" y="1548"/>
                  </a:moveTo>
                  <a:lnTo>
                    <a:pt x="240268" y="1548"/>
                  </a:lnTo>
                  <a:lnTo>
                    <a:pt x="240268" y="198533"/>
                  </a:lnTo>
                  <a:lnTo>
                    <a:pt x="238" y="198533"/>
                  </a:lnTo>
                  <a:close/>
                </a:path>
              </a:pathLst>
            </a:custGeom>
          </p:spPr>
        </p:pic>
        <p:grpSp>
          <p:nvGrpSpPr>
            <p:cNvPr id="679" name="Graphic 4">
              <a:extLst>
                <a:ext uri="{FF2B5EF4-FFF2-40B4-BE49-F238E27FC236}">
                  <a16:creationId xmlns:a16="http://schemas.microsoft.com/office/drawing/2014/main" id="{A0F16D16-4C86-0CB4-811D-DB61B3CCA8ED}"/>
                </a:ext>
              </a:extLst>
            </p:cNvPr>
            <p:cNvGrpSpPr/>
            <p:nvPr/>
          </p:nvGrpSpPr>
          <p:grpSpPr>
            <a:xfrm>
              <a:off x="5636368" y="4940720"/>
              <a:ext cx="87548" cy="87548"/>
              <a:chOff x="2152244" y="6673904"/>
              <a:chExt cx="87548" cy="87548"/>
            </a:xfrm>
          </p:grpSpPr>
          <p:sp>
            <p:nvSpPr>
              <p:cNvPr id="680" name="Freeform: Shape 679">
                <a:extLst>
                  <a:ext uri="{FF2B5EF4-FFF2-40B4-BE49-F238E27FC236}">
                    <a16:creationId xmlns:a16="http://schemas.microsoft.com/office/drawing/2014/main" id="{384DF995-0CEB-58E0-1BB5-83C01EF17815}"/>
                  </a:ext>
                </a:extLst>
              </p:cNvPr>
              <p:cNvSpPr/>
              <p:nvPr/>
            </p:nvSpPr>
            <p:spPr>
              <a:xfrm>
                <a:off x="2152244" y="6673904"/>
                <a:ext cx="87548" cy="87548"/>
              </a:xfrm>
              <a:custGeom>
                <a:avLst/>
                <a:gdLst>
                  <a:gd name="connsiteX0" fmla="*/ 18453 w 87548"/>
                  <a:gd name="connsiteY0" fmla="*/ 1516 h 87548"/>
                  <a:gd name="connsiteX1" fmla="*/ 69524 w 87548"/>
                  <a:gd name="connsiteY1" fmla="*/ 1516 h 87548"/>
                  <a:gd name="connsiteX2" fmla="*/ 83203 w 87548"/>
                  <a:gd name="connsiteY2" fmla="*/ 6076 h 87548"/>
                  <a:gd name="connsiteX3" fmla="*/ 87763 w 87548"/>
                  <a:gd name="connsiteY3" fmla="*/ 19756 h 87548"/>
                  <a:gd name="connsiteX4" fmla="*/ 87763 w 87548"/>
                  <a:gd name="connsiteY4" fmla="*/ 70826 h 87548"/>
                  <a:gd name="connsiteX5" fmla="*/ 83203 w 87548"/>
                  <a:gd name="connsiteY5" fmla="*/ 84505 h 87548"/>
                  <a:gd name="connsiteX6" fmla="*/ 69524 w 87548"/>
                  <a:gd name="connsiteY6" fmla="*/ 89065 h 87548"/>
                  <a:gd name="connsiteX7" fmla="*/ 18453 w 87548"/>
                  <a:gd name="connsiteY7" fmla="*/ 89065 h 87548"/>
                  <a:gd name="connsiteX8" fmla="*/ 4774 w 87548"/>
                  <a:gd name="connsiteY8" fmla="*/ 84505 h 87548"/>
                  <a:gd name="connsiteX9" fmla="*/ 214 w 87548"/>
                  <a:gd name="connsiteY9" fmla="*/ 70826 h 87548"/>
                  <a:gd name="connsiteX10" fmla="*/ 1354 w 87548"/>
                  <a:gd name="connsiteY10" fmla="*/ 11776 h 87548"/>
                  <a:gd name="connsiteX11" fmla="*/ 4774 w 87548"/>
                  <a:gd name="connsiteY11" fmla="*/ 6076 h 87548"/>
                  <a:gd name="connsiteX12" fmla="*/ 18453 w 87548"/>
                  <a:gd name="connsiteY12" fmla="*/ 151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53" y="1516"/>
                    </a:moveTo>
                    <a:lnTo>
                      <a:pt x="69524" y="1516"/>
                    </a:lnTo>
                    <a:lnTo>
                      <a:pt x="83203" y="6076"/>
                    </a:lnTo>
                    <a:lnTo>
                      <a:pt x="87763" y="19756"/>
                    </a:lnTo>
                    <a:lnTo>
                      <a:pt x="87763" y="70826"/>
                    </a:lnTo>
                    <a:lnTo>
                      <a:pt x="83203" y="84505"/>
                    </a:lnTo>
                    <a:lnTo>
                      <a:pt x="69524" y="89065"/>
                    </a:lnTo>
                    <a:lnTo>
                      <a:pt x="18453" y="89065"/>
                    </a:lnTo>
                    <a:lnTo>
                      <a:pt x="4774" y="84505"/>
                    </a:lnTo>
                    <a:lnTo>
                      <a:pt x="214" y="70826"/>
                    </a:lnTo>
                    <a:lnTo>
                      <a:pt x="1354" y="11776"/>
                    </a:lnTo>
                    <a:lnTo>
                      <a:pt x="4774" y="6076"/>
                    </a:lnTo>
                    <a:lnTo>
                      <a:pt x="18453" y="1516"/>
                    </a:lnTo>
                  </a:path>
                </a:pathLst>
              </a:custGeom>
              <a:solidFill>
                <a:srgbClr val="FFFFFF"/>
              </a:solidFill>
              <a:ln w="0" cap="flat">
                <a:noFill/>
                <a:prstDash val="solid"/>
                <a:miter/>
              </a:ln>
            </p:spPr>
            <p:txBody>
              <a:bodyPr rtlCol="0" anchor="ctr"/>
              <a:lstStyle/>
              <a:p>
                <a:endParaRPr lang="en-IN"/>
              </a:p>
            </p:txBody>
          </p:sp>
          <p:sp>
            <p:nvSpPr>
              <p:cNvPr id="681" name="Freeform: Shape 680">
                <a:extLst>
                  <a:ext uri="{FF2B5EF4-FFF2-40B4-BE49-F238E27FC236}">
                    <a16:creationId xmlns:a16="http://schemas.microsoft.com/office/drawing/2014/main" id="{DA26C6E5-41AA-3E83-55CE-10F4FCD044B2}"/>
                  </a:ext>
                </a:extLst>
              </p:cNvPr>
              <p:cNvSpPr/>
              <p:nvPr/>
            </p:nvSpPr>
            <p:spPr>
              <a:xfrm>
                <a:off x="2152244" y="6673904"/>
                <a:ext cx="87548" cy="87548"/>
              </a:xfrm>
              <a:custGeom>
                <a:avLst/>
                <a:gdLst>
                  <a:gd name="connsiteX0" fmla="*/ 18453 w 87548"/>
                  <a:gd name="connsiteY0" fmla="*/ 1516 h 87548"/>
                  <a:gd name="connsiteX1" fmla="*/ 69524 w 87548"/>
                  <a:gd name="connsiteY1" fmla="*/ 1516 h 87548"/>
                  <a:gd name="connsiteX2" fmla="*/ 87763 w 87548"/>
                  <a:gd name="connsiteY2" fmla="*/ 19756 h 87548"/>
                  <a:gd name="connsiteX3" fmla="*/ 87763 w 87548"/>
                  <a:gd name="connsiteY3" fmla="*/ 19756 h 87548"/>
                  <a:gd name="connsiteX4" fmla="*/ 87763 w 87548"/>
                  <a:gd name="connsiteY4" fmla="*/ 70826 h 87548"/>
                  <a:gd name="connsiteX5" fmla="*/ 69524 w 87548"/>
                  <a:gd name="connsiteY5" fmla="*/ 89065 h 87548"/>
                  <a:gd name="connsiteX6" fmla="*/ 69524 w 87548"/>
                  <a:gd name="connsiteY6" fmla="*/ 89065 h 87548"/>
                  <a:gd name="connsiteX7" fmla="*/ 18453 w 87548"/>
                  <a:gd name="connsiteY7" fmla="*/ 89065 h 87548"/>
                  <a:gd name="connsiteX8" fmla="*/ 214 w 87548"/>
                  <a:gd name="connsiteY8" fmla="*/ 70826 h 87548"/>
                  <a:gd name="connsiteX9" fmla="*/ 214 w 87548"/>
                  <a:gd name="connsiteY9" fmla="*/ 70826 h 87548"/>
                  <a:gd name="connsiteX10" fmla="*/ 214 w 87548"/>
                  <a:gd name="connsiteY10" fmla="*/ 19756 h 87548"/>
                  <a:gd name="connsiteX11" fmla="*/ 18453 w 87548"/>
                  <a:gd name="connsiteY11" fmla="*/ 1516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53" y="1516"/>
                    </a:moveTo>
                    <a:cubicBezTo>
                      <a:pt x="37907" y="1516"/>
                      <a:pt x="57361" y="1516"/>
                      <a:pt x="69524" y="1516"/>
                    </a:cubicBezTo>
                    <a:cubicBezTo>
                      <a:pt x="81683" y="1516"/>
                      <a:pt x="87763" y="7596"/>
                      <a:pt x="87763" y="19756"/>
                    </a:cubicBezTo>
                    <a:moveTo>
                      <a:pt x="87763" y="19756"/>
                    </a:moveTo>
                    <a:cubicBezTo>
                      <a:pt x="87763" y="37305"/>
                      <a:pt x="87763" y="54855"/>
                      <a:pt x="87763" y="70826"/>
                    </a:cubicBezTo>
                    <a:cubicBezTo>
                      <a:pt x="87763" y="82985"/>
                      <a:pt x="81683" y="89065"/>
                      <a:pt x="69524" y="89065"/>
                    </a:cubicBezTo>
                    <a:moveTo>
                      <a:pt x="69524" y="89065"/>
                    </a:moveTo>
                    <a:cubicBezTo>
                      <a:pt x="58778" y="89065"/>
                      <a:pt x="48033" y="89065"/>
                      <a:pt x="18453" y="89065"/>
                    </a:cubicBezTo>
                    <a:cubicBezTo>
                      <a:pt x="6294" y="89065"/>
                      <a:pt x="214" y="82985"/>
                      <a:pt x="214" y="70826"/>
                    </a:cubicBezTo>
                    <a:moveTo>
                      <a:pt x="214" y="70826"/>
                    </a:moveTo>
                    <a:cubicBezTo>
                      <a:pt x="214" y="56816"/>
                      <a:pt x="214" y="42806"/>
                      <a:pt x="214" y="19756"/>
                    </a:cubicBezTo>
                    <a:cubicBezTo>
                      <a:pt x="214" y="7596"/>
                      <a:pt x="6294" y="1516"/>
                      <a:pt x="18453" y="1516"/>
                    </a:cubicBezTo>
                  </a:path>
                </a:pathLst>
              </a:custGeom>
              <a:noFill/>
              <a:ln w="4284" cap="flat">
                <a:solidFill>
                  <a:srgbClr val="171717"/>
                </a:solidFill>
                <a:prstDash val="solid"/>
                <a:miter/>
              </a:ln>
            </p:spPr>
            <p:txBody>
              <a:bodyPr rtlCol="0" anchor="ctr"/>
              <a:lstStyle/>
              <a:p>
                <a:endParaRPr lang="en-IN"/>
              </a:p>
            </p:txBody>
          </p:sp>
        </p:grpSp>
        <p:grpSp>
          <p:nvGrpSpPr>
            <p:cNvPr id="682" name="Graphic 4">
              <a:extLst>
                <a:ext uri="{FF2B5EF4-FFF2-40B4-BE49-F238E27FC236}">
                  <a16:creationId xmlns:a16="http://schemas.microsoft.com/office/drawing/2014/main" id="{9EDAAC74-B4D2-7FC5-D19D-4852A70F8FA7}"/>
                </a:ext>
              </a:extLst>
            </p:cNvPr>
            <p:cNvGrpSpPr/>
            <p:nvPr/>
          </p:nvGrpSpPr>
          <p:grpSpPr>
            <a:xfrm>
              <a:off x="5655519" y="4959871"/>
              <a:ext cx="51982" cy="49246"/>
              <a:chOff x="2171395" y="6693055"/>
              <a:chExt cx="51982" cy="49246"/>
            </a:xfrm>
            <a:solidFill>
              <a:srgbClr val="000000"/>
            </a:solidFill>
          </p:grpSpPr>
          <p:sp>
            <p:nvSpPr>
              <p:cNvPr id="683" name="Freeform: Shape 682">
                <a:extLst>
                  <a:ext uri="{FF2B5EF4-FFF2-40B4-BE49-F238E27FC236}">
                    <a16:creationId xmlns:a16="http://schemas.microsoft.com/office/drawing/2014/main" id="{7466215C-B3B5-9DF2-3404-E97F6E87C322}"/>
                  </a:ext>
                </a:extLst>
              </p:cNvPr>
              <p:cNvSpPr/>
              <p:nvPr/>
            </p:nvSpPr>
            <p:spPr>
              <a:xfrm>
                <a:off x="2187811" y="6695791"/>
                <a:ext cx="35566" cy="27359"/>
              </a:xfrm>
              <a:custGeom>
                <a:avLst/>
                <a:gdLst>
                  <a:gd name="connsiteX0" fmla="*/ 213 w 35566"/>
                  <a:gd name="connsiteY0" fmla="*/ 20668 h 27359"/>
                  <a:gd name="connsiteX1" fmla="*/ 8421 w 35566"/>
                  <a:gd name="connsiteY1" fmla="*/ 28876 h 27359"/>
                  <a:gd name="connsiteX2" fmla="*/ 35780 w 35566"/>
                  <a:gd name="connsiteY2" fmla="*/ 1517 h 27359"/>
                </a:gdLst>
                <a:ahLst/>
                <a:cxnLst>
                  <a:cxn ang="0">
                    <a:pos x="connsiteX0" y="connsiteY0"/>
                  </a:cxn>
                  <a:cxn ang="0">
                    <a:pos x="connsiteX1" y="connsiteY1"/>
                  </a:cxn>
                  <a:cxn ang="0">
                    <a:pos x="connsiteX2" y="connsiteY2"/>
                  </a:cxn>
                </a:cxnLst>
                <a:rect l="l" t="t" r="r" b="b"/>
                <a:pathLst>
                  <a:path w="35566" h="27359">
                    <a:moveTo>
                      <a:pt x="213" y="20668"/>
                    </a:moveTo>
                    <a:lnTo>
                      <a:pt x="8421" y="28876"/>
                    </a:lnTo>
                    <a:lnTo>
                      <a:pt x="35780" y="1517"/>
                    </a:lnTo>
                  </a:path>
                </a:pathLst>
              </a:custGeom>
              <a:solidFill>
                <a:srgbClr val="000000"/>
              </a:solidFill>
              <a:ln w="5288" cap="rnd">
                <a:solidFill>
                  <a:srgbClr val="171717"/>
                </a:solidFill>
                <a:prstDash val="solid"/>
                <a:round/>
              </a:ln>
            </p:spPr>
            <p:txBody>
              <a:bodyPr rtlCol="0" anchor="ctr"/>
              <a:lstStyle/>
              <a:p>
                <a:endParaRPr lang="en-IN"/>
              </a:p>
            </p:txBody>
          </p:sp>
          <p:sp>
            <p:nvSpPr>
              <p:cNvPr id="684" name="Freeform: Shape 683">
                <a:extLst>
                  <a:ext uri="{FF2B5EF4-FFF2-40B4-BE49-F238E27FC236}">
                    <a16:creationId xmlns:a16="http://schemas.microsoft.com/office/drawing/2014/main" id="{0AE33292-D9A2-FE85-A93A-883C2FF020A0}"/>
                  </a:ext>
                </a:extLst>
              </p:cNvPr>
              <p:cNvSpPr/>
              <p:nvPr/>
            </p:nvSpPr>
            <p:spPr>
              <a:xfrm>
                <a:off x="2171395" y="6693055"/>
                <a:ext cx="49246" cy="49246"/>
              </a:xfrm>
              <a:custGeom>
                <a:avLst/>
                <a:gdLst>
                  <a:gd name="connsiteX0" fmla="*/ 49460 w 49246"/>
                  <a:gd name="connsiteY0" fmla="*/ 26139 h 49246"/>
                  <a:gd name="connsiteX1" fmla="*/ 49460 w 49246"/>
                  <a:gd name="connsiteY1" fmla="*/ 45291 h 49246"/>
                  <a:gd name="connsiteX2" fmla="*/ 43988 w 49246"/>
                  <a:gd name="connsiteY2" fmla="*/ 50762 h 49246"/>
                  <a:gd name="connsiteX3" fmla="*/ 5686 w 49246"/>
                  <a:gd name="connsiteY3" fmla="*/ 50762 h 49246"/>
                  <a:gd name="connsiteX4" fmla="*/ 214 w 49246"/>
                  <a:gd name="connsiteY4" fmla="*/ 45291 h 49246"/>
                  <a:gd name="connsiteX5" fmla="*/ 214 w 49246"/>
                  <a:gd name="connsiteY5" fmla="*/ 6988 h 49246"/>
                  <a:gd name="connsiteX6" fmla="*/ 5686 w 49246"/>
                  <a:gd name="connsiteY6" fmla="*/ 1516 h 49246"/>
                  <a:gd name="connsiteX7" fmla="*/ 35781 w 49246"/>
                  <a:gd name="connsiteY7" fmla="*/ 1516 h 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46" h="49246">
                    <a:moveTo>
                      <a:pt x="49460" y="26139"/>
                    </a:moveTo>
                    <a:lnTo>
                      <a:pt x="49460" y="45291"/>
                    </a:lnTo>
                    <a:cubicBezTo>
                      <a:pt x="49460" y="48313"/>
                      <a:pt x="47010" y="50762"/>
                      <a:pt x="43988" y="50762"/>
                    </a:cubicBezTo>
                    <a:lnTo>
                      <a:pt x="5686" y="50762"/>
                    </a:lnTo>
                    <a:cubicBezTo>
                      <a:pt x="2664" y="50762"/>
                      <a:pt x="214" y="48313"/>
                      <a:pt x="214" y="45291"/>
                    </a:cubicBezTo>
                    <a:lnTo>
                      <a:pt x="214" y="6988"/>
                    </a:lnTo>
                    <a:cubicBezTo>
                      <a:pt x="214" y="3966"/>
                      <a:pt x="2664" y="1516"/>
                      <a:pt x="5686" y="1516"/>
                    </a:cubicBezTo>
                    <a:lnTo>
                      <a:pt x="35781" y="1516"/>
                    </a:lnTo>
                  </a:path>
                </a:pathLst>
              </a:custGeom>
              <a:solidFill>
                <a:srgbClr val="000000"/>
              </a:solidFill>
              <a:ln w="5288" cap="rnd">
                <a:solidFill>
                  <a:srgbClr val="171717"/>
                </a:solidFill>
                <a:prstDash val="solid"/>
                <a:round/>
              </a:ln>
            </p:spPr>
            <p:txBody>
              <a:bodyPr rtlCol="0" anchor="ctr"/>
              <a:lstStyle/>
              <a:p>
                <a:endParaRPr lang="en-IN"/>
              </a:p>
            </p:txBody>
          </p:sp>
        </p:grpSp>
        <p:sp>
          <p:nvSpPr>
            <p:cNvPr id="685" name="Freeform: Shape 684">
              <a:extLst>
                <a:ext uri="{FF2B5EF4-FFF2-40B4-BE49-F238E27FC236}">
                  <a16:creationId xmlns:a16="http://schemas.microsoft.com/office/drawing/2014/main" id="{8D2021F9-EBEB-8978-2686-D08787ACD137}"/>
                </a:ext>
              </a:extLst>
            </p:cNvPr>
            <p:cNvSpPr/>
            <p:nvPr/>
          </p:nvSpPr>
          <p:spPr>
            <a:xfrm>
              <a:off x="5592594" y="5534958"/>
              <a:ext cx="503406" cy="262646"/>
            </a:xfrm>
            <a:custGeom>
              <a:avLst/>
              <a:gdLst>
                <a:gd name="connsiteX0" fmla="*/ 22089 w 503406"/>
                <a:gd name="connsiteY0" fmla="*/ 1679 h 262646"/>
                <a:gd name="connsiteX1" fmla="*/ 481721 w 503406"/>
                <a:gd name="connsiteY1" fmla="*/ 1679 h 262646"/>
                <a:gd name="connsiteX2" fmla="*/ 503608 w 503406"/>
                <a:gd name="connsiteY2" fmla="*/ 23566 h 262646"/>
                <a:gd name="connsiteX3" fmla="*/ 503608 w 503406"/>
                <a:gd name="connsiteY3" fmla="*/ 23566 h 262646"/>
                <a:gd name="connsiteX4" fmla="*/ 503608 w 503406"/>
                <a:gd name="connsiteY4" fmla="*/ 242439 h 262646"/>
                <a:gd name="connsiteX5" fmla="*/ 481721 w 503406"/>
                <a:gd name="connsiteY5" fmla="*/ 264326 h 262646"/>
                <a:gd name="connsiteX6" fmla="*/ 481721 w 503406"/>
                <a:gd name="connsiteY6" fmla="*/ 264326 h 262646"/>
                <a:gd name="connsiteX7" fmla="*/ 22089 w 503406"/>
                <a:gd name="connsiteY7" fmla="*/ 264326 h 262646"/>
                <a:gd name="connsiteX8" fmla="*/ 202 w 503406"/>
                <a:gd name="connsiteY8" fmla="*/ 242439 h 262646"/>
                <a:gd name="connsiteX9" fmla="*/ 202 w 503406"/>
                <a:gd name="connsiteY9" fmla="*/ 242439 h 262646"/>
                <a:gd name="connsiteX10" fmla="*/ 202 w 503406"/>
                <a:gd name="connsiteY10" fmla="*/ 23566 h 262646"/>
                <a:gd name="connsiteX11" fmla="*/ 22089 w 503406"/>
                <a:gd name="connsiteY11" fmla="*/ 1679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89" y="1679"/>
                  </a:moveTo>
                  <a:cubicBezTo>
                    <a:pt x="164405" y="1679"/>
                    <a:pt x="306720" y="1679"/>
                    <a:pt x="481721" y="1679"/>
                  </a:cubicBezTo>
                  <a:cubicBezTo>
                    <a:pt x="496313" y="1679"/>
                    <a:pt x="503608" y="8975"/>
                    <a:pt x="503608" y="23566"/>
                  </a:cubicBezTo>
                  <a:moveTo>
                    <a:pt x="503608" y="23566"/>
                  </a:moveTo>
                  <a:cubicBezTo>
                    <a:pt x="503608" y="71536"/>
                    <a:pt x="503608" y="119505"/>
                    <a:pt x="503608" y="242439"/>
                  </a:cubicBezTo>
                  <a:cubicBezTo>
                    <a:pt x="503608" y="257030"/>
                    <a:pt x="496313" y="264326"/>
                    <a:pt x="481721" y="264326"/>
                  </a:cubicBezTo>
                  <a:moveTo>
                    <a:pt x="481721" y="264326"/>
                  </a:moveTo>
                  <a:cubicBezTo>
                    <a:pt x="371111" y="264326"/>
                    <a:pt x="260501" y="264326"/>
                    <a:pt x="22089" y="264326"/>
                  </a:cubicBezTo>
                  <a:cubicBezTo>
                    <a:pt x="7498" y="264326"/>
                    <a:pt x="202" y="257030"/>
                    <a:pt x="202" y="242439"/>
                  </a:cubicBezTo>
                  <a:moveTo>
                    <a:pt x="202" y="242439"/>
                  </a:moveTo>
                  <a:cubicBezTo>
                    <a:pt x="202" y="189697"/>
                    <a:pt x="202" y="136955"/>
                    <a:pt x="202" y="23566"/>
                  </a:cubicBezTo>
                  <a:cubicBezTo>
                    <a:pt x="202" y="8975"/>
                    <a:pt x="7498" y="1679"/>
                    <a:pt x="22089" y="1679"/>
                  </a:cubicBezTo>
                </a:path>
              </a:pathLst>
            </a:custGeom>
            <a:noFill/>
            <a:ln w="4284" cap="flat">
              <a:solidFill>
                <a:srgbClr val="171717"/>
              </a:solidFill>
              <a:prstDash val="solid"/>
              <a:miter/>
            </a:ln>
          </p:spPr>
          <p:txBody>
            <a:bodyPr rtlCol="0" anchor="ctr"/>
            <a:lstStyle/>
            <a:p>
              <a:endParaRPr lang="en-IN"/>
            </a:p>
          </p:txBody>
        </p:sp>
        <p:pic>
          <p:nvPicPr>
            <p:cNvPr id="686" name="Picture 685">
              <a:extLst>
                <a:ext uri="{FF2B5EF4-FFF2-40B4-BE49-F238E27FC236}">
                  <a16:creationId xmlns:a16="http://schemas.microsoft.com/office/drawing/2014/main" id="{3CFB4E2A-DD0E-9F36-3C99-86E084E656AB}"/>
                </a:ext>
              </a:extLst>
            </p:cNvPr>
            <p:cNvPicPr>
              <a:picLocks noChangeAspect="1"/>
            </p:cNvPicPr>
            <p:nvPr/>
          </p:nvPicPr>
          <p:blipFill>
            <a:blip r:embed="rId14"/>
            <a:stretch>
              <a:fillRect/>
            </a:stretch>
          </p:blipFill>
          <p:spPr>
            <a:xfrm>
              <a:off x="5720930" y="5602444"/>
              <a:ext cx="246732" cy="134971"/>
            </a:xfrm>
            <a:custGeom>
              <a:avLst/>
              <a:gdLst>
                <a:gd name="connsiteX0" fmla="*/ 237 w 246732"/>
                <a:gd name="connsiteY0" fmla="*/ 1698 h 134971"/>
                <a:gd name="connsiteX1" fmla="*/ 246970 w 246732"/>
                <a:gd name="connsiteY1" fmla="*/ 1698 h 134971"/>
                <a:gd name="connsiteX2" fmla="*/ 246970 w 246732"/>
                <a:gd name="connsiteY2" fmla="*/ 136669 h 134971"/>
                <a:gd name="connsiteX3" fmla="*/ 237 w 246732"/>
                <a:gd name="connsiteY3" fmla="*/ 136669 h 134971"/>
              </a:gdLst>
              <a:ahLst/>
              <a:cxnLst>
                <a:cxn ang="0">
                  <a:pos x="connsiteX0" y="connsiteY0"/>
                </a:cxn>
                <a:cxn ang="0">
                  <a:pos x="connsiteX1" y="connsiteY1"/>
                </a:cxn>
                <a:cxn ang="0">
                  <a:pos x="connsiteX2" y="connsiteY2"/>
                </a:cxn>
                <a:cxn ang="0">
                  <a:pos x="connsiteX3" y="connsiteY3"/>
                </a:cxn>
              </a:cxnLst>
              <a:rect l="l" t="t" r="r" b="b"/>
              <a:pathLst>
                <a:path w="246732" h="134971">
                  <a:moveTo>
                    <a:pt x="237" y="1698"/>
                  </a:moveTo>
                  <a:lnTo>
                    <a:pt x="246970" y="1698"/>
                  </a:lnTo>
                  <a:lnTo>
                    <a:pt x="246970" y="136669"/>
                  </a:lnTo>
                  <a:lnTo>
                    <a:pt x="237" y="136669"/>
                  </a:lnTo>
                  <a:close/>
                </a:path>
              </a:pathLst>
            </a:custGeom>
          </p:spPr>
        </p:pic>
        <p:grpSp>
          <p:nvGrpSpPr>
            <p:cNvPr id="687" name="Graphic 4">
              <a:extLst>
                <a:ext uri="{FF2B5EF4-FFF2-40B4-BE49-F238E27FC236}">
                  <a16:creationId xmlns:a16="http://schemas.microsoft.com/office/drawing/2014/main" id="{2D764C16-1FBB-1A41-F174-40D0C1E51E7A}"/>
                </a:ext>
              </a:extLst>
            </p:cNvPr>
            <p:cNvGrpSpPr/>
            <p:nvPr/>
          </p:nvGrpSpPr>
          <p:grpSpPr>
            <a:xfrm>
              <a:off x="5636368" y="5480240"/>
              <a:ext cx="87548" cy="87548"/>
              <a:chOff x="2152244" y="7213424"/>
              <a:chExt cx="87548" cy="87548"/>
            </a:xfrm>
          </p:grpSpPr>
          <p:sp>
            <p:nvSpPr>
              <p:cNvPr id="688" name="Freeform: Shape 687">
                <a:extLst>
                  <a:ext uri="{FF2B5EF4-FFF2-40B4-BE49-F238E27FC236}">
                    <a16:creationId xmlns:a16="http://schemas.microsoft.com/office/drawing/2014/main" id="{F97E40B7-127C-D436-9FDB-47FACB839BDC}"/>
                  </a:ext>
                </a:extLst>
              </p:cNvPr>
              <p:cNvSpPr/>
              <p:nvPr/>
            </p:nvSpPr>
            <p:spPr>
              <a:xfrm>
                <a:off x="2152244" y="7213424"/>
                <a:ext cx="87548" cy="87548"/>
              </a:xfrm>
              <a:custGeom>
                <a:avLst/>
                <a:gdLst>
                  <a:gd name="connsiteX0" fmla="*/ 18453 w 87548"/>
                  <a:gd name="connsiteY0" fmla="*/ 1664 h 87548"/>
                  <a:gd name="connsiteX1" fmla="*/ 69524 w 87548"/>
                  <a:gd name="connsiteY1" fmla="*/ 1664 h 87548"/>
                  <a:gd name="connsiteX2" fmla="*/ 83203 w 87548"/>
                  <a:gd name="connsiteY2" fmla="*/ 6224 h 87548"/>
                  <a:gd name="connsiteX3" fmla="*/ 87763 w 87548"/>
                  <a:gd name="connsiteY3" fmla="*/ 19903 h 87548"/>
                  <a:gd name="connsiteX4" fmla="*/ 87763 w 87548"/>
                  <a:gd name="connsiteY4" fmla="*/ 70974 h 87548"/>
                  <a:gd name="connsiteX5" fmla="*/ 83203 w 87548"/>
                  <a:gd name="connsiteY5" fmla="*/ 84653 h 87548"/>
                  <a:gd name="connsiteX6" fmla="*/ 69524 w 87548"/>
                  <a:gd name="connsiteY6" fmla="*/ 89213 h 87548"/>
                  <a:gd name="connsiteX7" fmla="*/ 18453 w 87548"/>
                  <a:gd name="connsiteY7" fmla="*/ 89213 h 87548"/>
                  <a:gd name="connsiteX8" fmla="*/ 4774 w 87548"/>
                  <a:gd name="connsiteY8" fmla="*/ 84653 h 87548"/>
                  <a:gd name="connsiteX9" fmla="*/ 214 w 87548"/>
                  <a:gd name="connsiteY9" fmla="*/ 70974 h 87548"/>
                  <a:gd name="connsiteX10" fmla="*/ 1354 w 87548"/>
                  <a:gd name="connsiteY10" fmla="*/ 11924 h 87548"/>
                  <a:gd name="connsiteX11" fmla="*/ 4774 w 87548"/>
                  <a:gd name="connsiteY11" fmla="*/ 6224 h 87548"/>
                  <a:gd name="connsiteX12" fmla="*/ 18453 w 87548"/>
                  <a:gd name="connsiteY12"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53" y="1664"/>
                    </a:moveTo>
                    <a:lnTo>
                      <a:pt x="69524" y="1664"/>
                    </a:lnTo>
                    <a:lnTo>
                      <a:pt x="83203" y="6224"/>
                    </a:lnTo>
                    <a:lnTo>
                      <a:pt x="87763" y="19903"/>
                    </a:lnTo>
                    <a:lnTo>
                      <a:pt x="87763" y="70974"/>
                    </a:lnTo>
                    <a:lnTo>
                      <a:pt x="83203" y="84653"/>
                    </a:lnTo>
                    <a:lnTo>
                      <a:pt x="69524" y="89213"/>
                    </a:lnTo>
                    <a:lnTo>
                      <a:pt x="18453" y="89213"/>
                    </a:lnTo>
                    <a:lnTo>
                      <a:pt x="4774" y="84653"/>
                    </a:lnTo>
                    <a:lnTo>
                      <a:pt x="214" y="70974"/>
                    </a:lnTo>
                    <a:lnTo>
                      <a:pt x="1354" y="11924"/>
                    </a:lnTo>
                    <a:lnTo>
                      <a:pt x="4774" y="6224"/>
                    </a:lnTo>
                    <a:lnTo>
                      <a:pt x="18453" y="1664"/>
                    </a:lnTo>
                  </a:path>
                </a:pathLst>
              </a:custGeom>
              <a:solidFill>
                <a:srgbClr val="FFFFFF"/>
              </a:solidFill>
              <a:ln w="0" cap="flat">
                <a:noFill/>
                <a:prstDash val="solid"/>
                <a:miter/>
              </a:ln>
            </p:spPr>
            <p:txBody>
              <a:bodyPr rtlCol="0" anchor="ctr"/>
              <a:lstStyle/>
              <a:p>
                <a:endParaRPr lang="en-IN"/>
              </a:p>
            </p:txBody>
          </p:sp>
          <p:sp>
            <p:nvSpPr>
              <p:cNvPr id="689" name="Freeform: Shape 688">
                <a:extLst>
                  <a:ext uri="{FF2B5EF4-FFF2-40B4-BE49-F238E27FC236}">
                    <a16:creationId xmlns:a16="http://schemas.microsoft.com/office/drawing/2014/main" id="{D73FB840-FEA1-6ECF-E0A1-95440B25E4A4}"/>
                  </a:ext>
                </a:extLst>
              </p:cNvPr>
              <p:cNvSpPr/>
              <p:nvPr/>
            </p:nvSpPr>
            <p:spPr>
              <a:xfrm>
                <a:off x="2152244" y="7213424"/>
                <a:ext cx="87548" cy="87548"/>
              </a:xfrm>
              <a:custGeom>
                <a:avLst/>
                <a:gdLst>
                  <a:gd name="connsiteX0" fmla="*/ 18453 w 87548"/>
                  <a:gd name="connsiteY0" fmla="*/ 1664 h 87548"/>
                  <a:gd name="connsiteX1" fmla="*/ 69524 w 87548"/>
                  <a:gd name="connsiteY1" fmla="*/ 1664 h 87548"/>
                  <a:gd name="connsiteX2" fmla="*/ 87763 w 87548"/>
                  <a:gd name="connsiteY2" fmla="*/ 19903 h 87548"/>
                  <a:gd name="connsiteX3" fmla="*/ 87763 w 87548"/>
                  <a:gd name="connsiteY3" fmla="*/ 19903 h 87548"/>
                  <a:gd name="connsiteX4" fmla="*/ 87763 w 87548"/>
                  <a:gd name="connsiteY4" fmla="*/ 70974 h 87548"/>
                  <a:gd name="connsiteX5" fmla="*/ 69524 w 87548"/>
                  <a:gd name="connsiteY5" fmla="*/ 89213 h 87548"/>
                  <a:gd name="connsiteX6" fmla="*/ 69524 w 87548"/>
                  <a:gd name="connsiteY6" fmla="*/ 89213 h 87548"/>
                  <a:gd name="connsiteX7" fmla="*/ 18453 w 87548"/>
                  <a:gd name="connsiteY7" fmla="*/ 89213 h 87548"/>
                  <a:gd name="connsiteX8" fmla="*/ 214 w 87548"/>
                  <a:gd name="connsiteY8" fmla="*/ 70974 h 87548"/>
                  <a:gd name="connsiteX9" fmla="*/ 214 w 87548"/>
                  <a:gd name="connsiteY9" fmla="*/ 70974 h 87548"/>
                  <a:gd name="connsiteX10" fmla="*/ 214 w 87548"/>
                  <a:gd name="connsiteY10" fmla="*/ 19903 h 87548"/>
                  <a:gd name="connsiteX11" fmla="*/ 18453 w 87548"/>
                  <a:gd name="connsiteY11" fmla="*/ 1664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53" y="1664"/>
                    </a:moveTo>
                    <a:cubicBezTo>
                      <a:pt x="30245" y="1664"/>
                      <a:pt x="42036" y="1664"/>
                      <a:pt x="69524" y="1664"/>
                    </a:cubicBezTo>
                    <a:cubicBezTo>
                      <a:pt x="81683" y="1664"/>
                      <a:pt x="87763" y="7744"/>
                      <a:pt x="87763" y="19903"/>
                    </a:cubicBezTo>
                    <a:moveTo>
                      <a:pt x="87763" y="19903"/>
                    </a:moveTo>
                    <a:cubicBezTo>
                      <a:pt x="87763" y="37697"/>
                      <a:pt x="87763" y="55491"/>
                      <a:pt x="87763" y="70974"/>
                    </a:cubicBezTo>
                    <a:cubicBezTo>
                      <a:pt x="87763" y="83133"/>
                      <a:pt x="81683" y="89213"/>
                      <a:pt x="69524" y="89213"/>
                    </a:cubicBezTo>
                    <a:moveTo>
                      <a:pt x="69524" y="89213"/>
                    </a:moveTo>
                    <a:cubicBezTo>
                      <a:pt x="55588" y="89213"/>
                      <a:pt x="41652" y="89213"/>
                      <a:pt x="18453" y="89213"/>
                    </a:cubicBezTo>
                    <a:cubicBezTo>
                      <a:pt x="6294" y="89213"/>
                      <a:pt x="214" y="83133"/>
                      <a:pt x="214" y="70974"/>
                    </a:cubicBezTo>
                    <a:moveTo>
                      <a:pt x="214" y="70974"/>
                    </a:moveTo>
                    <a:cubicBezTo>
                      <a:pt x="214" y="51711"/>
                      <a:pt x="214" y="32449"/>
                      <a:pt x="214" y="19903"/>
                    </a:cubicBezTo>
                    <a:cubicBezTo>
                      <a:pt x="214" y="7744"/>
                      <a:pt x="6294" y="1664"/>
                      <a:pt x="18453" y="1664"/>
                    </a:cubicBezTo>
                  </a:path>
                </a:pathLst>
              </a:custGeom>
              <a:noFill/>
              <a:ln w="4284" cap="flat">
                <a:solidFill>
                  <a:srgbClr val="171717"/>
                </a:solidFill>
                <a:prstDash val="solid"/>
                <a:miter/>
              </a:ln>
            </p:spPr>
            <p:txBody>
              <a:bodyPr rtlCol="0" anchor="ctr"/>
              <a:lstStyle/>
              <a:p>
                <a:endParaRPr lang="en-IN"/>
              </a:p>
            </p:txBody>
          </p:sp>
        </p:grpSp>
        <p:sp>
          <p:nvSpPr>
            <p:cNvPr id="690" name="Freeform: Shape 689">
              <a:extLst>
                <a:ext uri="{FF2B5EF4-FFF2-40B4-BE49-F238E27FC236}">
                  <a16:creationId xmlns:a16="http://schemas.microsoft.com/office/drawing/2014/main" id="{AAA50EF4-C0B2-A17A-89FC-3C50F3B4557B}"/>
                </a:ext>
              </a:extLst>
            </p:cNvPr>
            <p:cNvSpPr/>
            <p:nvPr/>
          </p:nvSpPr>
          <p:spPr>
            <a:xfrm>
              <a:off x="5655519" y="5499391"/>
              <a:ext cx="49246" cy="49246"/>
            </a:xfrm>
            <a:custGeom>
              <a:avLst/>
              <a:gdLst>
                <a:gd name="connsiteX0" fmla="*/ 49460 w 49246"/>
                <a:gd name="connsiteY0" fmla="*/ 34495 h 49246"/>
                <a:gd name="connsiteX1" fmla="*/ 43988 w 49246"/>
                <a:gd name="connsiteY1" fmla="*/ 39967 h 49246"/>
                <a:gd name="connsiteX2" fmla="*/ 11158 w 49246"/>
                <a:gd name="connsiteY2" fmla="*/ 39967 h 49246"/>
                <a:gd name="connsiteX3" fmla="*/ 214 w 49246"/>
                <a:gd name="connsiteY3" fmla="*/ 50910 h 49246"/>
                <a:gd name="connsiteX4" fmla="*/ 214 w 49246"/>
                <a:gd name="connsiteY4" fmla="*/ 7136 h 49246"/>
                <a:gd name="connsiteX5" fmla="*/ 5686 w 49246"/>
                <a:gd name="connsiteY5" fmla="*/ 1664 h 49246"/>
                <a:gd name="connsiteX6" fmla="*/ 43988 w 49246"/>
                <a:gd name="connsiteY6" fmla="*/ 1664 h 49246"/>
                <a:gd name="connsiteX7" fmla="*/ 49460 w 49246"/>
                <a:gd name="connsiteY7" fmla="*/ 7136 h 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46" h="49246">
                  <a:moveTo>
                    <a:pt x="49460" y="34495"/>
                  </a:moveTo>
                  <a:cubicBezTo>
                    <a:pt x="49460" y="37517"/>
                    <a:pt x="47010" y="39967"/>
                    <a:pt x="43988" y="39967"/>
                  </a:cubicBezTo>
                  <a:lnTo>
                    <a:pt x="11158" y="39967"/>
                  </a:lnTo>
                  <a:lnTo>
                    <a:pt x="214" y="50910"/>
                  </a:lnTo>
                  <a:lnTo>
                    <a:pt x="214" y="7136"/>
                  </a:lnTo>
                  <a:cubicBezTo>
                    <a:pt x="214" y="4114"/>
                    <a:pt x="2664" y="1664"/>
                    <a:pt x="5686" y="1664"/>
                  </a:cubicBezTo>
                  <a:lnTo>
                    <a:pt x="43988" y="1664"/>
                  </a:lnTo>
                  <a:cubicBezTo>
                    <a:pt x="47010" y="1664"/>
                    <a:pt x="49460" y="4114"/>
                    <a:pt x="49460" y="7136"/>
                  </a:cubicBezTo>
                  <a:close/>
                </a:path>
              </a:pathLst>
            </a:custGeom>
            <a:solidFill>
              <a:srgbClr val="000000"/>
            </a:solidFill>
            <a:ln w="5288" cap="rnd">
              <a:solidFill>
                <a:srgbClr val="171717"/>
              </a:solidFill>
              <a:prstDash val="solid"/>
              <a:round/>
            </a:ln>
          </p:spPr>
          <p:txBody>
            <a:bodyPr rtlCol="0" anchor="ctr"/>
            <a:lstStyle/>
            <a:p>
              <a:endParaRPr lang="en-IN"/>
            </a:p>
          </p:txBody>
        </p:sp>
        <p:sp>
          <p:nvSpPr>
            <p:cNvPr id="691" name="Freeform: Shape 690">
              <a:extLst>
                <a:ext uri="{FF2B5EF4-FFF2-40B4-BE49-F238E27FC236}">
                  <a16:creationId xmlns:a16="http://schemas.microsoft.com/office/drawing/2014/main" id="{F1A8EFA3-933D-02A7-D39A-C77CF3093284}"/>
                </a:ext>
              </a:extLst>
            </p:cNvPr>
            <p:cNvSpPr/>
            <p:nvPr/>
          </p:nvSpPr>
          <p:spPr>
            <a:xfrm>
              <a:off x="5592594" y="5969055"/>
              <a:ext cx="503406" cy="262646"/>
            </a:xfrm>
            <a:custGeom>
              <a:avLst/>
              <a:gdLst>
                <a:gd name="connsiteX0" fmla="*/ 22089 w 503406"/>
                <a:gd name="connsiteY0" fmla="*/ 1798 h 262646"/>
                <a:gd name="connsiteX1" fmla="*/ 481721 w 503406"/>
                <a:gd name="connsiteY1" fmla="*/ 1798 h 262646"/>
                <a:gd name="connsiteX2" fmla="*/ 503608 w 503406"/>
                <a:gd name="connsiteY2" fmla="*/ 23685 h 262646"/>
                <a:gd name="connsiteX3" fmla="*/ 503608 w 503406"/>
                <a:gd name="connsiteY3" fmla="*/ 23685 h 262646"/>
                <a:gd name="connsiteX4" fmla="*/ 503608 w 503406"/>
                <a:gd name="connsiteY4" fmla="*/ 242558 h 262646"/>
                <a:gd name="connsiteX5" fmla="*/ 481721 w 503406"/>
                <a:gd name="connsiteY5" fmla="*/ 264445 h 262646"/>
                <a:gd name="connsiteX6" fmla="*/ 481721 w 503406"/>
                <a:gd name="connsiteY6" fmla="*/ 264445 h 262646"/>
                <a:gd name="connsiteX7" fmla="*/ 22089 w 503406"/>
                <a:gd name="connsiteY7" fmla="*/ 264445 h 262646"/>
                <a:gd name="connsiteX8" fmla="*/ 202 w 503406"/>
                <a:gd name="connsiteY8" fmla="*/ 242558 h 262646"/>
                <a:gd name="connsiteX9" fmla="*/ 202 w 503406"/>
                <a:gd name="connsiteY9" fmla="*/ 242558 h 262646"/>
                <a:gd name="connsiteX10" fmla="*/ 202 w 503406"/>
                <a:gd name="connsiteY10" fmla="*/ 23685 h 262646"/>
                <a:gd name="connsiteX11" fmla="*/ 22089 w 503406"/>
                <a:gd name="connsiteY11" fmla="*/ 1798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406" h="262646">
                  <a:moveTo>
                    <a:pt x="22089" y="1798"/>
                  </a:moveTo>
                  <a:cubicBezTo>
                    <a:pt x="181208" y="1798"/>
                    <a:pt x="340327" y="1798"/>
                    <a:pt x="481721" y="1798"/>
                  </a:cubicBezTo>
                  <a:cubicBezTo>
                    <a:pt x="496313" y="1798"/>
                    <a:pt x="503608" y="9094"/>
                    <a:pt x="503608" y="23685"/>
                  </a:cubicBezTo>
                  <a:moveTo>
                    <a:pt x="503608" y="23685"/>
                  </a:moveTo>
                  <a:cubicBezTo>
                    <a:pt x="503608" y="84981"/>
                    <a:pt x="503608" y="146277"/>
                    <a:pt x="503608" y="242558"/>
                  </a:cubicBezTo>
                  <a:cubicBezTo>
                    <a:pt x="503608" y="257149"/>
                    <a:pt x="496313" y="264445"/>
                    <a:pt x="481721" y="264445"/>
                  </a:cubicBezTo>
                  <a:moveTo>
                    <a:pt x="481721" y="264445"/>
                  </a:moveTo>
                  <a:cubicBezTo>
                    <a:pt x="321631" y="264445"/>
                    <a:pt x="161541" y="264445"/>
                    <a:pt x="22089" y="264445"/>
                  </a:cubicBezTo>
                  <a:cubicBezTo>
                    <a:pt x="7498" y="264445"/>
                    <a:pt x="202" y="257149"/>
                    <a:pt x="202" y="242558"/>
                  </a:cubicBezTo>
                  <a:moveTo>
                    <a:pt x="202" y="242558"/>
                  </a:moveTo>
                  <a:cubicBezTo>
                    <a:pt x="202" y="167562"/>
                    <a:pt x="202" y="92567"/>
                    <a:pt x="202" y="23685"/>
                  </a:cubicBezTo>
                  <a:cubicBezTo>
                    <a:pt x="202" y="9094"/>
                    <a:pt x="7498" y="1798"/>
                    <a:pt x="22089" y="1798"/>
                  </a:cubicBezTo>
                </a:path>
              </a:pathLst>
            </a:custGeom>
            <a:noFill/>
            <a:ln w="4284" cap="flat">
              <a:solidFill>
                <a:srgbClr val="171717"/>
              </a:solidFill>
              <a:prstDash val="solid"/>
              <a:miter/>
            </a:ln>
          </p:spPr>
          <p:txBody>
            <a:bodyPr rtlCol="0" anchor="ctr"/>
            <a:lstStyle/>
            <a:p>
              <a:endParaRPr lang="en-IN"/>
            </a:p>
          </p:txBody>
        </p:sp>
        <p:pic>
          <p:nvPicPr>
            <p:cNvPr id="692" name="Picture 691">
              <a:extLst>
                <a:ext uri="{FF2B5EF4-FFF2-40B4-BE49-F238E27FC236}">
                  <a16:creationId xmlns:a16="http://schemas.microsoft.com/office/drawing/2014/main" id="{13B3CBC3-EAC8-0D83-E63E-D86998478FC4}"/>
                </a:ext>
              </a:extLst>
            </p:cNvPr>
            <p:cNvPicPr>
              <a:picLocks noChangeAspect="1"/>
            </p:cNvPicPr>
            <p:nvPr/>
          </p:nvPicPr>
          <p:blipFill>
            <a:blip r:embed="rId15"/>
            <a:stretch>
              <a:fillRect/>
            </a:stretch>
          </p:blipFill>
          <p:spPr>
            <a:xfrm>
              <a:off x="5732718" y="6036540"/>
              <a:ext cx="223158" cy="134971"/>
            </a:xfrm>
            <a:custGeom>
              <a:avLst/>
              <a:gdLst>
                <a:gd name="connsiteX0" fmla="*/ 240 w 223158"/>
                <a:gd name="connsiteY0" fmla="*/ 1817 h 134971"/>
                <a:gd name="connsiteX1" fmla="*/ 223399 w 223158"/>
                <a:gd name="connsiteY1" fmla="*/ 1817 h 134971"/>
                <a:gd name="connsiteX2" fmla="*/ 223399 w 223158"/>
                <a:gd name="connsiteY2" fmla="*/ 136788 h 134971"/>
                <a:gd name="connsiteX3" fmla="*/ 240 w 223158"/>
                <a:gd name="connsiteY3" fmla="*/ 136788 h 134971"/>
              </a:gdLst>
              <a:ahLst/>
              <a:cxnLst>
                <a:cxn ang="0">
                  <a:pos x="connsiteX0" y="connsiteY0"/>
                </a:cxn>
                <a:cxn ang="0">
                  <a:pos x="connsiteX1" y="connsiteY1"/>
                </a:cxn>
                <a:cxn ang="0">
                  <a:pos x="connsiteX2" y="connsiteY2"/>
                </a:cxn>
                <a:cxn ang="0">
                  <a:pos x="connsiteX3" y="connsiteY3"/>
                </a:cxn>
              </a:cxnLst>
              <a:rect l="l" t="t" r="r" b="b"/>
              <a:pathLst>
                <a:path w="223158" h="134971">
                  <a:moveTo>
                    <a:pt x="240" y="1817"/>
                  </a:moveTo>
                  <a:lnTo>
                    <a:pt x="223399" y="1817"/>
                  </a:lnTo>
                  <a:lnTo>
                    <a:pt x="223399" y="136788"/>
                  </a:lnTo>
                  <a:lnTo>
                    <a:pt x="240" y="136788"/>
                  </a:lnTo>
                  <a:close/>
                </a:path>
              </a:pathLst>
            </a:custGeom>
          </p:spPr>
        </p:pic>
        <p:grpSp>
          <p:nvGrpSpPr>
            <p:cNvPr id="693" name="Graphic 4">
              <a:extLst>
                <a:ext uri="{FF2B5EF4-FFF2-40B4-BE49-F238E27FC236}">
                  <a16:creationId xmlns:a16="http://schemas.microsoft.com/office/drawing/2014/main" id="{D1CF0888-8769-B732-8FB1-C2FB4DC4C73C}"/>
                </a:ext>
              </a:extLst>
            </p:cNvPr>
            <p:cNvGrpSpPr/>
            <p:nvPr/>
          </p:nvGrpSpPr>
          <p:grpSpPr>
            <a:xfrm>
              <a:off x="5636368" y="5914337"/>
              <a:ext cx="87548" cy="87548"/>
              <a:chOff x="2152244" y="7647521"/>
              <a:chExt cx="87548" cy="87548"/>
            </a:xfrm>
          </p:grpSpPr>
          <p:sp>
            <p:nvSpPr>
              <p:cNvPr id="694" name="Freeform: Shape 693">
                <a:extLst>
                  <a:ext uri="{FF2B5EF4-FFF2-40B4-BE49-F238E27FC236}">
                    <a16:creationId xmlns:a16="http://schemas.microsoft.com/office/drawing/2014/main" id="{FE503037-A165-D722-AEF1-FB7D1CF26BCE}"/>
                  </a:ext>
                </a:extLst>
              </p:cNvPr>
              <p:cNvSpPr/>
              <p:nvPr/>
            </p:nvSpPr>
            <p:spPr>
              <a:xfrm>
                <a:off x="2152244" y="7647521"/>
                <a:ext cx="87548" cy="87548"/>
              </a:xfrm>
              <a:custGeom>
                <a:avLst/>
                <a:gdLst>
                  <a:gd name="connsiteX0" fmla="*/ 18453 w 87548"/>
                  <a:gd name="connsiteY0" fmla="*/ 1783 h 87548"/>
                  <a:gd name="connsiteX1" fmla="*/ 69524 w 87548"/>
                  <a:gd name="connsiteY1" fmla="*/ 1783 h 87548"/>
                  <a:gd name="connsiteX2" fmla="*/ 83203 w 87548"/>
                  <a:gd name="connsiteY2" fmla="*/ 6343 h 87548"/>
                  <a:gd name="connsiteX3" fmla="*/ 87763 w 87548"/>
                  <a:gd name="connsiteY3" fmla="*/ 20022 h 87548"/>
                  <a:gd name="connsiteX4" fmla="*/ 87763 w 87548"/>
                  <a:gd name="connsiteY4" fmla="*/ 71093 h 87548"/>
                  <a:gd name="connsiteX5" fmla="*/ 83203 w 87548"/>
                  <a:gd name="connsiteY5" fmla="*/ 84772 h 87548"/>
                  <a:gd name="connsiteX6" fmla="*/ 69524 w 87548"/>
                  <a:gd name="connsiteY6" fmla="*/ 89332 h 87548"/>
                  <a:gd name="connsiteX7" fmla="*/ 18453 w 87548"/>
                  <a:gd name="connsiteY7" fmla="*/ 89332 h 87548"/>
                  <a:gd name="connsiteX8" fmla="*/ 4774 w 87548"/>
                  <a:gd name="connsiteY8" fmla="*/ 84772 h 87548"/>
                  <a:gd name="connsiteX9" fmla="*/ 214 w 87548"/>
                  <a:gd name="connsiteY9" fmla="*/ 71093 h 87548"/>
                  <a:gd name="connsiteX10" fmla="*/ 1354 w 87548"/>
                  <a:gd name="connsiteY10" fmla="*/ 12043 h 87548"/>
                  <a:gd name="connsiteX11" fmla="*/ 4774 w 87548"/>
                  <a:gd name="connsiteY11" fmla="*/ 6343 h 87548"/>
                  <a:gd name="connsiteX12" fmla="*/ 18453 w 87548"/>
                  <a:gd name="connsiteY12" fmla="*/ 178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48" h="87548">
                    <a:moveTo>
                      <a:pt x="18453" y="1783"/>
                    </a:moveTo>
                    <a:lnTo>
                      <a:pt x="69524" y="1783"/>
                    </a:lnTo>
                    <a:lnTo>
                      <a:pt x="83203" y="6343"/>
                    </a:lnTo>
                    <a:lnTo>
                      <a:pt x="87763" y="20022"/>
                    </a:lnTo>
                    <a:lnTo>
                      <a:pt x="87763" y="71093"/>
                    </a:lnTo>
                    <a:lnTo>
                      <a:pt x="83203" y="84772"/>
                    </a:lnTo>
                    <a:lnTo>
                      <a:pt x="69524" y="89332"/>
                    </a:lnTo>
                    <a:lnTo>
                      <a:pt x="18453" y="89332"/>
                    </a:lnTo>
                    <a:lnTo>
                      <a:pt x="4774" y="84772"/>
                    </a:lnTo>
                    <a:lnTo>
                      <a:pt x="214" y="71093"/>
                    </a:lnTo>
                    <a:lnTo>
                      <a:pt x="1354" y="12043"/>
                    </a:lnTo>
                    <a:lnTo>
                      <a:pt x="4774" y="6343"/>
                    </a:lnTo>
                    <a:lnTo>
                      <a:pt x="18453" y="1783"/>
                    </a:lnTo>
                  </a:path>
                </a:pathLst>
              </a:custGeom>
              <a:solidFill>
                <a:srgbClr val="FFFFFF"/>
              </a:solidFill>
              <a:ln w="0" cap="flat">
                <a:noFill/>
                <a:prstDash val="solid"/>
                <a:miter/>
              </a:ln>
            </p:spPr>
            <p:txBody>
              <a:bodyPr rtlCol="0" anchor="ctr"/>
              <a:lstStyle/>
              <a:p>
                <a:endParaRPr lang="en-IN"/>
              </a:p>
            </p:txBody>
          </p:sp>
          <p:sp>
            <p:nvSpPr>
              <p:cNvPr id="695" name="Freeform: Shape 694">
                <a:extLst>
                  <a:ext uri="{FF2B5EF4-FFF2-40B4-BE49-F238E27FC236}">
                    <a16:creationId xmlns:a16="http://schemas.microsoft.com/office/drawing/2014/main" id="{3D742DF3-FE3C-EE19-2932-FBCF3A397840}"/>
                  </a:ext>
                </a:extLst>
              </p:cNvPr>
              <p:cNvSpPr/>
              <p:nvPr/>
            </p:nvSpPr>
            <p:spPr>
              <a:xfrm>
                <a:off x="2152244" y="7647521"/>
                <a:ext cx="87548" cy="87548"/>
              </a:xfrm>
              <a:custGeom>
                <a:avLst/>
                <a:gdLst>
                  <a:gd name="connsiteX0" fmla="*/ 18453 w 87548"/>
                  <a:gd name="connsiteY0" fmla="*/ 1783 h 87548"/>
                  <a:gd name="connsiteX1" fmla="*/ 69524 w 87548"/>
                  <a:gd name="connsiteY1" fmla="*/ 1783 h 87548"/>
                  <a:gd name="connsiteX2" fmla="*/ 87763 w 87548"/>
                  <a:gd name="connsiteY2" fmla="*/ 20022 h 87548"/>
                  <a:gd name="connsiteX3" fmla="*/ 87763 w 87548"/>
                  <a:gd name="connsiteY3" fmla="*/ 20022 h 87548"/>
                  <a:gd name="connsiteX4" fmla="*/ 87763 w 87548"/>
                  <a:gd name="connsiteY4" fmla="*/ 71093 h 87548"/>
                  <a:gd name="connsiteX5" fmla="*/ 69524 w 87548"/>
                  <a:gd name="connsiteY5" fmla="*/ 89332 h 87548"/>
                  <a:gd name="connsiteX6" fmla="*/ 69524 w 87548"/>
                  <a:gd name="connsiteY6" fmla="*/ 89332 h 87548"/>
                  <a:gd name="connsiteX7" fmla="*/ 18453 w 87548"/>
                  <a:gd name="connsiteY7" fmla="*/ 89332 h 87548"/>
                  <a:gd name="connsiteX8" fmla="*/ 214 w 87548"/>
                  <a:gd name="connsiteY8" fmla="*/ 71093 h 87548"/>
                  <a:gd name="connsiteX9" fmla="*/ 214 w 87548"/>
                  <a:gd name="connsiteY9" fmla="*/ 71093 h 87548"/>
                  <a:gd name="connsiteX10" fmla="*/ 214 w 87548"/>
                  <a:gd name="connsiteY10" fmla="*/ 20022 h 87548"/>
                  <a:gd name="connsiteX11" fmla="*/ 18453 w 87548"/>
                  <a:gd name="connsiteY11" fmla="*/ 1783 h 8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48" h="87548">
                    <a:moveTo>
                      <a:pt x="18453" y="1783"/>
                    </a:moveTo>
                    <a:cubicBezTo>
                      <a:pt x="33255" y="1783"/>
                      <a:pt x="48057" y="1783"/>
                      <a:pt x="69524" y="1783"/>
                    </a:cubicBezTo>
                    <a:cubicBezTo>
                      <a:pt x="81683" y="1783"/>
                      <a:pt x="87763" y="7863"/>
                      <a:pt x="87763" y="20022"/>
                    </a:cubicBezTo>
                    <a:moveTo>
                      <a:pt x="87763" y="20022"/>
                    </a:moveTo>
                    <a:cubicBezTo>
                      <a:pt x="87763" y="38975"/>
                      <a:pt x="87763" y="57928"/>
                      <a:pt x="87763" y="71093"/>
                    </a:cubicBezTo>
                    <a:cubicBezTo>
                      <a:pt x="87763" y="83252"/>
                      <a:pt x="81683" y="89332"/>
                      <a:pt x="69524" y="89332"/>
                    </a:cubicBezTo>
                    <a:moveTo>
                      <a:pt x="69524" y="89332"/>
                    </a:moveTo>
                    <a:cubicBezTo>
                      <a:pt x="57548" y="89332"/>
                      <a:pt x="45572" y="89332"/>
                      <a:pt x="18453" y="89332"/>
                    </a:cubicBezTo>
                    <a:cubicBezTo>
                      <a:pt x="6294" y="89332"/>
                      <a:pt x="214" y="83252"/>
                      <a:pt x="214" y="71093"/>
                    </a:cubicBezTo>
                    <a:moveTo>
                      <a:pt x="214" y="71093"/>
                    </a:moveTo>
                    <a:cubicBezTo>
                      <a:pt x="214" y="51724"/>
                      <a:pt x="214" y="32355"/>
                      <a:pt x="214" y="20022"/>
                    </a:cubicBezTo>
                    <a:cubicBezTo>
                      <a:pt x="214" y="7863"/>
                      <a:pt x="6294" y="1783"/>
                      <a:pt x="18453" y="1783"/>
                    </a:cubicBezTo>
                  </a:path>
                </a:pathLst>
              </a:custGeom>
              <a:noFill/>
              <a:ln w="4284" cap="flat">
                <a:solidFill>
                  <a:srgbClr val="171717"/>
                </a:solidFill>
                <a:prstDash val="solid"/>
                <a:miter/>
              </a:ln>
            </p:spPr>
            <p:txBody>
              <a:bodyPr rtlCol="0" anchor="ctr"/>
              <a:lstStyle/>
              <a:p>
                <a:endParaRPr lang="en-IN"/>
              </a:p>
            </p:txBody>
          </p:sp>
        </p:grpSp>
        <p:sp>
          <p:nvSpPr>
            <p:cNvPr id="696" name="Freeform: Shape 695">
              <a:extLst>
                <a:ext uri="{FF2B5EF4-FFF2-40B4-BE49-F238E27FC236}">
                  <a16:creationId xmlns:a16="http://schemas.microsoft.com/office/drawing/2014/main" id="{CEDC709F-7A33-C914-B297-80FC7D845432}"/>
                </a:ext>
              </a:extLst>
            </p:cNvPr>
            <p:cNvSpPr/>
            <p:nvPr/>
          </p:nvSpPr>
          <p:spPr>
            <a:xfrm>
              <a:off x="5655516" y="5930742"/>
              <a:ext cx="51999" cy="51995"/>
            </a:xfrm>
            <a:custGeom>
              <a:avLst/>
              <a:gdLst>
                <a:gd name="connsiteX0" fmla="*/ 32228 w 51999"/>
                <a:gd name="connsiteY0" fmla="*/ 13558 h 51995"/>
                <a:gd name="connsiteX1" fmla="*/ 32228 w 51999"/>
                <a:gd name="connsiteY1" fmla="*/ 17388 h 51995"/>
                <a:gd name="connsiteX2" fmla="*/ 36605 w 51999"/>
                <a:gd name="connsiteY2" fmla="*/ 21765 h 51995"/>
                <a:gd name="connsiteX3" fmla="*/ 40435 w 51999"/>
                <a:gd name="connsiteY3" fmla="*/ 21765 h 51995"/>
                <a:gd name="connsiteX4" fmla="*/ 50750 w 51999"/>
                <a:gd name="connsiteY4" fmla="*/ 11451 h 51995"/>
                <a:gd name="connsiteX5" fmla="*/ 42562 w 51999"/>
                <a:gd name="connsiteY5" fmla="*/ 33174 h 51995"/>
                <a:gd name="connsiteX6" fmla="*/ 29027 w 51999"/>
                <a:gd name="connsiteY6" fmla="*/ 33174 h 51995"/>
                <a:gd name="connsiteX7" fmla="*/ 10121 w 51999"/>
                <a:gd name="connsiteY7" fmla="*/ 52079 h 51995"/>
                <a:gd name="connsiteX8" fmla="*/ 1914 w 51999"/>
                <a:gd name="connsiteY8" fmla="*/ 52079 h 51995"/>
                <a:gd name="connsiteX9" fmla="*/ 1914 w 51999"/>
                <a:gd name="connsiteY9" fmla="*/ 43871 h 51995"/>
                <a:gd name="connsiteX10" fmla="*/ 20819 w 51999"/>
                <a:gd name="connsiteY10" fmla="*/ 24966 h 51995"/>
                <a:gd name="connsiteX11" fmla="*/ 29007 w 51999"/>
                <a:gd name="connsiteY11" fmla="*/ 3243 h 51995"/>
                <a:gd name="connsiteX12" fmla="*/ 42542 w 51999"/>
                <a:gd name="connsiteY12" fmla="*/ 3243 h 51995"/>
                <a:gd name="connsiteX13" fmla="*/ 32255 w 51999"/>
                <a:gd name="connsiteY13" fmla="*/ 13530 h 5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999" h="51995">
                  <a:moveTo>
                    <a:pt x="32228" y="13558"/>
                  </a:moveTo>
                  <a:cubicBezTo>
                    <a:pt x="31185" y="14621"/>
                    <a:pt x="31185" y="16324"/>
                    <a:pt x="32228" y="17388"/>
                  </a:cubicBezTo>
                  <a:lnTo>
                    <a:pt x="36605" y="21765"/>
                  </a:lnTo>
                  <a:cubicBezTo>
                    <a:pt x="37669" y="22808"/>
                    <a:pt x="39371" y="22808"/>
                    <a:pt x="40435" y="21765"/>
                  </a:cubicBezTo>
                  <a:lnTo>
                    <a:pt x="50750" y="11451"/>
                  </a:lnTo>
                  <a:cubicBezTo>
                    <a:pt x="54487" y="19711"/>
                    <a:pt x="50821" y="29436"/>
                    <a:pt x="42562" y="33174"/>
                  </a:cubicBezTo>
                  <a:cubicBezTo>
                    <a:pt x="38260" y="35121"/>
                    <a:pt x="33328" y="35121"/>
                    <a:pt x="29027" y="33174"/>
                  </a:cubicBezTo>
                  <a:lnTo>
                    <a:pt x="10121" y="52079"/>
                  </a:lnTo>
                  <a:cubicBezTo>
                    <a:pt x="7855" y="54346"/>
                    <a:pt x="4180" y="54346"/>
                    <a:pt x="1914" y="52079"/>
                  </a:cubicBezTo>
                  <a:cubicBezTo>
                    <a:pt x="-353" y="49813"/>
                    <a:pt x="-353" y="46138"/>
                    <a:pt x="1914" y="43871"/>
                  </a:cubicBezTo>
                  <a:lnTo>
                    <a:pt x="20819" y="24966"/>
                  </a:lnTo>
                  <a:cubicBezTo>
                    <a:pt x="17081" y="16707"/>
                    <a:pt x="20747" y="6981"/>
                    <a:pt x="29007" y="3243"/>
                  </a:cubicBezTo>
                  <a:cubicBezTo>
                    <a:pt x="33308" y="1297"/>
                    <a:pt x="38240" y="1297"/>
                    <a:pt x="42542" y="3243"/>
                  </a:cubicBezTo>
                  <a:lnTo>
                    <a:pt x="32255" y="13530"/>
                  </a:lnTo>
                  <a:close/>
                </a:path>
              </a:pathLst>
            </a:custGeom>
            <a:solidFill>
              <a:srgbClr val="000000"/>
            </a:solidFill>
            <a:ln w="5288" cap="rnd">
              <a:solidFill>
                <a:srgbClr val="171717"/>
              </a:solidFill>
              <a:prstDash val="solid"/>
              <a:round/>
            </a:ln>
          </p:spPr>
          <p:txBody>
            <a:bodyPr rtlCol="0" anchor="ctr"/>
            <a:lstStyle/>
            <a:p>
              <a:endParaRPr lang="en-IN"/>
            </a:p>
          </p:txBody>
        </p:sp>
        <p:grpSp>
          <p:nvGrpSpPr>
            <p:cNvPr id="697" name="Graphic 4">
              <a:extLst>
                <a:ext uri="{FF2B5EF4-FFF2-40B4-BE49-F238E27FC236}">
                  <a16:creationId xmlns:a16="http://schemas.microsoft.com/office/drawing/2014/main" id="{6A80FCE8-D21A-7762-6C02-5C69909F9C05}"/>
                </a:ext>
              </a:extLst>
            </p:cNvPr>
            <p:cNvGrpSpPr/>
            <p:nvPr/>
          </p:nvGrpSpPr>
          <p:grpSpPr>
            <a:xfrm>
              <a:off x="2810685" y="1536565"/>
              <a:ext cx="43774" cy="171450"/>
              <a:chOff x="2124885" y="1666469"/>
              <a:chExt cx="43774" cy="171450"/>
            </a:xfrm>
            <a:noFill/>
          </p:grpSpPr>
          <p:sp>
            <p:nvSpPr>
              <p:cNvPr id="698" name="Freeform: Shape 697">
                <a:extLst>
                  <a:ext uri="{FF2B5EF4-FFF2-40B4-BE49-F238E27FC236}">
                    <a16:creationId xmlns:a16="http://schemas.microsoft.com/office/drawing/2014/main" id="{13C45AB9-2778-2D27-F6F4-7BEE6494F731}"/>
                  </a:ext>
                </a:extLst>
              </p:cNvPr>
              <p:cNvSpPr/>
              <p:nvPr/>
            </p:nvSpPr>
            <p:spPr>
              <a:xfrm>
                <a:off x="2146772" y="1666469"/>
                <a:ext cx="3647" cy="171450"/>
              </a:xfrm>
              <a:custGeom>
                <a:avLst/>
                <a:gdLst>
                  <a:gd name="connsiteX0" fmla="*/ 213 w 3647"/>
                  <a:gd name="connsiteY0" fmla="*/ 144 h 171450"/>
                  <a:gd name="connsiteX1" fmla="*/ 213 w 3647"/>
                  <a:gd name="connsiteY1" fmla="*/ 171594 h 171450"/>
                </a:gdLst>
                <a:ahLst/>
                <a:cxnLst>
                  <a:cxn ang="0">
                    <a:pos x="connsiteX0" y="connsiteY0"/>
                  </a:cxn>
                  <a:cxn ang="0">
                    <a:pos x="connsiteX1" y="connsiteY1"/>
                  </a:cxn>
                </a:cxnLst>
                <a:rect l="l" t="t" r="r" b="b"/>
                <a:pathLst>
                  <a:path w="3647" h="171450">
                    <a:moveTo>
                      <a:pt x="213" y="144"/>
                    </a:moveTo>
                    <a:cubicBezTo>
                      <a:pt x="213" y="39894"/>
                      <a:pt x="213" y="79644"/>
                      <a:pt x="213" y="171594"/>
                    </a:cubicBezTo>
                  </a:path>
                </a:pathLst>
              </a:custGeom>
              <a:noFill/>
              <a:ln w="4284" cap="flat">
                <a:solidFill>
                  <a:srgbClr val="000000"/>
                </a:solidFill>
                <a:prstDash val="solid"/>
                <a:miter/>
              </a:ln>
            </p:spPr>
            <p:txBody>
              <a:bodyPr rtlCol="0" anchor="ctr"/>
              <a:lstStyle/>
              <a:p>
                <a:endParaRPr lang="en-IN"/>
              </a:p>
            </p:txBody>
          </p:sp>
          <p:sp>
            <p:nvSpPr>
              <p:cNvPr id="699" name="Freeform: Shape 698">
                <a:extLst>
                  <a:ext uri="{FF2B5EF4-FFF2-40B4-BE49-F238E27FC236}">
                    <a16:creationId xmlns:a16="http://schemas.microsoft.com/office/drawing/2014/main" id="{2F5F0476-1B8C-C6B8-27B0-42998FEEF238}"/>
                  </a:ext>
                </a:extLst>
              </p:cNvPr>
              <p:cNvSpPr/>
              <p:nvPr/>
            </p:nvSpPr>
            <p:spPr>
              <a:xfrm>
                <a:off x="2124885" y="1800009"/>
                <a:ext cx="43774" cy="37909"/>
              </a:xfrm>
              <a:custGeom>
                <a:avLst/>
                <a:gdLst>
                  <a:gd name="connsiteX0" fmla="*/ 43987 w 43774"/>
                  <a:gd name="connsiteY0" fmla="*/ 144 h 37909"/>
                  <a:gd name="connsiteX1" fmla="*/ 22100 w 43774"/>
                  <a:gd name="connsiteY1" fmla="*/ 38053 h 37909"/>
                  <a:gd name="connsiteX2" fmla="*/ 213 w 43774"/>
                  <a:gd name="connsiteY2" fmla="*/ 144 h 37909"/>
                </a:gdLst>
                <a:ahLst/>
                <a:cxnLst>
                  <a:cxn ang="0">
                    <a:pos x="connsiteX0" y="connsiteY0"/>
                  </a:cxn>
                  <a:cxn ang="0">
                    <a:pos x="connsiteX1" y="connsiteY1"/>
                  </a:cxn>
                  <a:cxn ang="0">
                    <a:pos x="connsiteX2" y="connsiteY2"/>
                  </a:cxn>
                </a:cxnLst>
                <a:rect l="l" t="t" r="r" b="b"/>
                <a:pathLst>
                  <a:path w="43774" h="37909">
                    <a:moveTo>
                      <a:pt x="43987" y="144"/>
                    </a:moveTo>
                    <a:cubicBezTo>
                      <a:pt x="40339" y="6462"/>
                      <a:pt x="29395" y="38053"/>
                      <a:pt x="22100" y="38053"/>
                    </a:cubicBezTo>
                    <a:cubicBezTo>
                      <a:pt x="14804" y="38053"/>
                      <a:pt x="3860" y="6462"/>
                      <a:pt x="213" y="144"/>
                    </a:cubicBezTo>
                  </a:path>
                </a:pathLst>
              </a:custGeom>
              <a:noFill/>
              <a:ln w="4284" cap="flat">
                <a:solidFill>
                  <a:srgbClr val="000000"/>
                </a:solidFill>
                <a:prstDash val="solid"/>
                <a:miter/>
              </a:ln>
            </p:spPr>
            <p:txBody>
              <a:bodyPr rtlCol="0" anchor="ctr"/>
              <a:lstStyle/>
              <a:p>
                <a:endParaRPr lang="en-IN"/>
              </a:p>
            </p:txBody>
          </p:sp>
        </p:grpSp>
        <p:grpSp>
          <p:nvGrpSpPr>
            <p:cNvPr id="700" name="Graphic 4">
              <a:extLst>
                <a:ext uri="{FF2B5EF4-FFF2-40B4-BE49-F238E27FC236}">
                  <a16:creationId xmlns:a16="http://schemas.microsoft.com/office/drawing/2014/main" id="{CA9C1F11-EA6A-4DCF-1095-EFBCCE535560}"/>
                </a:ext>
              </a:extLst>
            </p:cNvPr>
            <p:cNvGrpSpPr/>
            <p:nvPr/>
          </p:nvGrpSpPr>
          <p:grpSpPr>
            <a:xfrm>
              <a:off x="2810685" y="1970662"/>
              <a:ext cx="43774" cy="393970"/>
              <a:chOff x="2124885" y="2100566"/>
              <a:chExt cx="43774" cy="393970"/>
            </a:xfrm>
            <a:noFill/>
          </p:grpSpPr>
          <p:sp>
            <p:nvSpPr>
              <p:cNvPr id="701" name="Freeform: Shape 700">
                <a:extLst>
                  <a:ext uri="{FF2B5EF4-FFF2-40B4-BE49-F238E27FC236}">
                    <a16:creationId xmlns:a16="http://schemas.microsoft.com/office/drawing/2014/main" id="{A16DD9B6-1BA4-3087-5107-1E583ABD5719}"/>
                  </a:ext>
                </a:extLst>
              </p:cNvPr>
              <p:cNvSpPr/>
              <p:nvPr/>
            </p:nvSpPr>
            <p:spPr>
              <a:xfrm>
                <a:off x="2146772" y="2100566"/>
                <a:ext cx="3647" cy="393970"/>
              </a:xfrm>
              <a:custGeom>
                <a:avLst/>
                <a:gdLst>
                  <a:gd name="connsiteX0" fmla="*/ 213 w 3647"/>
                  <a:gd name="connsiteY0" fmla="*/ 263 h 393970"/>
                  <a:gd name="connsiteX1" fmla="*/ 213 w 3647"/>
                  <a:gd name="connsiteY1" fmla="*/ 394233 h 393970"/>
                </a:gdLst>
                <a:ahLst/>
                <a:cxnLst>
                  <a:cxn ang="0">
                    <a:pos x="connsiteX0" y="connsiteY0"/>
                  </a:cxn>
                  <a:cxn ang="0">
                    <a:pos x="connsiteX1" y="connsiteY1"/>
                  </a:cxn>
                </a:cxnLst>
                <a:rect l="l" t="t" r="r" b="b"/>
                <a:pathLst>
                  <a:path w="3647" h="393970">
                    <a:moveTo>
                      <a:pt x="213" y="263"/>
                    </a:moveTo>
                    <a:cubicBezTo>
                      <a:pt x="213" y="132634"/>
                      <a:pt x="213" y="265006"/>
                      <a:pt x="213" y="394233"/>
                    </a:cubicBezTo>
                  </a:path>
                </a:pathLst>
              </a:custGeom>
              <a:noFill/>
              <a:ln w="4522" cap="flat">
                <a:solidFill>
                  <a:srgbClr val="000000"/>
                </a:solidFill>
                <a:prstDash val="solid"/>
                <a:miter/>
              </a:ln>
            </p:spPr>
            <p:txBody>
              <a:bodyPr rtlCol="0" anchor="ctr"/>
              <a:lstStyle/>
              <a:p>
                <a:endParaRPr lang="en-IN"/>
              </a:p>
            </p:txBody>
          </p:sp>
          <p:sp>
            <p:nvSpPr>
              <p:cNvPr id="702" name="Freeform: Shape 701">
                <a:extLst>
                  <a:ext uri="{FF2B5EF4-FFF2-40B4-BE49-F238E27FC236}">
                    <a16:creationId xmlns:a16="http://schemas.microsoft.com/office/drawing/2014/main" id="{71FE65D8-28C9-1330-91C9-DA9B95A49932}"/>
                  </a:ext>
                </a:extLst>
              </p:cNvPr>
              <p:cNvSpPr/>
              <p:nvPr/>
            </p:nvSpPr>
            <p:spPr>
              <a:xfrm>
                <a:off x="2124885" y="2456626"/>
                <a:ext cx="43774" cy="37909"/>
              </a:xfrm>
              <a:custGeom>
                <a:avLst/>
                <a:gdLst>
                  <a:gd name="connsiteX0" fmla="*/ 43987 w 43774"/>
                  <a:gd name="connsiteY0" fmla="*/ 263 h 37909"/>
                  <a:gd name="connsiteX1" fmla="*/ 22100 w 43774"/>
                  <a:gd name="connsiteY1" fmla="*/ 38172 h 37909"/>
                  <a:gd name="connsiteX2" fmla="*/ 213 w 43774"/>
                  <a:gd name="connsiteY2" fmla="*/ 263 h 37909"/>
                </a:gdLst>
                <a:ahLst/>
                <a:cxnLst>
                  <a:cxn ang="0">
                    <a:pos x="connsiteX0" y="connsiteY0"/>
                  </a:cxn>
                  <a:cxn ang="0">
                    <a:pos x="connsiteX1" y="connsiteY1"/>
                  </a:cxn>
                  <a:cxn ang="0">
                    <a:pos x="connsiteX2" y="connsiteY2"/>
                  </a:cxn>
                </a:cxnLst>
                <a:rect l="l" t="t" r="r" b="b"/>
                <a:pathLst>
                  <a:path w="43774" h="37909">
                    <a:moveTo>
                      <a:pt x="43987" y="263"/>
                    </a:moveTo>
                    <a:cubicBezTo>
                      <a:pt x="40339" y="6581"/>
                      <a:pt x="29395" y="38172"/>
                      <a:pt x="22100" y="38172"/>
                    </a:cubicBezTo>
                    <a:cubicBezTo>
                      <a:pt x="14804" y="38172"/>
                      <a:pt x="3860" y="6581"/>
                      <a:pt x="213" y="263"/>
                    </a:cubicBezTo>
                  </a:path>
                </a:pathLst>
              </a:custGeom>
              <a:noFill/>
              <a:ln w="4522" cap="flat">
                <a:solidFill>
                  <a:srgbClr val="000000"/>
                </a:solidFill>
                <a:prstDash val="solid"/>
                <a:miter/>
              </a:ln>
            </p:spPr>
            <p:txBody>
              <a:bodyPr rtlCol="0" anchor="ctr"/>
              <a:lstStyle/>
              <a:p>
                <a:endParaRPr lang="en-IN"/>
              </a:p>
            </p:txBody>
          </p:sp>
        </p:grpSp>
        <p:grpSp>
          <p:nvGrpSpPr>
            <p:cNvPr id="703" name="Graphic 4">
              <a:extLst>
                <a:ext uri="{FF2B5EF4-FFF2-40B4-BE49-F238E27FC236}">
                  <a16:creationId xmlns:a16="http://schemas.microsoft.com/office/drawing/2014/main" id="{99260C6D-FA4D-E2D5-E4A6-B1B9BF1CAC49}"/>
                </a:ext>
              </a:extLst>
            </p:cNvPr>
            <p:cNvGrpSpPr/>
            <p:nvPr/>
          </p:nvGrpSpPr>
          <p:grpSpPr>
            <a:xfrm>
              <a:off x="2513384" y="3900022"/>
              <a:ext cx="43774" cy="430448"/>
              <a:chOff x="1827584" y="4029926"/>
              <a:chExt cx="43774" cy="430448"/>
            </a:xfrm>
            <a:noFill/>
          </p:grpSpPr>
          <p:sp>
            <p:nvSpPr>
              <p:cNvPr id="704" name="Freeform: Shape 703">
                <a:extLst>
                  <a:ext uri="{FF2B5EF4-FFF2-40B4-BE49-F238E27FC236}">
                    <a16:creationId xmlns:a16="http://schemas.microsoft.com/office/drawing/2014/main" id="{5859F136-16D2-9886-A74B-AFC6FEF7D3B9}"/>
                  </a:ext>
                </a:extLst>
              </p:cNvPr>
              <p:cNvSpPr/>
              <p:nvPr/>
            </p:nvSpPr>
            <p:spPr>
              <a:xfrm>
                <a:off x="1849471" y="4029926"/>
                <a:ext cx="3647" cy="430448"/>
              </a:xfrm>
              <a:custGeom>
                <a:avLst/>
                <a:gdLst>
                  <a:gd name="connsiteX0" fmla="*/ 131 w 3647"/>
                  <a:gd name="connsiteY0" fmla="*/ 791 h 430448"/>
                  <a:gd name="connsiteX1" fmla="*/ 131 w 3647"/>
                  <a:gd name="connsiteY1" fmla="*/ 431240 h 430448"/>
                </a:gdLst>
                <a:ahLst/>
                <a:cxnLst>
                  <a:cxn ang="0">
                    <a:pos x="connsiteX0" y="connsiteY0"/>
                  </a:cxn>
                  <a:cxn ang="0">
                    <a:pos x="connsiteX1" y="connsiteY1"/>
                  </a:cxn>
                </a:cxnLst>
                <a:rect l="l" t="t" r="r" b="b"/>
                <a:pathLst>
                  <a:path w="3647" h="430448">
                    <a:moveTo>
                      <a:pt x="131" y="791"/>
                    </a:moveTo>
                    <a:cubicBezTo>
                      <a:pt x="131" y="165803"/>
                      <a:pt x="131" y="330816"/>
                      <a:pt x="131" y="431240"/>
                    </a:cubicBezTo>
                  </a:path>
                </a:pathLst>
              </a:custGeom>
              <a:noFill/>
              <a:ln w="4522" cap="flat">
                <a:solidFill>
                  <a:srgbClr val="000000"/>
                </a:solidFill>
                <a:prstDash val="solid"/>
                <a:miter/>
              </a:ln>
            </p:spPr>
            <p:txBody>
              <a:bodyPr rtlCol="0" anchor="ctr"/>
              <a:lstStyle/>
              <a:p>
                <a:endParaRPr lang="en-IN"/>
              </a:p>
            </p:txBody>
          </p:sp>
          <p:sp>
            <p:nvSpPr>
              <p:cNvPr id="705" name="Freeform: Shape 704">
                <a:extLst>
                  <a:ext uri="{FF2B5EF4-FFF2-40B4-BE49-F238E27FC236}">
                    <a16:creationId xmlns:a16="http://schemas.microsoft.com/office/drawing/2014/main" id="{35CBBC97-4864-D530-1D84-7039419BDA1D}"/>
                  </a:ext>
                </a:extLst>
              </p:cNvPr>
              <p:cNvSpPr/>
              <p:nvPr/>
            </p:nvSpPr>
            <p:spPr>
              <a:xfrm>
                <a:off x="1827584" y="4422465"/>
                <a:ext cx="43774" cy="37909"/>
              </a:xfrm>
              <a:custGeom>
                <a:avLst/>
                <a:gdLst>
                  <a:gd name="connsiteX0" fmla="*/ 43905 w 43774"/>
                  <a:gd name="connsiteY0" fmla="*/ 791 h 37909"/>
                  <a:gd name="connsiteX1" fmla="*/ 22018 w 43774"/>
                  <a:gd name="connsiteY1" fmla="*/ 38701 h 37909"/>
                  <a:gd name="connsiteX2" fmla="*/ 131 w 43774"/>
                  <a:gd name="connsiteY2" fmla="*/ 791 h 37909"/>
                </a:gdLst>
                <a:ahLst/>
                <a:cxnLst>
                  <a:cxn ang="0">
                    <a:pos x="connsiteX0" y="connsiteY0"/>
                  </a:cxn>
                  <a:cxn ang="0">
                    <a:pos x="connsiteX1" y="connsiteY1"/>
                  </a:cxn>
                  <a:cxn ang="0">
                    <a:pos x="connsiteX2" y="connsiteY2"/>
                  </a:cxn>
                </a:cxnLst>
                <a:rect l="l" t="t" r="r" b="b"/>
                <a:pathLst>
                  <a:path w="43774" h="37909">
                    <a:moveTo>
                      <a:pt x="43905" y="791"/>
                    </a:moveTo>
                    <a:cubicBezTo>
                      <a:pt x="40258" y="7110"/>
                      <a:pt x="29314" y="38701"/>
                      <a:pt x="22018" y="38701"/>
                    </a:cubicBezTo>
                    <a:cubicBezTo>
                      <a:pt x="14722" y="38701"/>
                      <a:pt x="3779" y="7110"/>
                      <a:pt x="131" y="791"/>
                    </a:cubicBezTo>
                  </a:path>
                </a:pathLst>
              </a:custGeom>
              <a:noFill/>
              <a:ln w="4522" cap="flat">
                <a:solidFill>
                  <a:srgbClr val="000000"/>
                </a:solidFill>
                <a:prstDash val="solid"/>
                <a:miter/>
              </a:ln>
            </p:spPr>
            <p:txBody>
              <a:bodyPr rtlCol="0" anchor="ctr"/>
              <a:lstStyle/>
              <a:p>
                <a:endParaRPr lang="en-IN"/>
              </a:p>
            </p:txBody>
          </p:sp>
        </p:grpSp>
        <p:grpSp>
          <p:nvGrpSpPr>
            <p:cNvPr id="706" name="Graphic 4">
              <a:extLst>
                <a:ext uri="{FF2B5EF4-FFF2-40B4-BE49-F238E27FC236}">
                  <a16:creationId xmlns:a16="http://schemas.microsoft.com/office/drawing/2014/main" id="{34B8B237-FDFE-12D1-CF2F-4E7E8623AA75}"/>
                </a:ext>
              </a:extLst>
            </p:cNvPr>
            <p:cNvGrpSpPr/>
            <p:nvPr/>
          </p:nvGrpSpPr>
          <p:grpSpPr>
            <a:xfrm>
              <a:off x="5165793" y="4121824"/>
              <a:ext cx="83901" cy="1413133"/>
              <a:chOff x="1681669" y="5855008"/>
              <a:chExt cx="83901" cy="1413133"/>
            </a:xfrm>
          </p:grpSpPr>
          <p:grpSp>
            <p:nvGrpSpPr>
              <p:cNvPr id="707" name="Graphic 4">
                <a:extLst>
                  <a:ext uri="{FF2B5EF4-FFF2-40B4-BE49-F238E27FC236}">
                    <a16:creationId xmlns:a16="http://schemas.microsoft.com/office/drawing/2014/main" id="{62DBA7E7-0353-3C6F-BABA-C7B28079D507}"/>
                  </a:ext>
                </a:extLst>
              </p:cNvPr>
              <p:cNvGrpSpPr/>
              <p:nvPr/>
            </p:nvGrpSpPr>
            <p:grpSpPr>
              <a:xfrm>
                <a:off x="1692612" y="5855008"/>
                <a:ext cx="72957" cy="1413133"/>
                <a:chOff x="1692612" y="5855008"/>
                <a:chExt cx="72957" cy="1413133"/>
              </a:xfrm>
            </p:grpSpPr>
            <p:sp>
              <p:nvSpPr>
                <p:cNvPr id="708" name="Freeform: Shape 707">
                  <a:extLst>
                    <a:ext uri="{FF2B5EF4-FFF2-40B4-BE49-F238E27FC236}">
                      <a16:creationId xmlns:a16="http://schemas.microsoft.com/office/drawing/2014/main" id="{2278A2AC-4066-32BD-F225-C16B9CC4E7C3}"/>
                    </a:ext>
                  </a:extLst>
                </p:cNvPr>
                <p:cNvSpPr/>
                <p:nvPr/>
              </p:nvSpPr>
              <p:spPr>
                <a:xfrm>
                  <a:off x="1703556" y="5855008"/>
                  <a:ext cx="62013" cy="1413133"/>
                </a:xfrm>
                <a:custGeom>
                  <a:avLst/>
                  <a:gdLst>
                    <a:gd name="connsiteX0" fmla="*/ 62122 w 62013"/>
                    <a:gd name="connsiteY0" fmla="*/ 1292 h 1413133"/>
                    <a:gd name="connsiteX1" fmla="*/ 62122 w 62013"/>
                    <a:gd name="connsiteY1" fmla="*/ 132564 h 1413133"/>
                    <a:gd name="connsiteX2" fmla="*/ 31115 w 62013"/>
                    <a:gd name="connsiteY2" fmla="*/ 163571 h 1413133"/>
                    <a:gd name="connsiteX3" fmla="*/ 31115 w 62013"/>
                    <a:gd name="connsiteY3" fmla="*/ 163571 h 1413133"/>
                    <a:gd name="connsiteX4" fmla="*/ 31115 w 62013"/>
                    <a:gd name="connsiteY4" fmla="*/ 163571 h 1413133"/>
                    <a:gd name="connsiteX5" fmla="*/ 108 w 62013"/>
                    <a:gd name="connsiteY5" fmla="*/ 194578 h 1413133"/>
                    <a:gd name="connsiteX6" fmla="*/ 108 w 62013"/>
                    <a:gd name="connsiteY6" fmla="*/ 194578 h 1413133"/>
                    <a:gd name="connsiteX7" fmla="*/ 108 w 62013"/>
                    <a:gd name="connsiteY7" fmla="*/ 1414425 h 1413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13" h="1413133">
                      <a:moveTo>
                        <a:pt x="62122" y="1292"/>
                      </a:moveTo>
                      <a:cubicBezTo>
                        <a:pt x="62122" y="31160"/>
                        <a:pt x="62122" y="61028"/>
                        <a:pt x="62122" y="132564"/>
                      </a:cubicBezTo>
                      <a:cubicBezTo>
                        <a:pt x="62122" y="149689"/>
                        <a:pt x="48240" y="163571"/>
                        <a:pt x="31115" y="163571"/>
                      </a:cubicBezTo>
                      <a:moveTo>
                        <a:pt x="31115" y="163571"/>
                      </a:moveTo>
                      <a:cubicBezTo>
                        <a:pt x="31115" y="163571"/>
                        <a:pt x="31115" y="163571"/>
                        <a:pt x="31115" y="163571"/>
                      </a:cubicBezTo>
                      <a:cubicBezTo>
                        <a:pt x="13990" y="163571"/>
                        <a:pt x="108" y="177453"/>
                        <a:pt x="108" y="194578"/>
                      </a:cubicBezTo>
                      <a:moveTo>
                        <a:pt x="108" y="194578"/>
                      </a:moveTo>
                      <a:cubicBezTo>
                        <a:pt x="108" y="672494"/>
                        <a:pt x="108" y="1150410"/>
                        <a:pt x="108" y="1414425"/>
                      </a:cubicBezTo>
                    </a:path>
                  </a:pathLst>
                </a:custGeom>
                <a:noFill/>
                <a:ln w="4760" cap="flat">
                  <a:solidFill>
                    <a:srgbClr val="000000"/>
                  </a:solidFill>
                  <a:prstDash val="solid"/>
                  <a:miter/>
                </a:ln>
              </p:spPr>
              <p:txBody>
                <a:bodyPr rtlCol="0" anchor="ctr"/>
                <a:lstStyle/>
                <a:p>
                  <a:endParaRPr lang="en-IN"/>
                </a:p>
              </p:txBody>
            </p:sp>
            <p:sp>
              <p:nvSpPr>
                <p:cNvPr id="709" name="Freeform: Shape 708">
                  <a:extLst>
                    <a:ext uri="{FF2B5EF4-FFF2-40B4-BE49-F238E27FC236}">
                      <a16:creationId xmlns:a16="http://schemas.microsoft.com/office/drawing/2014/main" id="{E8ED144D-B28D-8483-41C1-07E2DA4F3FE8}"/>
                    </a:ext>
                  </a:extLst>
                </p:cNvPr>
                <p:cNvSpPr/>
                <p:nvPr/>
              </p:nvSpPr>
              <p:spPr>
                <a:xfrm>
                  <a:off x="1692612" y="6885298"/>
                  <a:ext cx="71774" cy="69309"/>
                </a:xfrm>
                <a:custGeom>
                  <a:avLst/>
                  <a:gdLst>
                    <a:gd name="connsiteX0" fmla="*/ 108 w 71774"/>
                    <a:gd name="connsiteY0" fmla="*/ 1292 h 69309"/>
                    <a:gd name="connsiteX1" fmla="*/ 71883 w 71774"/>
                    <a:gd name="connsiteY1" fmla="*/ 1292 h 69309"/>
                    <a:gd name="connsiteX2" fmla="*/ 71883 w 71774"/>
                    <a:gd name="connsiteY2" fmla="*/ 70601 h 69309"/>
                    <a:gd name="connsiteX3" fmla="*/ 108 w 71774"/>
                    <a:gd name="connsiteY3" fmla="*/ 70601 h 69309"/>
                  </a:gdLst>
                  <a:ahLst/>
                  <a:cxnLst>
                    <a:cxn ang="0">
                      <a:pos x="connsiteX0" y="connsiteY0"/>
                    </a:cxn>
                    <a:cxn ang="0">
                      <a:pos x="connsiteX1" y="connsiteY1"/>
                    </a:cxn>
                    <a:cxn ang="0">
                      <a:pos x="connsiteX2" y="connsiteY2"/>
                    </a:cxn>
                    <a:cxn ang="0">
                      <a:pos x="connsiteX3" y="connsiteY3"/>
                    </a:cxn>
                  </a:cxnLst>
                  <a:rect l="l" t="t" r="r" b="b"/>
                  <a:pathLst>
                    <a:path w="71774" h="69309">
                      <a:moveTo>
                        <a:pt x="108" y="1292"/>
                      </a:moveTo>
                      <a:lnTo>
                        <a:pt x="71883" y="1292"/>
                      </a:lnTo>
                      <a:lnTo>
                        <a:pt x="71883" y="70601"/>
                      </a:lnTo>
                      <a:lnTo>
                        <a:pt x="108" y="70601"/>
                      </a:lnTo>
                      <a:close/>
                    </a:path>
                  </a:pathLst>
                </a:custGeom>
                <a:solidFill>
                  <a:srgbClr val="FFFFFF"/>
                </a:solidFill>
                <a:ln w="3626" cap="flat">
                  <a:noFill/>
                  <a:prstDash val="solid"/>
                  <a:miter/>
                </a:ln>
              </p:spPr>
              <p:txBody>
                <a:bodyPr rtlCol="0" anchor="ctr"/>
                <a:lstStyle/>
                <a:p>
                  <a:endParaRPr lang="en-IN"/>
                </a:p>
              </p:txBody>
            </p:sp>
          </p:grpSp>
          <p:sp>
            <p:nvSpPr>
              <p:cNvPr id="710" name="Freeform: Shape 709">
                <a:extLst>
                  <a:ext uri="{FF2B5EF4-FFF2-40B4-BE49-F238E27FC236}">
                    <a16:creationId xmlns:a16="http://schemas.microsoft.com/office/drawing/2014/main" id="{225628B4-47CE-C594-5EB5-851F5A9DFB41}"/>
                  </a:ext>
                </a:extLst>
              </p:cNvPr>
              <p:cNvSpPr/>
              <p:nvPr/>
            </p:nvSpPr>
            <p:spPr>
              <a:xfrm>
                <a:off x="1681669" y="7230232"/>
                <a:ext cx="43774" cy="37909"/>
              </a:xfrm>
              <a:custGeom>
                <a:avLst/>
                <a:gdLst>
                  <a:gd name="connsiteX0" fmla="*/ 43882 w 43774"/>
                  <a:gd name="connsiteY0" fmla="*/ 1292 h 37909"/>
                  <a:gd name="connsiteX1" fmla="*/ 21995 w 43774"/>
                  <a:gd name="connsiteY1" fmla="*/ 39202 h 37909"/>
                  <a:gd name="connsiteX2" fmla="*/ 108 w 43774"/>
                  <a:gd name="connsiteY2" fmla="*/ 1292 h 37909"/>
                </a:gdLst>
                <a:ahLst/>
                <a:cxnLst>
                  <a:cxn ang="0">
                    <a:pos x="connsiteX0" y="connsiteY0"/>
                  </a:cxn>
                  <a:cxn ang="0">
                    <a:pos x="connsiteX1" y="connsiteY1"/>
                  </a:cxn>
                  <a:cxn ang="0">
                    <a:pos x="connsiteX2" y="connsiteY2"/>
                  </a:cxn>
                </a:cxnLst>
                <a:rect l="l" t="t" r="r" b="b"/>
                <a:pathLst>
                  <a:path w="43774" h="37909">
                    <a:moveTo>
                      <a:pt x="43882" y="1292"/>
                    </a:moveTo>
                    <a:cubicBezTo>
                      <a:pt x="40235" y="7610"/>
                      <a:pt x="29291" y="39202"/>
                      <a:pt x="21995" y="39202"/>
                    </a:cubicBezTo>
                    <a:cubicBezTo>
                      <a:pt x="14699" y="39202"/>
                      <a:pt x="3756" y="7610"/>
                      <a:pt x="108" y="1292"/>
                    </a:cubicBezTo>
                  </a:path>
                </a:pathLst>
              </a:custGeom>
              <a:noFill/>
              <a:ln w="4760" cap="flat">
                <a:solidFill>
                  <a:srgbClr val="000000"/>
                </a:solidFill>
                <a:prstDash val="solid"/>
                <a:miter/>
              </a:ln>
            </p:spPr>
            <p:txBody>
              <a:bodyPr rtlCol="0" anchor="ctr"/>
              <a:lstStyle/>
              <a:p>
                <a:endParaRPr lang="en-IN"/>
              </a:p>
            </p:txBody>
          </p:sp>
        </p:grpSp>
        <p:pic>
          <p:nvPicPr>
            <p:cNvPr id="711" name="Picture 710">
              <a:extLst>
                <a:ext uri="{FF2B5EF4-FFF2-40B4-BE49-F238E27FC236}">
                  <a16:creationId xmlns:a16="http://schemas.microsoft.com/office/drawing/2014/main" id="{CB4DB32E-F6C3-ECF4-6F41-17EB051A5B19}"/>
                </a:ext>
              </a:extLst>
            </p:cNvPr>
            <p:cNvPicPr>
              <a:picLocks noChangeAspect="1"/>
            </p:cNvPicPr>
            <p:nvPr/>
          </p:nvPicPr>
          <p:blipFill>
            <a:blip r:embed="rId16"/>
            <a:stretch>
              <a:fillRect/>
            </a:stretch>
          </p:blipFill>
          <p:spPr>
            <a:xfrm>
              <a:off x="5135377" y="5159409"/>
              <a:ext cx="90014" cy="69309"/>
            </a:xfrm>
            <a:custGeom>
              <a:avLst/>
              <a:gdLst>
                <a:gd name="connsiteX0" fmla="*/ 77 w 90014"/>
                <a:gd name="connsiteY0" fmla="*/ 1576 h 69309"/>
                <a:gd name="connsiteX1" fmla="*/ 90091 w 90014"/>
                <a:gd name="connsiteY1" fmla="*/ 1576 h 69309"/>
                <a:gd name="connsiteX2" fmla="*/ 90091 w 90014"/>
                <a:gd name="connsiteY2" fmla="*/ 70886 h 69309"/>
                <a:gd name="connsiteX3" fmla="*/ 77 w 90014"/>
                <a:gd name="connsiteY3" fmla="*/ 70886 h 69309"/>
              </a:gdLst>
              <a:ahLst/>
              <a:cxnLst>
                <a:cxn ang="0">
                  <a:pos x="connsiteX0" y="connsiteY0"/>
                </a:cxn>
                <a:cxn ang="0">
                  <a:pos x="connsiteX1" y="connsiteY1"/>
                </a:cxn>
                <a:cxn ang="0">
                  <a:pos x="connsiteX2" y="connsiteY2"/>
                </a:cxn>
                <a:cxn ang="0">
                  <a:pos x="connsiteX3" y="connsiteY3"/>
                </a:cxn>
              </a:cxnLst>
              <a:rect l="l" t="t" r="r" b="b"/>
              <a:pathLst>
                <a:path w="90014" h="69309">
                  <a:moveTo>
                    <a:pt x="77" y="1576"/>
                  </a:moveTo>
                  <a:lnTo>
                    <a:pt x="90091" y="1576"/>
                  </a:lnTo>
                  <a:lnTo>
                    <a:pt x="90091" y="70886"/>
                  </a:lnTo>
                  <a:lnTo>
                    <a:pt x="77" y="70886"/>
                  </a:lnTo>
                  <a:close/>
                </a:path>
              </a:pathLst>
            </a:custGeom>
          </p:spPr>
        </p:pic>
        <p:grpSp>
          <p:nvGrpSpPr>
            <p:cNvPr id="712" name="Graphic 4">
              <a:extLst>
                <a:ext uri="{FF2B5EF4-FFF2-40B4-BE49-F238E27FC236}">
                  <a16:creationId xmlns:a16="http://schemas.microsoft.com/office/drawing/2014/main" id="{D515636D-9EBB-1759-61B1-C0E705A5CE27}"/>
                </a:ext>
              </a:extLst>
            </p:cNvPr>
            <p:cNvGrpSpPr/>
            <p:nvPr/>
          </p:nvGrpSpPr>
          <p:grpSpPr>
            <a:xfrm>
              <a:off x="5479510" y="4732791"/>
              <a:ext cx="302773" cy="262646"/>
              <a:chOff x="1995386" y="6465975"/>
              <a:chExt cx="302773" cy="262646"/>
            </a:xfrm>
            <a:noFill/>
          </p:grpSpPr>
          <p:sp>
            <p:nvSpPr>
              <p:cNvPr id="713" name="Freeform: Shape 712">
                <a:extLst>
                  <a:ext uri="{FF2B5EF4-FFF2-40B4-BE49-F238E27FC236}">
                    <a16:creationId xmlns:a16="http://schemas.microsoft.com/office/drawing/2014/main" id="{C4E98CBC-453C-2125-09C4-A5F76AAF08B2}"/>
                  </a:ext>
                </a:extLst>
              </p:cNvPr>
              <p:cNvSpPr/>
              <p:nvPr/>
            </p:nvSpPr>
            <p:spPr>
              <a:xfrm>
                <a:off x="1995386" y="6465975"/>
                <a:ext cx="280886" cy="262646"/>
              </a:xfrm>
              <a:custGeom>
                <a:avLst/>
                <a:gdLst>
                  <a:gd name="connsiteX0" fmla="*/ 171 w 280886"/>
                  <a:gd name="connsiteY0" fmla="*/ 1459 h 262646"/>
                  <a:gd name="connsiteX1" fmla="*/ 171 w 280886"/>
                  <a:gd name="connsiteY1" fmla="*/ 121839 h 262646"/>
                  <a:gd name="connsiteX2" fmla="*/ 43945 w 280886"/>
                  <a:gd name="connsiteY2" fmla="*/ 165613 h 262646"/>
                  <a:gd name="connsiteX3" fmla="*/ 43945 w 280886"/>
                  <a:gd name="connsiteY3" fmla="*/ 165613 h 262646"/>
                  <a:gd name="connsiteX4" fmla="*/ 237283 w 280886"/>
                  <a:gd name="connsiteY4" fmla="*/ 165613 h 262646"/>
                  <a:gd name="connsiteX5" fmla="*/ 281057 w 280886"/>
                  <a:gd name="connsiteY5" fmla="*/ 209388 h 262646"/>
                  <a:gd name="connsiteX6" fmla="*/ 281057 w 280886"/>
                  <a:gd name="connsiteY6" fmla="*/ 209388 h 262646"/>
                  <a:gd name="connsiteX7" fmla="*/ 281057 w 280886"/>
                  <a:gd name="connsiteY7" fmla="*/ 264106 h 26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886" h="262646">
                    <a:moveTo>
                      <a:pt x="171" y="1459"/>
                    </a:moveTo>
                    <a:cubicBezTo>
                      <a:pt x="171" y="29035"/>
                      <a:pt x="171" y="56611"/>
                      <a:pt x="171" y="121839"/>
                    </a:cubicBezTo>
                    <a:cubicBezTo>
                      <a:pt x="171" y="146015"/>
                      <a:pt x="19769" y="165613"/>
                      <a:pt x="43945" y="165613"/>
                    </a:cubicBezTo>
                    <a:moveTo>
                      <a:pt x="43945" y="165613"/>
                    </a:moveTo>
                    <a:cubicBezTo>
                      <a:pt x="100675" y="165613"/>
                      <a:pt x="157404" y="165613"/>
                      <a:pt x="237283" y="165613"/>
                    </a:cubicBezTo>
                    <a:cubicBezTo>
                      <a:pt x="261459" y="165613"/>
                      <a:pt x="281057" y="185212"/>
                      <a:pt x="281057" y="209388"/>
                    </a:cubicBezTo>
                    <a:moveTo>
                      <a:pt x="281057" y="209388"/>
                    </a:moveTo>
                    <a:cubicBezTo>
                      <a:pt x="281057" y="230286"/>
                      <a:pt x="281057" y="251183"/>
                      <a:pt x="281057" y="264106"/>
                    </a:cubicBezTo>
                  </a:path>
                </a:pathLst>
              </a:custGeom>
              <a:noFill/>
              <a:ln w="4284" cap="flat">
                <a:solidFill>
                  <a:srgbClr val="000000"/>
                </a:solidFill>
                <a:prstDash val="solid"/>
                <a:miter/>
              </a:ln>
            </p:spPr>
            <p:txBody>
              <a:bodyPr rtlCol="0" anchor="ctr"/>
              <a:lstStyle/>
              <a:p>
                <a:endParaRPr lang="en-IN"/>
              </a:p>
            </p:txBody>
          </p:sp>
          <p:sp>
            <p:nvSpPr>
              <p:cNvPr id="714" name="Freeform: Shape 713">
                <a:extLst>
                  <a:ext uri="{FF2B5EF4-FFF2-40B4-BE49-F238E27FC236}">
                    <a16:creationId xmlns:a16="http://schemas.microsoft.com/office/drawing/2014/main" id="{32848A03-B266-9154-C089-C0974AF6F323}"/>
                  </a:ext>
                </a:extLst>
              </p:cNvPr>
              <p:cNvSpPr/>
              <p:nvPr/>
            </p:nvSpPr>
            <p:spPr>
              <a:xfrm>
                <a:off x="2254385" y="6690712"/>
                <a:ext cx="43774" cy="37909"/>
              </a:xfrm>
              <a:custGeom>
                <a:avLst/>
                <a:gdLst>
                  <a:gd name="connsiteX0" fmla="*/ 43945 w 43774"/>
                  <a:gd name="connsiteY0" fmla="*/ 1459 h 37909"/>
                  <a:gd name="connsiteX1" fmla="*/ 22058 w 43774"/>
                  <a:gd name="connsiteY1" fmla="*/ 39369 h 37909"/>
                  <a:gd name="connsiteX2" fmla="*/ 171 w 43774"/>
                  <a:gd name="connsiteY2" fmla="*/ 1459 h 37909"/>
                </a:gdLst>
                <a:ahLst/>
                <a:cxnLst>
                  <a:cxn ang="0">
                    <a:pos x="connsiteX0" y="connsiteY0"/>
                  </a:cxn>
                  <a:cxn ang="0">
                    <a:pos x="connsiteX1" y="connsiteY1"/>
                  </a:cxn>
                  <a:cxn ang="0">
                    <a:pos x="connsiteX2" y="connsiteY2"/>
                  </a:cxn>
                </a:cxnLst>
                <a:rect l="l" t="t" r="r" b="b"/>
                <a:pathLst>
                  <a:path w="43774" h="37909">
                    <a:moveTo>
                      <a:pt x="43945" y="1459"/>
                    </a:moveTo>
                    <a:cubicBezTo>
                      <a:pt x="40298" y="7777"/>
                      <a:pt x="29354" y="39369"/>
                      <a:pt x="22058" y="39369"/>
                    </a:cubicBezTo>
                    <a:cubicBezTo>
                      <a:pt x="14762" y="39369"/>
                      <a:pt x="3819" y="7777"/>
                      <a:pt x="171" y="1459"/>
                    </a:cubicBezTo>
                  </a:path>
                </a:pathLst>
              </a:custGeom>
              <a:noFill/>
              <a:ln w="4284" cap="flat">
                <a:solidFill>
                  <a:srgbClr val="000000"/>
                </a:solidFill>
                <a:prstDash val="solid"/>
                <a:miter/>
              </a:ln>
            </p:spPr>
            <p:txBody>
              <a:bodyPr rtlCol="0" anchor="ctr"/>
              <a:lstStyle/>
              <a:p>
                <a:endParaRPr lang="en-IN"/>
              </a:p>
            </p:txBody>
          </p:sp>
        </p:grpSp>
        <p:grpSp>
          <p:nvGrpSpPr>
            <p:cNvPr id="718" name="Graphic 4">
              <a:extLst>
                <a:ext uri="{FF2B5EF4-FFF2-40B4-BE49-F238E27FC236}">
                  <a16:creationId xmlns:a16="http://schemas.microsoft.com/office/drawing/2014/main" id="{B11F16CB-3EA4-C166-E12A-E818D428EE80}"/>
                </a:ext>
              </a:extLst>
            </p:cNvPr>
            <p:cNvGrpSpPr/>
            <p:nvPr/>
          </p:nvGrpSpPr>
          <p:grpSpPr>
            <a:xfrm>
              <a:off x="5822410" y="5308425"/>
              <a:ext cx="43774" cy="226532"/>
              <a:chOff x="2338286" y="7041609"/>
              <a:chExt cx="43774" cy="226532"/>
            </a:xfrm>
            <a:noFill/>
          </p:grpSpPr>
          <p:sp>
            <p:nvSpPr>
              <p:cNvPr id="719" name="Freeform: Shape 718">
                <a:extLst>
                  <a:ext uri="{FF2B5EF4-FFF2-40B4-BE49-F238E27FC236}">
                    <a16:creationId xmlns:a16="http://schemas.microsoft.com/office/drawing/2014/main" id="{17B66130-DCC7-BC72-C58B-4FD8EC9276D1}"/>
                  </a:ext>
                </a:extLst>
              </p:cNvPr>
              <p:cNvSpPr/>
              <p:nvPr/>
            </p:nvSpPr>
            <p:spPr>
              <a:xfrm>
                <a:off x="2360173" y="7041609"/>
                <a:ext cx="3647" cy="226532"/>
              </a:xfrm>
              <a:custGeom>
                <a:avLst/>
                <a:gdLst>
                  <a:gd name="connsiteX0" fmla="*/ 271 w 3647"/>
                  <a:gd name="connsiteY0" fmla="*/ 1617 h 226532"/>
                  <a:gd name="connsiteX1" fmla="*/ 271 w 3647"/>
                  <a:gd name="connsiteY1" fmla="*/ 228150 h 226532"/>
                </a:gdLst>
                <a:ahLst/>
                <a:cxnLst>
                  <a:cxn ang="0">
                    <a:pos x="connsiteX0" y="connsiteY0"/>
                  </a:cxn>
                  <a:cxn ang="0">
                    <a:pos x="connsiteX1" y="connsiteY1"/>
                  </a:cxn>
                </a:cxnLst>
                <a:rect l="l" t="t" r="r" b="b"/>
                <a:pathLst>
                  <a:path w="3647" h="226532">
                    <a:moveTo>
                      <a:pt x="271" y="1617"/>
                    </a:moveTo>
                    <a:cubicBezTo>
                      <a:pt x="271" y="47433"/>
                      <a:pt x="271" y="93250"/>
                      <a:pt x="271" y="228150"/>
                    </a:cubicBezTo>
                  </a:path>
                </a:pathLst>
              </a:custGeom>
              <a:noFill/>
              <a:ln w="4284" cap="flat">
                <a:solidFill>
                  <a:srgbClr val="000000"/>
                </a:solidFill>
                <a:prstDash val="solid"/>
                <a:miter/>
              </a:ln>
            </p:spPr>
            <p:txBody>
              <a:bodyPr rtlCol="0" anchor="ctr"/>
              <a:lstStyle/>
              <a:p>
                <a:endParaRPr lang="en-IN"/>
              </a:p>
            </p:txBody>
          </p:sp>
          <p:sp>
            <p:nvSpPr>
              <p:cNvPr id="720" name="Freeform: Shape 719">
                <a:extLst>
                  <a:ext uri="{FF2B5EF4-FFF2-40B4-BE49-F238E27FC236}">
                    <a16:creationId xmlns:a16="http://schemas.microsoft.com/office/drawing/2014/main" id="{DF9BB21D-0B17-43F7-0407-A50FFBC65BA9}"/>
                  </a:ext>
                </a:extLst>
              </p:cNvPr>
              <p:cNvSpPr/>
              <p:nvPr/>
            </p:nvSpPr>
            <p:spPr>
              <a:xfrm>
                <a:off x="2338286" y="7230232"/>
                <a:ext cx="43774" cy="37909"/>
              </a:xfrm>
              <a:custGeom>
                <a:avLst/>
                <a:gdLst>
                  <a:gd name="connsiteX0" fmla="*/ 44045 w 43774"/>
                  <a:gd name="connsiteY0" fmla="*/ 1617 h 37909"/>
                  <a:gd name="connsiteX1" fmla="*/ 22158 w 43774"/>
                  <a:gd name="connsiteY1" fmla="*/ 39527 h 37909"/>
                  <a:gd name="connsiteX2" fmla="*/ 271 w 43774"/>
                  <a:gd name="connsiteY2" fmla="*/ 1617 h 37909"/>
                </a:gdLst>
                <a:ahLst/>
                <a:cxnLst>
                  <a:cxn ang="0">
                    <a:pos x="connsiteX0" y="connsiteY0"/>
                  </a:cxn>
                  <a:cxn ang="0">
                    <a:pos x="connsiteX1" y="connsiteY1"/>
                  </a:cxn>
                  <a:cxn ang="0">
                    <a:pos x="connsiteX2" y="connsiteY2"/>
                  </a:cxn>
                </a:cxnLst>
                <a:rect l="l" t="t" r="r" b="b"/>
                <a:pathLst>
                  <a:path w="43774" h="37909">
                    <a:moveTo>
                      <a:pt x="44045" y="1617"/>
                    </a:moveTo>
                    <a:cubicBezTo>
                      <a:pt x="40398" y="7935"/>
                      <a:pt x="29454" y="39527"/>
                      <a:pt x="22158" y="39527"/>
                    </a:cubicBezTo>
                    <a:cubicBezTo>
                      <a:pt x="14862" y="39527"/>
                      <a:pt x="3919" y="7935"/>
                      <a:pt x="271" y="1617"/>
                    </a:cubicBezTo>
                  </a:path>
                </a:pathLst>
              </a:custGeom>
              <a:noFill/>
              <a:ln w="4284" cap="flat">
                <a:solidFill>
                  <a:srgbClr val="000000"/>
                </a:solidFill>
                <a:prstDash val="solid"/>
                <a:miter/>
              </a:ln>
            </p:spPr>
            <p:txBody>
              <a:bodyPr rtlCol="0" anchor="ctr"/>
              <a:lstStyle/>
              <a:p>
                <a:endParaRPr lang="en-IN"/>
              </a:p>
            </p:txBody>
          </p:sp>
        </p:grpSp>
        <p:grpSp>
          <p:nvGrpSpPr>
            <p:cNvPr id="721" name="Graphic 4">
              <a:extLst>
                <a:ext uri="{FF2B5EF4-FFF2-40B4-BE49-F238E27FC236}">
                  <a16:creationId xmlns:a16="http://schemas.microsoft.com/office/drawing/2014/main" id="{65CFE718-2BD9-D14E-AF05-DAEC1523401A}"/>
                </a:ext>
              </a:extLst>
            </p:cNvPr>
            <p:cNvGrpSpPr/>
            <p:nvPr/>
          </p:nvGrpSpPr>
          <p:grpSpPr>
            <a:xfrm>
              <a:off x="5822410" y="5797605"/>
              <a:ext cx="43774" cy="171450"/>
              <a:chOff x="2338286" y="7530789"/>
              <a:chExt cx="43774" cy="171450"/>
            </a:xfrm>
            <a:noFill/>
          </p:grpSpPr>
          <p:sp>
            <p:nvSpPr>
              <p:cNvPr id="722" name="Freeform: Shape 721">
                <a:extLst>
                  <a:ext uri="{FF2B5EF4-FFF2-40B4-BE49-F238E27FC236}">
                    <a16:creationId xmlns:a16="http://schemas.microsoft.com/office/drawing/2014/main" id="{74FAABB4-A88C-AC6C-2030-4F496A6ACC84}"/>
                  </a:ext>
                </a:extLst>
              </p:cNvPr>
              <p:cNvSpPr/>
              <p:nvPr/>
            </p:nvSpPr>
            <p:spPr>
              <a:xfrm>
                <a:off x="2360173" y="7530789"/>
                <a:ext cx="3647" cy="171450"/>
              </a:xfrm>
              <a:custGeom>
                <a:avLst/>
                <a:gdLst>
                  <a:gd name="connsiteX0" fmla="*/ 271 w 3647"/>
                  <a:gd name="connsiteY0" fmla="*/ 1751 h 171450"/>
                  <a:gd name="connsiteX1" fmla="*/ 271 w 3647"/>
                  <a:gd name="connsiteY1" fmla="*/ 173201 h 171450"/>
                </a:gdLst>
                <a:ahLst/>
                <a:cxnLst>
                  <a:cxn ang="0">
                    <a:pos x="connsiteX0" y="connsiteY0"/>
                  </a:cxn>
                  <a:cxn ang="0">
                    <a:pos x="connsiteX1" y="connsiteY1"/>
                  </a:cxn>
                </a:cxnLst>
                <a:rect l="l" t="t" r="r" b="b"/>
                <a:pathLst>
                  <a:path w="3647" h="171450">
                    <a:moveTo>
                      <a:pt x="271" y="1751"/>
                    </a:moveTo>
                    <a:cubicBezTo>
                      <a:pt x="271" y="43066"/>
                      <a:pt x="271" y="84380"/>
                      <a:pt x="271" y="173201"/>
                    </a:cubicBezTo>
                  </a:path>
                </a:pathLst>
              </a:custGeom>
              <a:noFill/>
              <a:ln w="4284" cap="flat">
                <a:solidFill>
                  <a:srgbClr val="000000"/>
                </a:solidFill>
                <a:prstDash val="solid"/>
                <a:miter/>
              </a:ln>
            </p:spPr>
            <p:txBody>
              <a:bodyPr rtlCol="0" anchor="ctr"/>
              <a:lstStyle/>
              <a:p>
                <a:endParaRPr lang="en-IN"/>
              </a:p>
            </p:txBody>
          </p:sp>
          <p:sp>
            <p:nvSpPr>
              <p:cNvPr id="723" name="Freeform: Shape 722">
                <a:extLst>
                  <a:ext uri="{FF2B5EF4-FFF2-40B4-BE49-F238E27FC236}">
                    <a16:creationId xmlns:a16="http://schemas.microsoft.com/office/drawing/2014/main" id="{289277A4-6D97-257E-2EF2-D62E19F684BB}"/>
                  </a:ext>
                </a:extLst>
              </p:cNvPr>
              <p:cNvSpPr/>
              <p:nvPr/>
            </p:nvSpPr>
            <p:spPr>
              <a:xfrm>
                <a:off x="2338286" y="7664329"/>
                <a:ext cx="43774" cy="37909"/>
              </a:xfrm>
              <a:custGeom>
                <a:avLst/>
                <a:gdLst>
                  <a:gd name="connsiteX0" fmla="*/ 44045 w 43774"/>
                  <a:gd name="connsiteY0" fmla="*/ 1751 h 37909"/>
                  <a:gd name="connsiteX1" fmla="*/ 22158 w 43774"/>
                  <a:gd name="connsiteY1" fmla="*/ 39661 h 37909"/>
                  <a:gd name="connsiteX2" fmla="*/ 271 w 43774"/>
                  <a:gd name="connsiteY2" fmla="*/ 1751 h 37909"/>
                </a:gdLst>
                <a:ahLst/>
                <a:cxnLst>
                  <a:cxn ang="0">
                    <a:pos x="connsiteX0" y="connsiteY0"/>
                  </a:cxn>
                  <a:cxn ang="0">
                    <a:pos x="connsiteX1" y="connsiteY1"/>
                  </a:cxn>
                  <a:cxn ang="0">
                    <a:pos x="connsiteX2" y="connsiteY2"/>
                  </a:cxn>
                </a:cxnLst>
                <a:rect l="l" t="t" r="r" b="b"/>
                <a:pathLst>
                  <a:path w="43774" h="37909">
                    <a:moveTo>
                      <a:pt x="44045" y="1751"/>
                    </a:moveTo>
                    <a:cubicBezTo>
                      <a:pt x="40398" y="8069"/>
                      <a:pt x="29454" y="39661"/>
                      <a:pt x="22158" y="39661"/>
                    </a:cubicBezTo>
                    <a:cubicBezTo>
                      <a:pt x="14862" y="39661"/>
                      <a:pt x="3919" y="8069"/>
                      <a:pt x="271" y="1751"/>
                    </a:cubicBezTo>
                  </a:path>
                </a:pathLst>
              </a:custGeom>
              <a:noFill/>
              <a:ln w="4284" cap="flat">
                <a:solidFill>
                  <a:srgbClr val="000000"/>
                </a:solidFill>
                <a:prstDash val="solid"/>
                <a:miter/>
              </a:ln>
            </p:spPr>
            <p:txBody>
              <a:bodyPr rtlCol="0" anchor="ctr"/>
              <a:lstStyle/>
              <a:p>
                <a:endParaRPr lang="en-IN"/>
              </a:p>
            </p:txBody>
          </p:sp>
        </p:grpSp>
        <p:grpSp>
          <p:nvGrpSpPr>
            <p:cNvPr id="724" name="Graphic 4">
              <a:extLst>
                <a:ext uri="{FF2B5EF4-FFF2-40B4-BE49-F238E27FC236}">
                  <a16:creationId xmlns:a16="http://schemas.microsoft.com/office/drawing/2014/main" id="{13A6B5DD-BE6C-15D6-40FF-D0930D03EBD0}"/>
                </a:ext>
              </a:extLst>
            </p:cNvPr>
            <p:cNvGrpSpPr/>
            <p:nvPr/>
          </p:nvGrpSpPr>
          <p:grpSpPr>
            <a:xfrm>
              <a:off x="2810685" y="2677620"/>
              <a:ext cx="43774" cy="232518"/>
              <a:chOff x="2124885" y="2807524"/>
              <a:chExt cx="43774" cy="232518"/>
            </a:xfrm>
            <a:noFill/>
          </p:grpSpPr>
          <p:sp>
            <p:nvSpPr>
              <p:cNvPr id="725" name="Freeform: Shape 724">
                <a:extLst>
                  <a:ext uri="{FF2B5EF4-FFF2-40B4-BE49-F238E27FC236}">
                    <a16:creationId xmlns:a16="http://schemas.microsoft.com/office/drawing/2014/main" id="{270BABDE-80E3-4D1B-90AD-7A3D7591BE74}"/>
                  </a:ext>
                </a:extLst>
              </p:cNvPr>
              <p:cNvSpPr/>
              <p:nvPr/>
            </p:nvSpPr>
            <p:spPr>
              <a:xfrm>
                <a:off x="2146772" y="2807524"/>
                <a:ext cx="3647" cy="232518"/>
              </a:xfrm>
              <a:custGeom>
                <a:avLst/>
                <a:gdLst>
                  <a:gd name="connsiteX0" fmla="*/ 213 w 3647"/>
                  <a:gd name="connsiteY0" fmla="*/ 456 h 232518"/>
                  <a:gd name="connsiteX1" fmla="*/ 213 w 3647"/>
                  <a:gd name="connsiteY1" fmla="*/ 232975 h 232518"/>
                </a:gdLst>
                <a:ahLst/>
                <a:cxnLst>
                  <a:cxn ang="0">
                    <a:pos x="connsiteX0" y="connsiteY0"/>
                  </a:cxn>
                  <a:cxn ang="0">
                    <a:pos x="connsiteX1" y="connsiteY1"/>
                  </a:cxn>
                </a:cxnLst>
                <a:rect l="l" t="t" r="r" b="b"/>
                <a:pathLst>
                  <a:path w="3647" h="232518">
                    <a:moveTo>
                      <a:pt x="213" y="456"/>
                    </a:moveTo>
                    <a:cubicBezTo>
                      <a:pt x="213" y="80359"/>
                      <a:pt x="213" y="160262"/>
                      <a:pt x="213" y="232975"/>
                    </a:cubicBezTo>
                  </a:path>
                </a:pathLst>
              </a:custGeom>
              <a:noFill/>
              <a:ln w="4284" cap="flat">
                <a:solidFill>
                  <a:srgbClr val="000000"/>
                </a:solidFill>
                <a:prstDash val="solid"/>
                <a:miter/>
              </a:ln>
            </p:spPr>
            <p:txBody>
              <a:bodyPr rtlCol="0" anchor="ctr"/>
              <a:lstStyle/>
              <a:p>
                <a:endParaRPr lang="en-IN"/>
              </a:p>
            </p:txBody>
          </p:sp>
          <p:sp>
            <p:nvSpPr>
              <p:cNvPr id="726" name="Freeform: Shape 725">
                <a:extLst>
                  <a:ext uri="{FF2B5EF4-FFF2-40B4-BE49-F238E27FC236}">
                    <a16:creationId xmlns:a16="http://schemas.microsoft.com/office/drawing/2014/main" id="{FEDF871E-FD28-4473-B8E0-70E50BA9E13F}"/>
                  </a:ext>
                </a:extLst>
              </p:cNvPr>
              <p:cNvSpPr/>
              <p:nvPr/>
            </p:nvSpPr>
            <p:spPr>
              <a:xfrm>
                <a:off x="2124885" y="3002133"/>
                <a:ext cx="43774" cy="37909"/>
              </a:xfrm>
              <a:custGeom>
                <a:avLst/>
                <a:gdLst>
                  <a:gd name="connsiteX0" fmla="*/ 43987 w 43774"/>
                  <a:gd name="connsiteY0" fmla="*/ 456 h 37909"/>
                  <a:gd name="connsiteX1" fmla="*/ 22100 w 43774"/>
                  <a:gd name="connsiteY1" fmla="*/ 38366 h 37909"/>
                  <a:gd name="connsiteX2" fmla="*/ 213 w 43774"/>
                  <a:gd name="connsiteY2" fmla="*/ 456 h 37909"/>
                </a:gdLst>
                <a:ahLst/>
                <a:cxnLst>
                  <a:cxn ang="0">
                    <a:pos x="connsiteX0" y="connsiteY0"/>
                  </a:cxn>
                  <a:cxn ang="0">
                    <a:pos x="connsiteX1" y="connsiteY1"/>
                  </a:cxn>
                  <a:cxn ang="0">
                    <a:pos x="connsiteX2" y="connsiteY2"/>
                  </a:cxn>
                </a:cxnLst>
                <a:rect l="l" t="t" r="r" b="b"/>
                <a:pathLst>
                  <a:path w="43774" h="37909">
                    <a:moveTo>
                      <a:pt x="43987" y="456"/>
                    </a:moveTo>
                    <a:cubicBezTo>
                      <a:pt x="40339" y="6775"/>
                      <a:pt x="29395" y="38366"/>
                      <a:pt x="22100" y="38366"/>
                    </a:cubicBezTo>
                    <a:cubicBezTo>
                      <a:pt x="14804" y="38366"/>
                      <a:pt x="3860" y="6775"/>
                      <a:pt x="213" y="456"/>
                    </a:cubicBezTo>
                  </a:path>
                </a:pathLst>
              </a:custGeom>
              <a:noFill/>
              <a:ln w="4284" cap="flat">
                <a:solidFill>
                  <a:srgbClr val="000000"/>
                </a:solidFill>
                <a:prstDash val="solid"/>
                <a:miter/>
              </a:ln>
            </p:spPr>
            <p:txBody>
              <a:bodyPr rtlCol="0" anchor="ctr"/>
              <a:lstStyle/>
              <a:p>
                <a:endParaRPr lang="en-IN"/>
              </a:p>
            </p:txBody>
          </p:sp>
        </p:grpSp>
        <p:grpSp>
          <p:nvGrpSpPr>
            <p:cNvPr id="727" name="Graphic 4">
              <a:extLst>
                <a:ext uri="{FF2B5EF4-FFF2-40B4-BE49-F238E27FC236}">
                  <a16:creationId xmlns:a16="http://schemas.microsoft.com/office/drawing/2014/main" id="{D8D2829E-E335-3030-380A-2CC6D62BCE21}"/>
                </a:ext>
              </a:extLst>
            </p:cNvPr>
            <p:cNvGrpSpPr/>
            <p:nvPr/>
          </p:nvGrpSpPr>
          <p:grpSpPr>
            <a:xfrm>
              <a:off x="2513384" y="3219746"/>
              <a:ext cx="287672" cy="417629"/>
              <a:chOff x="1827584" y="3349650"/>
              <a:chExt cx="287672" cy="417629"/>
            </a:xfrm>
          </p:grpSpPr>
          <p:grpSp>
            <p:nvGrpSpPr>
              <p:cNvPr id="728" name="Graphic 4">
                <a:extLst>
                  <a:ext uri="{FF2B5EF4-FFF2-40B4-BE49-F238E27FC236}">
                    <a16:creationId xmlns:a16="http://schemas.microsoft.com/office/drawing/2014/main" id="{8AE2F575-A7D0-4B55-EF87-710348E209C5}"/>
                  </a:ext>
                </a:extLst>
              </p:cNvPr>
              <p:cNvGrpSpPr/>
              <p:nvPr/>
            </p:nvGrpSpPr>
            <p:grpSpPr>
              <a:xfrm>
                <a:off x="1838527" y="3349650"/>
                <a:ext cx="276728" cy="417629"/>
                <a:chOff x="1838527" y="3349650"/>
                <a:chExt cx="276728" cy="417629"/>
              </a:xfrm>
            </p:grpSpPr>
            <p:sp>
              <p:nvSpPr>
                <p:cNvPr id="729" name="Freeform: Shape 728">
                  <a:extLst>
                    <a:ext uri="{FF2B5EF4-FFF2-40B4-BE49-F238E27FC236}">
                      <a16:creationId xmlns:a16="http://schemas.microsoft.com/office/drawing/2014/main" id="{981CDE97-FA64-4748-B380-626202E63022}"/>
                    </a:ext>
                  </a:extLst>
                </p:cNvPr>
                <p:cNvSpPr/>
                <p:nvPr/>
              </p:nvSpPr>
              <p:spPr>
                <a:xfrm>
                  <a:off x="1849471" y="3349650"/>
                  <a:ext cx="213400" cy="417629"/>
                </a:xfrm>
                <a:custGeom>
                  <a:avLst/>
                  <a:gdLst>
                    <a:gd name="connsiteX0" fmla="*/ 213590 w 213400"/>
                    <a:gd name="connsiteY0" fmla="*/ 605 h 417629"/>
                    <a:gd name="connsiteX1" fmla="*/ 213590 w 213400"/>
                    <a:gd name="connsiteY1" fmla="*/ 119110 h 417629"/>
                    <a:gd name="connsiteX2" fmla="*/ 169816 w 213400"/>
                    <a:gd name="connsiteY2" fmla="*/ 162884 h 417629"/>
                    <a:gd name="connsiteX3" fmla="*/ 169816 w 213400"/>
                    <a:gd name="connsiteY3" fmla="*/ 162884 h 417629"/>
                    <a:gd name="connsiteX4" fmla="*/ 43964 w 213400"/>
                    <a:gd name="connsiteY4" fmla="*/ 162884 h 417629"/>
                    <a:gd name="connsiteX5" fmla="*/ 190 w 213400"/>
                    <a:gd name="connsiteY5" fmla="*/ 206659 h 417629"/>
                    <a:gd name="connsiteX6" fmla="*/ 190 w 213400"/>
                    <a:gd name="connsiteY6" fmla="*/ 206659 h 417629"/>
                    <a:gd name="connsiteX7" fmla="*/ 190 w 213400"/>
                    <a:gd name="connsiteY7" fmla="*/ 418234 h 41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400" h="417629">
                      <a:moveTo>
                        <a:pt x="213590" y="605"/>
                      </a:moveTo>
                      <a:cubicBezTo>
                        <a:pt x="213590" y="34951"/>
                        <a:pt x="213590" y="69298"/>
                        <a:pt x="213590" y="119110"/>
                      </a:cubicBezTo>
                      <a:cubicBezTo>
                        <a:pt x="213590" y="143286"/>
                        <a:pt x="193992" y="162884"/>
                        <a:pt x="169816" y="162884"/>
                      </a:cubicBezTo>
                      <a:moveTo>
                        <a:pt x="169816" y="162884"/>
                      </a:moveTo>
                      <a:cubicBezTo>
                        <a:pt x="123110" y="162884"/>
                        <a:pt x="76404" y="162884"/>
                        <a:pt x="43964" y="162884"/>
                      </a:cubicBezTo>
                      <a:cubicBezTo>
                        <a:pt x="19788" y="162884"/>
                        <a:pt x="190" y="182483"/>
                        <a:pt x="190" y="206659"/>
                      </a:cubicBezTo>
                      <a:moveTo>
                        <a:pt x="190" y="206659"/>
                      </a:moveTo>
                      <a:cubicBezTo>
                        <a:pt x="190" y="256272"/>
                        <a:pt x="190" y="305884"/>
                        <a:pt x="190" y="418234"/>
                      </a:cubicBezTo>
                    </a:path>
                  </a:pathLst>
                </a:custGeom>
                <a:noFill/>
                <a:ln w="4284" cap="flat">
                  <a:solidFill>
                    <a:srgbClr val="000000"/>
                  </a:solidFill>
                  <a:prstDash val="solid"/>
                  <a:miter/>
                </a:ln>
              </p:spPr>
              <p:txBody>
                <a:bodyPr rtlCol="0" anchor="ctr"/>
                <a:lstStyle/>
                <a:p>
                  <a:endParaRPr lang="en-IN"/>
                </a:p>
              </p:txBody>
            </p:sp>
            <p:sp>
              <p:nvSpPr>
                <p:cNvPr id="730" name="Freeform: Shape 729">
                  <a:extLst>
                    <a:ext uri="{FF2B5EF4-FFF2-40B4-BE49-F238E27FC236}">
                      <a16:creationId xmlns:a16="http://schemas.microsoft.com/office/drawing/2014/main" id="{6B200C0D-9328-5584-8755-E8BDAD2B5E75}"/>
                    </a:ext>
                  </a:extLst>
                </p:cNvPr>
                <p:cNvSpPr/>
                <p:nvPr/>
              </p:nvSpPr>
              <p:spPr>
                <a:xfrm>
                  <a:off x="1838527" y="3575766"/>
                  <a:ext cx="276728" cy="69309"/>
                </a:xfrm>
                <a:custGeom>
                  <a:avLst/>
                  <a:gdLst>
                    <a:gd name="connsiteX0" fmla="*/ 190 w 276728"/>
                    <a:gd name="connsiteY0" fmla="*/ 605 h 69309"/>
                    <a:gd name="connsiteX1" fmla="*/ 276918 w 276728"/>
                    <a:gd name="connsiteY1" fmla="*/ 605 h 69309"/>
                    <a:gd name="connsiteX2" fmla="*/ 276918 w 276728"/>
                    <a:gd name="connsiteY2" fmla="*/ 69914 h 69309"/>
                    <a:gd name="connsiteX3" fmla="*/ 190 w 276728"/>
                    <a:gd name="connsiteY3" fmla="*/ 69914 h 69309"/>
                  </a:gdLst>
                  <a:ahLst/>
                  <a:cxnLst>
                    <a:cxn ang="0">
                      <a:pos x="connsiteX0" y="connsiteY0"/>
                    </a:cxn>
                    <a:cxn ang="0">
                      <a:pos x="connsiteX1" y="connsiteY1"/>
                    </a:cxn>
                    <a:cxn ang="0">
                      <a:pos x="connsiteX2" y="connsiteY2"/>
                    </a:cxn>
                    <a:cxn ang="0">
                      <a:pos x="connsiteX3" y="connsiteY3"/>
                    </a:cxn>
                  </a:cxnLst>
                  <a:rect l="l" t="t" r="r" b="b"/>
                  <a:pathLst>
                    <a:path w="276728" h="69309">
                      <a:moveTo>
                        <a:pt x="190" y="605"/>
                      </a:moveTo>
                      <a:lnTo>
                        <a:pt x="276918" y="605"/>
                      </a:lnTo>
                      <a:lnTo>
                        <a:pt x="276918" y="69914"/>
                      </a:lnTo>
                      <a:lnTo>
                        <a:pt x="190" y="69914"/>
                      </a:lnTo>
                      <a:close/>
                    </a:path>
                  </a:pathLst>
                </a:custGeom>
                <a:solidFill>
                  <a:srgbClr val="FFFFFF"/>
                </a:solidFill>
                <a:ln w="3626" cap="flat">
                  <a:noFill/>
                  <a:prstDash val="solid"/>
                  <a:miter/>
                </a:ln>
              </p:spPr>
              <p:txBody>
                <a:bodyPr rtlCol="0" anchor="ctr"/>
                <a:lstStyle/>
                <a:p>
                  <a:endParaRPr lang="en-IN"/>
                </a:p>
              </p:txBody>
            </p:sp>
          </p:grpSp>
          <p:sp>
            <p:nvSpPr>
              <p:cNvPr id="731" name="Freeform: Shape 730">
                <a:extLst>
                  <a:ext uri="{FF2B5EF4-FFF2-40B4-BE49-F238E27FC236}">
                    <a16:creationId xmlns:a16="http://schemas.microsoft.com/office/drawing/2014/main" id="{671C436C-D8C7-A5C2-2E80-563D5BC8C3EF}"/>
                  </a:ext>
                </a:extLst>
              </p:cNvPr>
              <p:cNvSpPr/>
              <p:nvPr/>
            </p:nvSpPr>
            <p:spPr>
              <a:xfrm>
                <a:off x="1827584" y="3729369"/>
                <a:ext cx="43774" cy="37909"/>
              </a:xfrm>
              <a:custGeom>
                <a:avLst/>
                <a:gdLst>
                  <a:gd name="connsiteX0" fmla="*/ 43964 w 43774"/>
                  <a:gd name="connsiteY0" fmla="*/ 605 h 37909"/>
                  <a:gd name="connsiteX1" fmla="*/ 22077 w 43774"/>
                  <a:gd name="connsiteY1" fmla="*/ 38515 h 37909"/>
                  <a:gd name="connsiteX2" fmla="*/ 190 w 43774"/>
                  <a:gd name="connsiteY2" fmla="*/ 605 h 37909"/>
                </a:gdLst>
                <a:ahLst/>
                <a:cxnLst>
                  <a:cxn ang="0">
                    <a:pos x="connsiteX0" y="connsiteY0"/>
                  </a:cxn>
                  <a:cxn ang="0">
                    <a:pos x="connsiteX1" y="connsiteY1"/>
                  </a:cxn>
                  <a:cxn ang="0">
                    <a:pos x="connsiteX2" y="connsiteY2"/>
                  </a:cxn>
                </a:cxnLst>
                <a:rect l="l" t="t" r="r" b="b"/>
                <a:pathLst>
                  <a:path w="43774" h="37909">
                    <a:moveTo>
                      <a:pt x="43964" y="605"/>
                    </a:moveTo>
                    <a:cubicBezTo>
                      <a:pt x="40316" y="6923"/>
                      <a:pt x="29372" y="38515"/>
                      <a:pt x="22077" y="38515"/>
                    </a:cubicBezTo>
                    <a:cubicBezTo>
                      <a:pt x="14781" y="38515"/>
                      <a:pt x="3837" y="6923"/>
                      <a:pt x="190" y="605"/>
                    </a:cubicBezTo>
                  </a:path>
                </a:pathLst>
              </a:custGeom>
              <a:noFill/>
              <a:ln w="4284" cap="flat">
                <a:solidFill>
                  <a:srgbClr val="000000"/>
                </a:solidFill>
                <a:prstDash val="solid"/>
                <a:miter/>
              </a:ln>
            </p:spPr>
            <p:txBody>
              <a:bodyPr rtlCol="0" anchor="ctr"/>
              <a:lstStyle/>
              <a:p>
                <a:endParaRPr lang="en-IN"/>
              </a:p>
            </p:txBody>
          </p:sp>
        </p:grpSp>
        <p:pic>
          <p:nvPicPr>
            <p:cNvPr id="732" name="Picture 731">
              <a:extLst>
                <a:ext uri="{FF2B5EF4-FFF2-40B4-BE49-F238E27FC236}">
                  <a16:creationId xmlns:a16="http://schemas.microsoft.com/office/drawing/2014/main" id="{7A17A718-8187-1520-6821-B4A1E81A2503}"/>
                </a:ext>
              </a:extLst>
            </p:cNvPr>
            <p:cNvPicPr>
              <a:picLocks noChangeAspect="1"/>
            </p:cNvPicPr>
            <p:nvPr/>
          </p:nvPicPr>
          <p:blipFill>
            <a:blip r:embed="rId17"/>
            <a:stretch>
              <a:fillRect/>
            </a:stretch>
          </p:blipFill>
          <p:spPr>
            <a:xfrm>
              <a:off x="2380491" y="3453157"/>
              <a:ext cx="294968" cy="69309"/>
            </a:xfrm>
            <a:custGeom>
              <a:avLst/>
              <a:gdLst>
                <a:gd name="connsiteX0" fmla="*/ 89 w 294968"/>
                <a:gd name="connsiteY0" fmla="*/ 669 h 69309"/>
                <a:gd name="connsiteX1" fmla="*/ 295057 w 294968"/>
                <a:gd name="connsiteY1" fmla="*/ 669 h 69309"/>
                <a:gd name="connsiteX2" fmla="*/ 295057 w 294968"/>
                <a:gd name="connsiteY2" fmla="*/ 69978 h 69309"/>
                <a:gd name="connsiteX3" fmla="*/ 89 w 294968"/>
                <a:gd name="connsiteY3" fmla="*/ 69978 h 69309"/>
              </a:gdLst>
              <a:ahLst/>
              <a:cxnLst>
                <a:cxn ang="0">
                  <a:pos x="connsiteX0" y="connsiteY0"/>
                </a:cxn>
                <a:cxn ang="0">
                  <a:pos x="connsiteX1" y="connsiteY1"/>
                </a:cxn>
                <a:cxn ang="0">
                  <a:pos x="connsiteX2" y="connsiteY2"/>
                </a:cxn>
                <a:cxn ang="0">
                  <a:pos x="connsiteX3" y="connsiteY3"/>
                </a:cxn>
              </a:cxnLst>
              <a:rect l="l" t="t" r="r" b="b"/>
              <a:pathLst>
                <a:path w="294968" h="69309">
                  <a:moveTo>
                    <a:pt x="89" y="669"/>
                  </a:moveTo>
                  <a:lnTo>
                    <a:pt x="295057" y="669"/>
                  </a:lnTo>
                  <a:lnTo>
                    <a:pt x="295057" y="69978"/>
                  </a:lnTo>
                  <a:lnTo>
                    <a:pt x="89" y="69978"/>
                  </a:lnTo>
                  <a:close/>
                </a:path>
              </a:pathLst>
            </a:custGeom>
          </p:spPr>
        </p:pic>
        <p:grpSp>
          <p:nvGrpSpPr>
            <p:cNvPr id="733" name="Graphic 4">
              <a:extLst>
                <a:ext uri="{FF2B5EF4-FFF2-40B4-BE49-F238E27FC236}">
                  <a16:creationId xmlns:a16="http://schemas.microsoft.com/office/drawing/2014/main" id="{95DDAC48-ED7F-B953-1AAE-379FBB02FB5A}"/>
                </a:ext>
              </a:extLst>
            </p:cNvPr>
            <p:cNvGrpSpPr/>
            <p:nvPr/>
          </p:nvGrpSpPr>
          <p:grpSpPr>
            <a:xfrm>
              <a:off x="2916473" y="3223341"/>
              <a:ext cx="733656" cy="428625"/>
              <a:chOff x="2230673" y="3353245"/>
              <a:chExt cx="733656" cy="428625"/>
            </a:xfrm>
          </p:grpSpPr>
          <p:grpSp>
            <p:nvGrpSpPr>
              <p:cNvPr id="734" name="Graphic 4">
                <a:extLst>
                  <a:ext uri="{FF2B5EF4-FFF2-40B4-BE49-F238E27FC236}">
                    <a16:creationId xmlns:a16="http://schemas.microsoft.com/office/drawing/2014/main" id="{F7B9102B-E442-2AAE-CEA3-A00B87D31C23}"/>
                  </a:ext>
                </a:extLst>
              </p:cNvPr>
              <p:cNvGrpSpPr/>
              <p:nvPr/>
            </p:nvGrpSpPr>
            <p:grpSpPr>
              <a:xfrm>
                <a:off x="2230673" y="3353245"/>
                <a:ext cx="733656" cy="428625"/>
                <a:chOff x="2230673" y="3353245"/>
                <a:chExt cx="733656" cy="428625"/>
              </a:xfrm>
            </p:grpSpPr>
            <p:sp>
              <p:nvSpPr>
                <p:cNvPr id="735" name="Freeform: Shape 734">
                  <a:extLst>
                    <a:ext uri="{FF2B5EF4-FFF2-40B4-BE49-F238E27FC236}">
                      <a16:creationId xmlns:a16="http://schemas.microsoft.com/office/drawing/2014/main" id="{D8908CFD-1318-BED9-38CA-5013E9EF085C}"/>
                    </a:ext>
                  </a:extLst>
                </p:cNvPr>
                <p:cNvSpPr/>
                <p:nvPr/>
              </p:nvSpPr>
              <p:spPr>
                <a:xfrm>
                  <a:off x="2230673" y="3353245"/>
                  <a:ext cx="213400" cy="428625"/>
                </a:xfrm>
                <a:custGeom>
                  <a:avLst/>
                  <a:gdLst>
                    <a:gd name="connsiteX0" fmla="*/ 236 w 213400"/>
                    <a:gd name="connsiteY0" fmla="*/ 606 h 428625"/>
                    <a:gd name="connsiteX1" fmla="*/ 236 w 213400"/>
                    <a:gd name="connsiteY1" fmla="*/ 115514 h 428625"/>
                    <a:gd name="connsiteX2" fmla="*/ 44010 w 213400"/>
                    <a:gd name="connsiteY2" fmla="*/ 159288 h 428625"/>
                    <a:gd name="connsiteX3" fmla="*/ 44010 w 213400"/>
                    <a:gd name="connsiteY3" fmla="*/ 159288 h 428625"/>
                    <a:gd name="connsiteX4" fmla="*/ 169862 w 213400"/>
                    <a:gd name="connsiteY4" fmla="*/ 159288 h 428625"/>
                    <a:gd name="connsiteX5" fmla="*/ 213636 w 213400"/>
                    <a:gd name="connsiteY5" fmla="*/ 203063 h 428625"/>
                    <a:gd name="connsiteX6" fmla="*/ 213636 w 213400"/>
                    <a:gd name="connsiteY6" fmla="*/ 203063 h 428625"/>
                    <a:gd name="connsiteX7" fmla="*/ 213636 w 213400"/>
                    <a:gd name="connsiteY7" fmla="*/ 429231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400" h="428625">
                      <a:moveTo>
                        <a:pt x="236" y="606"/>
                      </a:moveTo>
                      <a:cubicBezTo>
                        <a:pt x="236" y="32823"/>
                        <a:pt x="236" y="65040"/>
                        <a:pt x="236" y="115514"/>
                      </a:cubicBezTo>
                      <a:cubicBezTo>
                        <a:pt x="236" y="139690"/>
                        <a:pt x="19834" y="159288"/>
                        <a:pt x="44010" y="159288"/>
                      </a:cubicBezTo>
                      <a:moveTo>
                        <a:pt x="44010" y="159288"/>
                      </a:moveTo>
                      <a:cubicBezTo>
                        <a:pt x="93317" y="159288"/>
                        <a:pt x="142623" y="159288"/>
                        <a:pt x="169862" y="159288"/>
                      </a:cubicBezTo>
                      <a:cubicBezTo>
                        <a:pt x="194038" y="159288"/>
                        <a:pt x="213636" y="178887"/>
                        <a:pt x="213636" y="203063"/>
                      </a:cubicBezTo>
                      <a:moveTo>
                        <a:pt x="213636" y="203063"/>
                      </a:moveTo>
                      <a:cubicBezTo>
                        <a:pt x="213636" y="261577"/>
                        <a:pt x="213636" y="320092"/>
                        <a:pt x="213636" y="429231"/>
                      </a:cubicBezTo>
                    </a:path>
                  </a:pathLst>
                </a:custGeom>
                <a:noFill/>
                <a:ln w="4522" cap="flat">
                  <a:solidFill>
                    <a:srgbClr val="000000"/>
                  </a:solidFill>
                  <a:prstDash val="solid"/>
                  <a:miter/>
                </a:ln>
              </p:spPr>
              <p:txBody>
                <a:bodyPr rtlCol="0" anchor="ctr"/>
                <a:lstStyle/>
                <a:p>
                  <a:endParaRPr lang="en-IN"/>
                </a:p>
              </p:txBody>
            </p:sp>
            <p:sp>
              <p:nvSpPr>
                <p:cNvPr id="736" name="Freeform: Shape 735">
                  <a:extLst>
                    <a:ext uri="{FF2B5EF4-FFF2-40B4-BE49-F238E27FC236}">
                      <a16:creationId xmlns:a16="http://schemas.microsoft.com/office/drawing/2014/main" id="{E68A9C36-605D-0AE0-8EBA-8AEB746E961F}"/>
                    </a:ext>
                  </a:extLst>
                </p:cNvPr>
                <p:cNvSpPr/>
                <p:nvPr/>
              </p:nvSpPr>
              <p:spPr>
                <a:xfrm>
                  <a:off x="2707850" y="3541111"/>
                  <a:ext cx="256480" cy="138619"/>
                </a:xfrm>
                <a:custGeom>
                  <a:avLst/>
                  <a:gdLst>
                    <a:gd name="connsiteX0" fmla="*/ 236 w 256480"/>
                    <a:gd name="connsiteY0" fmla="*/ 606 h 138619"/>
                    <a:gd name="connsiteX1" fmla="*/ 256716 w 256480"/>
                    <a:gd name="connsiteY1" fmla="*/ 606 h 138619"/>
                    <a:gd name="connsiteX2" fmla="*/ 256716 w 256480"/>
                    <a:gd name="connsiteY2" fmla="*/ 139225 h 138619"/>
                    <a:gd name="connsiteX3" fmla="*/ 236 w 256480"/>
                    <a:gd name="connsiteY3" fmla="*/ 139225 h 138619"/>
                  </a:gdLst>
                  <a:ahLst/>
                  <a:cxnLst>
                    <a:cxn ang="0">
                      <a:pos x="connsiteX0" y="connsiteY0"/>
                    </a:cxn>
                    <a:cxn ang="0">
                      <a:pos x="connsiteX1" y="connsiteY1"/>
                    </a:cxn>
                    <a:cxn ang="0">
                      <a:pos x="connsiteX2" y="connsiteY2"/>
                    </a:cxn>
                    <a:cxn ang="0">
                      <a:pos x="connsiteX3" y="connsiteY3"/>
                    </a:cxn>
                  </a:cxnLst>
                  <a:rect l="l" t="t" r="r" b="b"/>
                  <a:pathLst>
                    <a:path w="256480" h="138619">
                      <a:moveTo>
                        <a:pt x="236" y="606"/>
                      </a:moveTo>
                      <a:lnTo>
                        <a:pt x="256716" y="606"/>
                      </a:lnTo>
                      <a:lnTo>
                        <a:pt x="256716" y="139225"/>
                      </a:lnTo>
                      <a:lnTo>
                        <a:pt x="236" y="139225"/>
                      </a:lnTo>
                      <a:close/>
                    </a:path>
                  </a:pathLst>
                </a:custGeom>
                <a:solidFill>
                  <a:srgbClr val="FFFFFF"/>
                </a:solidFill>
                <a:ln w="3626" cap="flat">
                  <a:noFill/>
                  <a:prstDash val="solid"/>
                  <a:miter/>
                </a:ln>
              </p:spPr>
              <p:txBody>
                <a:bodyPr rtlCol="0" anchor="ctr"/>
                <a:lstStyle/>
                <a:p>
                  <a:endParaRPr lang="en-IN"/>
                </a:p>
              </p:txBody>
            </p:sp>
          </p:grpSp>
          <p:sp>
            <p:nvSpPr>
              <p:cNvPr id="737" name="Freeform: Shape 736">
                <a:extLst>
                  <a:ext uri="{FF2B5EF4-FFF2-40B4-BE49-F238E27FC236}">
                    <a16:creationId xmlns:a16="http://schemas.microsoft.com/office/drawing/2014/main" id="{9F18A7EF-5A3F-47D8-5C0D-0E0839A6E07E}"/>
                  </a:ext>
                </a:extLst>
              </p:cNvPr>
              <p:cNvSpPr/>
              <p:nvPr/>
            </p:nvSpPr>
            <p:spPr>
              <a:xfrm>
                <a:off x="2422187" y="3743961"/>
                <a:ext cx="43774" cy="37909"/>
              </a:xfrm>
              <a:custGeom>
                <a:avLst/>
                <a:gdLst>
                  <a:gd name="connsiteX0" fmla="*/ 44010 w 43774"/>
                  <a:gd name="connsiteY0" fmla="*/ 606 h 37909"/>
                  <a:gd name="connsiteX1" fmla="*/ 22123 w 43774"/>
                  <a:gd name="connsiteY1" fmla="*/ 38516 h 37909"/>
                  <a:gd name="connsiteX2" fmla="*/ 236 w 43774"/>
                  <a:gd name="connsiteY2" fmla="*/ 606 h 37909"/>
                </a:gdLst>
                <a:ahLst/>
                <a:cxnLst>
                  <a:cxn ang="0">
                    <a:pos x="connsiteX0" y="connsiteY0"/>
                  </a:cxn>
                  <a:cxn ang="0">
                    <a:pos x="connsiteX1" y="connsiteY1"/>
                  </a:cxn>
                  <a:cxn ang="0">
                    <a:pos x="connsiteX2" y="connsiteY2"/>
                  </a:cxn>
                </a:cxnLst>
                <a:rect l="l" t="t" r="r" b="b"/>
                <a:pathLst>
                  <a:path w="43774" h="37909">
                    <a:moveTo>
                      <a:pt x="44010" y="606"/>
                    </a:moveTo>
                    <a:cubicBezTo>
                      <a:pt x="40362" y="6924"/>
                      <a:pt x="29418" y="38516"/>
                      <a:pt x="22123" y="38516"/>
                    </a:cubicBezTo>
                    <a:cubicBezTo>
                      <a:pt x="14827" y="38516"/>
                      <a:pt x="3883" y="6924"/>
                      <a:pt x="236" y="606"/>
                    </a:cubicBezTo>
                  </a:path>
                </a:pathLst>
              </a:custGeom>
              <a:noFill/>
              <a:ln w="4522" cap="flat">
                <a:solidFill>
                  <a:srgbClr val="000000"/>
                </a:solidFill>
                <a:prstDash val="solid"/>
                <a:miter/>
              </a:ln>
            </p:spPr>
            <p:txBody>
              <a:bodyPr rtlCol="0" anchor="ctr"/>
              <a:lstStyle/>
              <a:p>
                <a:endParaRPr lang="en-IN"/>
              </a:p>
            </p:txBody>
          </p:sp>
        </p:grpSp>
        <p:pic>
          <p:nvPicPr>
            <p:cNvPr id="738" name="Picture 737">
              <a:extLst>
                <a:ext uri="{FF2B5EF4-FFF2-40B4-BE49-F238E27FC236}">
                  <a16:creationId xmlns:a16="http://schemas.microsoft.com/office/drawing/2014/main" id="{0229324B-7F9B-3457-E119-D4B0AB990C80}"/>
                </a:ext>
              </a:extLst>
            </p:cNvPr>
            <p:cNvPicPr>
              <a:picLocks noChangeAspect="1"/>
            </p:cNvPicPr>
            <p:nvPr/>
          </p:nvPicPr>
          <p:blipFill>
            <a:blip r:embed="rId18"/>
            <a:stretch>
              <a:fillRect/>
            </a:stretch>
          </p:blipFill>
          <p:spPr>
            <a:xfrm>
              <a:off x="3259938" y="3418503"/>
              <a:ext cx="274719" cy="138619"/>
            </a:xfrm>
            <a:custGeom>
              <a:avLst/>
              <a:gdLst>
                <a:gd name="connsiteX0" fmla="*/ 330 w 274719"/>
                <a:gd name="connsiteY0" fmla="*/ 659 h 138619"/>
                <a:gd name="connsiteX1" fmla="*/ 275049 w 274719"/>
                <a:gd name="connsiteY1" fmla="*/ 659 h 138619"/>
                <a:gd name="connsiteX2" fmla="*/ 275049 w 274719"/>
                <a:gd name="connsiteY2" fmla="*/ 139279 h 138619"/>
                <a:gd name="connsiteX3" fmla="*/ 330 w 274719"/>
                <a:gd name="connsiteY3" fmla="*/ 139279 h 138619"/>
              </a:gdLst>
              <a:ahLst/>
              <a:cxnLst>
                <a:cxn ang="0">
                  <a:pos x="connsiteX0" y="connsiteY0"/>
                </a:cxn>
                <a:cxn ang="0">
                  <a:pos x="connsiteX1" y="connsiteY1"/>
                </a:cxn>
                <a:cxn ang="0">
                  <a:pos x="connsiteX2" y="connsiteY2"/>
                </a:cxn>
                <a:cxn ang="0">
                  <a:pos x="connsiteX3" y="connsiteY3"/>
                </a:cxn>
              </a:cxnLst>
              <a:rect l="l" t="t" r="r" b="b"/>
              <a:pathLst>
                <a:path w="274719" h="138619">
                  <a:moveTo>
                    <a:pt x="330" y="659"/>
                  </a:moveTo>
                  <a:lnTo>
                    <a:pt x="275049" y="659"/>
                  </a:lnTo>
                  <a:lnTo>
                    <a:pt x="275049" y="139279"/>
                  </a:lnTo>
                  <a:lnTo>
                    <a:pt x="330" y="139279"/>
                  </a:lnTo>
                  <a:close/>
                </a:path>
              </a:pathLst>
            </a:custGeom>
          </p:spPr>
        </p:pic>
        <p:grpSp>
          <p:nvGrpSpPr>
            <p:cNvPr id="739" name="Graphic 4">
              <a:extLst>
                <a:ext uri="{FF2B5EF4-FFF2-40B4-BE49-F238E27FC236}">
                  <a16:creationId xmlns:a16="http://schemas.microsoft.com/office/drawing/2014/main" id="{9826BC22-05E9-9241-87EE-D222FFB41291}"/>
                </a:ext>
              </a:extLst>
            </p:cNvPr>
            <p:cNvGrpSpPr/>
            <p:nvPr/>
          </p:nvGrpSpPr>
          <p:grpSpPr>
            <a:xfrm>
              <a:off x="5311708" y="3040178"/>
              <a:ext cx="43774" cy="226532"/>
              <a:chOff x="1827584" y="4773362"/>
              <a:chExt cx="43774" cy="226532"/>
            </a:xfrm>
            <a:noFill/>
          </p:grpSpPr>
          <p:sp>
            <p:nvSpPr>
              <p:cNvPr id="740" name="Freeform: Shape 739">
                <a:extLst>
                  <a:ext uri="{FF2B5EF4-FFF2-40B4-BE49-F238E27FC236}">
                    <a16:creationId xmlns:a16="http://schemas.microsoft.com/office/drawing/2014/main" id="{AF0FF852-875B-1E33-BDA6-50FF1F0B9579}"/>
                  </a:ext>
                </a:extLst>
              </p:cNvPr>
              <p:cNvSpPr/>
              <p:nvPr/>
            </p:nvSpPr>
            <p:spPr>
              <a:xfrm>
                <a:off x="1849471" y="4773362"/>
                <a:ext cx="3647" cy="226532"/>
              </a:xfrm>
              <a:custGeom>
                <a:avLst/>
                <a:gdLst>
                  <a:gd name="connsiteX0" fmla="*/ 131 w 3647"/>
                  <a:gd name="connsiteY0" fmla="*/ 995 h 226532"/>
                  <a:gd name="connsiteX1" fmla="*/ 131 w 3647"/>
                  <a:gd name="connsiteY1" fmla="*/ 227528 h 226532"/>
                </a:gdLst>
                <a:ahLst/>
                <a:cxnLst>
                  <a:cxn ang="0">
                    <a:pos x="connsiteX0" y="connsiteY0"/>
                  </a:cxn>
                  <a:cxn ang="0">
                    <a:pos x="connsiteX1" y="connsiteY1"/>
                  </a:cxn>
                </a:cxnLst>
                <a:rect l="l" t="t" r="r" b="b"/>
                <a:pathLst>
                  <a:path w="3647" h="226532">
                    <a:moveTo>
                      <a:pt x="131" y="995"/>
                    </a:moveTo>
                    <a:cubicBezTo>
                      <a:pt x="131" y="67465"/>
                      <a:pt x="131" y="133935"/>
                      <a:pt x="131" y="227528"/>
                    </a:cubicBezTo>
                  </a:path>
                </a:pathLst>
              </a:custGeom>
              <a:noFill/>
              <a:ln w="4284" cap="flat">
                <a:solidFill>
                  <a:srgbClr val="000000"/>
                </a:solidFill>
                <a:prstDash val="solid"/>
                <a:miter/>
              </a:ln>
            </p:spPr>
            <p:txBody>
              <a:bodyPr rtlCol="0" anchor="ctr"/>
              <a:lstStyle/>
              <a:p>
                <a:endParaRPr lang="en-IN"/>
              </a:p>
            </p:txBody>
          </p:sp>
          <p:sp>
            <p:nvSpPr>
              <p:cNvPr id="741" name="Freeform: Shape 740">
                <a:extLst>
                  <a:ext uri="{FF2B5EF4-FFF2-40B4-BE49-F238E27FC236}">
                    <a16:creationId xmlns:a16="http://schemas.microsoft.com/office/drawing/2014/main" id="{2E52798B-C4B2-AD16-6570-B5386856665C}"/>
                  </a:ext>
                </a:extLst>
              </p:cNvPr>
              <p:cNvSpPr/>
              <p:nvPr/>
            </p:nvSpPr>
            <p:spPr>
              <a:xfrm>
                <a:off x="1827584" y="4961985"/>
                <a:ext cx="43774" cy="37909"/>
              </a:xfrm>
              <a:custGeom>
                <a:avLst/>
                <a:gdLst>
                  <a:gd name="connsiteX0" fmla="*/ 43905 w 43774"/>
                  <a:gd name="connsiteY0" fmla="*/ 995 h 37909"/>
                  <a:gd name="connsiteX1" fmla="*/ 22018 w 43774"/>
                  <a:gd name="connsiteY1" fmla="*/ 38905 h 37909"/>
                  <a:gd name="connsiteX2" fmla="*/ 131 w 43774"/>
                  <a:gd name="connsiteY2" fmla="*/ 995 h 37909"/>
                </a:gdLst>
                <a:ahLst/>
                <a:cxnLst>
                  <a:cxn ang="0">
                    <a:pos x="connsiteX0" y="connsiteY0"/>
                  </a:cxn>
                  <a:cxn ang="0">
                    <a:pos x="connsiteX1" y="connsiteY1"/>
                  </a:cxn>
                  <a:cxn ang="0">
                    <a:pos x="connsiteX2" y="connsiteY2"/>
                  </a:cxn>
                </a:cxnLst>
                <a:rect l="l" t="t" r="r" b="b"/>
                <a:pathLst>
                  <a:path w="43774" h="37909">
                    <a:moveTo>
                      <a:pt x="43905" y="995"/>
                    </a:moveTo>
                    <a:cubicBezTo>
                      <a:pt x="40258" y="7314"/>
                      <a:pt x="29314" y="38905"/>
                      <a:pt x="22018" y="38905"/>
                    </a:cubicBezTo>
                    <a:cubicBezTo>
                      <a:pt x="14722" y="38905"/>
                      <a:pt x="3779" y="7314"/>
                      <a:pt x="131" y="995"/>
                    </a:cubicBezTo>
                  </a:path>
                </a:pathLst>
              </a:custGeom>
              <a:noFill/>
              <a:ln w="4284" cap="flat">
                <a:solidFill>
                  <a:srgbClr val="000000"/>
                </a:solidFill>
                <a:prstDash val="solid"/>
                <a:miter/>
              </a:ln>
            </p:spPr>
            <p:txBody>
              <a:bodyPr rtlCol="0" anchor="ctr"/>
              <a:lstStyle/>
              <a:p>
                <a:endParaRPr lang="en-IN"/>
              </a:p>
            </p:txBody>
          </p:sp>
        </p:grpSp>
        <p:grpSp>
          <p:nvGrpSpPr>
            <p:cNvPr id="742" name="Graphic 4">
              <a:extLst>
                <a:ext uri="{FF2B5EF4-FFF2-40B4-BE49-F238E27FC236}">
                  <a16:creationId xmlns:a16="http://schemas.microsoft.com/office/drawing/2014/main" id="{269687B8-A591-8235-5E76-A337C5B96C0E}"/>
                </a:ext>
              </a:extLst>
            </p:cNvPr>
            <p:cNvGrpSpPr/>
            <p:nvPr/>
          </p:nvGrpSpPr>
          <p:grpSpPr>
            <a:xfrm>
              <a:off x="5311708" y="3579698"/>
              <a:ext cx="43774" cy="232518"/>
              <a:chOff x="1827584" y="5312882"/>
              <a:chExt cx="43774" cy="232518"/>
            </a:xfrm>
            <a:noFill/>
          </p:grpSpPr>
          <p:sp>
            <p:nvSpPr>
              <p:cNvPr id="743" name="Freeform: Shape 742">
                <a:extLst>
                  <a:ext uri="{FF2B5EF4-FFF2-40B4-BE49-F238E27FC236}">
                    <a16:creationId xmlns:a16="http://schemas.microsoft.com/office/drawing/2014/main" id="{7A25461D-E461-6162-6080-59C8973CBFBD}"/>
                  </a:ext>
                </a:extLst>
              </p:cNvPr>
              <p:cNvSpPr/>
              <p:nvPr/>
            </p:nvSpPr>
            <p:spPr>
              <a:xfrm>
                <a:off x="1849471" y="5312882"/>
                <a:ext cx="3647" cy="232518"/>
              </a:xfrm>
              <a:custGeom>
                <a:avLst/>
                <a:gdLst>
                  <a:gd name="connsiteX0" fmla="*/ 131 w 3647"/>
                  <a:gd name="connsiteY0" fmla="*/ 1143 h 232518"/>
                  <a:gd name="connsiteX1" fmla="*/ 131 w 3647"/>
                  <a:gd name="connsiteY1" fmla="*/ 233662 h 232518"/>
                </a:gdLst>
                <a:ahLst/>
                <a:cxnLst>
                  <a:cxn ang="0">
                    <a:pos x="connsiteX0" y="connsiteY0"/>
                  </a:cxn>
                  <a:cxn ang="0">
                    <a:pos x="connsiteX1" y="connsiteY1"/>
                  </a:cxn>
                </a:cxnLst>
                <a:rect l="l" t="t" r="r" b="b"/>
                <a:pathLst>
                  <a:path w="3647" h="232518">
                    <a:moveTo>
                      <a:pt x="131" y="1143"/>
                    </a:moveTo>
                    <a:cubicBezTo>
                      <a:pt x="131" y="89522"/>
                      <a:pt x="131" y="177900"/>
                      <a:pt x="131" y="233662"/>
                    </a:cubicBezTo>
                  </a:path>
                </a:pathLst>
              </a:custGeom>
              <a:noFill/>
              <a:ln w="4284" cap="flat">
                <a:solidFill>
                  <a:srgbClr val="000000"/>
                </a:solidFill>
                <a:prstDash val="solid"/>
                <a:miter/>
              </a:ln>
            </p:spPr>
            <p:txBody>
              <a:bodyPr rtlCol="0" anchor="ctr"/>
              <a:lstStyle/>
              <a:p>
                <a:endParaRPr lang="en-IN"/>
              </a:p>
            </p:txBody>
          </p:sp>
          <p:sp>
            <p:nvSpPr>
              <p:cNvPr id="744" name="Freeform: Shape 743">
                <a:extLst>
                  <a:ext uri="{FF2B5EF4-FFF2-40B4-BE49-F238E27FC236}">
                    <a16:creationId xmlns:a16="http://schemas.microsoft.com/office/drawing/2014/main" id="{53E2640B-38DC-8BC5-6812-737ED217EB54}"/>
                  </a:ext>
                </a:extLst>
              </p:cNvPr>
              <p:cNvSpPr/>
              <p:nvPr/>
            </p:nvSpPr>
            <p:spPr>
              <a:xfrm>
                <a:off x="1827584" y="5507491"/>
                <a:ext cx="43774" cy="37909"/>
              </a:xfrm>
              <a:custGeom>
                <a:avLst/>
                <a:gdLst>
                  <a:gd name="connsiteX0" fmla="*/ 43905 w 43774"/>
                  <a:gd name="connsiteY0" fmla="*/ 1143 h 37909"/>
                  <a:gd name="connsiteX1" fmla="*/ 22018 w 43774"/>
                  <a:gd name="connsiteY1" fmla="*/ 39053 h 37909"/>
                  <a:gd name="connsiteX2" fmla="*/ 131 w 43774"/>
                  <a:gd name="connsiteY2" fmla="*/ 1143 h 37909"/>
                </a:gdLst>
                <a:ahLst/>
                <a:cxnLst>
                  <a:cxn ang="0">
                    <a:pos x="connsiteX0" y="connsiteY0"/>
                  </a:cxn>
                  <a:cxn ang="0">
                    <a:pos x="connsiteX1" y="connsiteY1"/>
                  </a:cxn>
                  <a:cxn ang="0">
                    <a:pos x="connsiteX2" y="connsiteY2"/>
                  </a:cxn>
                </a:cxnLst>
                <a:rect l="l" t="t" r="r" b="b"/>
                <a:pathLst>
                  <a:path w="43774" h="37909">
                    <a:moveTo>
                      <a:pt x="43905" y="1143"/>
                    </a:moveTo>
                    <a:cubicBezTo>
                      <a:pt x="40258" y="7461"/>
                      <a:pt x="29314" y="39053"/>
                      <a:pt x="22018" y="39053"/>
                    </a:cubicBezTo>
                    <a:cubicBezTo>
                      <a:pt x="14722" y="39053"/>
                      <a:pt x="3779" y="7461"/>
                      <a:pt x="131" y="1143"/>
                    </a:cubicBezTo>
                  </a:path>
                </a:pathLst>
              </a:custGeom>
              <a:noFill/>
              <a:ln w="4284" cap="flat">
                <a:solidFill>
                  <a:srgbClr val="000000"/>
                </a:solidFill>
                <a:prstDash val="solid"/>
                <a:miter/>
              </a:ln>
            </p:spPr>
            <p:txBody>
              <a:bodyPr rtlCol="0" anchor="ctr"/>
              <a:lstStyle/>
              <a:p>
                <a:endParaRPr lang="en-IN"/>
              </a:p>
            </p:txBody>
          </p:sp>
        </p:grpSp>
        <p:grpSp>
          <p:nvGrpSpPr>
            <p:cNvPr id="745" name="Graphic 4">
              <a:extLst>
                <a:ext uri="{FF2B5EF4-FFF2-40B4-BE49-F238E27FC236}">
                  <a16:creationId xmlns:a16="http://schemas.microsoft.com/office/drawing/2014/main" id="{2AC77939-BE6D-1784-075D-EA0AF42DA808}"/>
                </a:ext>
              </a:extLst>
            </p:cNvPr>
            <p:cNvGrpSpPr/>
            <p:nvPr/>
          </p:nvGrpSpPr>
          <p:grpSpPr>
            <a:xfrm>
              <a:off x="5417496" y="4125419"/>
              <a:ext cx="220838" cy="344724"/>
              <a:chOff x="1933372" y="5858603"/>
              <a:chExt cx="220838" cy="344724"/>
            </a:xfrm>
          </p:grpSpPr>
          <p:grpSp>
            <p:nvGrpSpPr>
              <p:cNvPr id="746" name="Graphic 4">
                <a:extLst>
                  <a:ext uri="{FF2B5EF4-FFF2-40B4-BE49-F238E27FC236}">
                    <a16:creationId xmlns:a16="http://schemas.microsoft.com/office/drawing/2014/main" id="{C8DDEC96-12BC-8DDC-F049-FE52357DC90D}"/>
                  </a:ext>
                </a:extLst>
              </p:cNvPr>
              <p:cNvGrpSpPr/>
              <p:nvPr/>
            </p:nvGrpSpPr>
            <p:grpSpPr>
              <a:xfrm>
                <a:off x="1933372" y="5858603"/>
                <a:ext cx="220838" cy="344724"/>
                <a:chOff x="1933372" y="5858603"/>
                <a:chExt cx="220838" cy="344724"/>
              </a:xfrm>
            </p:grpSpPr>
            <p:sp>
              <p:nvSpPr>
                <p:cNvPr id="747" name="Freeform: Shape 746">
                  <a:extLst>
                    <a:ext uri="{FF2B5EF4-FFF2-40B4-BE49-F238E27FC236}">
                      <a16:creationId xmlns:a16="http://schemas.microsoft.com/office/drawing/2014/main" id="{D154FE91-74BF-FF6A-EE16-291FD1AFB2F6}"/>
                    </a:ext>
                  </a:extLst>
                </p:cNvPr>
                <p:cNvSpPr/>
                <p:nvPr/>
              </p:nvSpPr>
              <p:spPr>
                <a:xfrm>
                  <a:off x="1933372" y="5858603"/>
                  <a:ext cx="62013" cy="344724"/>
                </a:xfrm>
                <a:custGeom>
                  <a:avLst/>
                  <a:gdLst>
                    <a:gd name="connsiteX0" fmla="*/ 154 w 62013"/>
                    <a:gd name="connsiteY0" fmla="*/ 1293 h 344724"/>
                    <a:gd name="connsiteX1" fmla="*/ 154 w 62013"/>
                    <a:gd name="connsiteY1" fmla="*/ 128968 h 344724"/>
                    <a:gd name="connsiteX2" fmla="*/ 31161 w 62013"/>
                    <a:gd name="connsiteY2" fmla="*/ 159975 h 344724"/>
                    <a:gd name="connsiteX3" fmla="*/ 31161 w 62013"/>
                    <a:gd name="connsiteY3" fmla="*/ 159975 h 344724"/>
                    <a:gd name="connsiteX4" fmla="*/ 31161 w 62013"/>
                    <a:gd name="connsiteY4" fmla="*/ 159975 h 344724"/>
                    <a:gd name="connsiteX5" fmla="*/ 62168 w 62013"/>
                    <a:gd name="connsiteY5" fmla="*/ 190982 h 344724"/>
                    <a:gd name="connsiteX6" fmla="*/ 62168 w 62013"/>
                    <a:gd name="connsiteY6" fmla="*/ 190982 h 344724"/>
                    <a:gd name="connsiteX7" fmla="*/ 62168 w 62013"/>
                    <a:gd name="connsiteY7" fmla="*/ 346017 h 34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13" h="344724">
                      <a:moveTo>
                        <a:pt x="154" y="1293"/>
                      </a:moveTo>
                      <a:cubicBezTo>
                        <a:pt x="154" y="33910"/>
                        <a:pt x="154" y="66527"/>
                        <a:pt x="154" y="128968"/>
                      </a:cubicBezTo>
                      <a:cubicBezTo>
                        <a:pt x="154" y="146093"/>
                        <a:pt x="14036" y="159975"/>
                        <a:pt x="31161" y="159975"/>
                      </a:cubicBezTo>
                      <a:moveTo>
                        <a:pt x="31161" y="159975"/>
                      </a:moveTo>
                      <a:cubicBezTo>
                        <a:pt x="31161" y="159975"/>
                        <a:pt x="31161" y="159975"/>
                        <a:pt x="31161" y="159975"/>
                      </a:cubicBezTo>
                      <a:cubicBezTo>
                        <a:pt x="48286" y="159975"/>
                        <a:pt x="62168" y="173857"/>
                        <a:pt x="62168" y="190982"/>
                      </a:cubicBezTo>
                      <a:moveTo>
                        <a:pt x="62168" y="190982"/>
                      </a:moveTo>
                      <a:cubicBezTo>
                        <a:pt x="62168" y="240591"/>
                        <a:pt x="62168" y="290201"/>
                        <a:pt x="62168" y="346017"/>
                      </a:cubicBezTo>
                    </a:path>
                  </a:pathLst>
                </a:custGeom>
                <a:noFill/>
                <a:ln w="4284" cap="flat">
                  <a:solidFill>
                    <a:srgbClr val="000000"/>
                  </a:solidFill>
                  <a:prstDash val="solid"/>
                  <a:miter/>
                </a:ln>
              </p:spPr>
              <p:txBody>
                <a:bodyPr rtlCol="0" anchor="ctr"/>
                <a:lstStyle/>
                <a:p>
                  <a:endParaRPr lang="en-IN"/>
                </a:p>
              </p:txBody>
            </p:sp>
            <p:sp>
              <p:nvSpPr>
                <p:cNvPr id="748" name="Freeform: Shape 747">
                  <a:extLst>
                    <a:ext uri="{FF2B5EF4-FFF2-40B4-BE49-F238E27FC236}">
                      <a16:creationId xmlns:a16="http://schemas.microsoft.com/office/drawing/2014/main" id="{1E102327-156D-4C61-0264-79CF1AE772B9}"/>
                    </a:ext>
                  </a:extLst>
                </p:cNvPr>
                <p:cNvSpPr/>
                <p:nvPr/>
              </p:nvSpPr>
              <p:spPr>
                <a:xfrm>
                  <a:off x="2078446" y="6046470"/>
                  <a:ext cx="75764" cy="69309"/>
                </a:xfrm>
                <a:custGeom>
                  <a:avLst/>
                  <a:gdLst>
                    <a:gd name="connsiteX0" fmla="*/ 154 w 75764"/>
                    <a:gd name="connsiteY0" fmla="*/ 1293 h 69309"/>
                    <a:gd name="connsiteX1" fmla="*/ 75919 w 75764"/>
                    <a:gd name="connsiteY1" fmla="*/ 1293 h 69309"/>
                    <a:gd name="connsiteX2" fmla="*/ 75919 w 75764"/>
                    <a:gd name="connsiteY2" fmla="*/ 70602 h 69309"/>
                    <a:gd name="connsiteX3" fmla="*/ 154 w 75764"/>
                    <a:gd name="connsiteY3" fmla="*/ 70602 h 69309"/>
                  </a:gdLst>
                  <a:ahLst/>
                  <a:cxnLst>
                    <a:cxn ang="0">
                      <a:pos x="connsiteX0" y="connsiteY0"/>
                    </a:cxn>
                    <a:cxn ang="0">
                      <a:pos x="connsiteX1" y="connsiteY1"/>
                    </a:cxn>
                    <a:cxn ang="0">
                      <a:pos x="connsiteX2" y="connsiteY2"/>
                    </a:cxn>
                    <a:cxn ang="0">
                      <a:pos x="connsiteX3" y="connsiteY3"/>
                    </a:cxn>
                  </a:cxnLst>
                  <a:rect l="l" t="t" r="r" b="b"/>
                  <a:pathLst>
                    <a:path w="75764" h="69309">
                      <a:moveTo>
                        <a:pt x="154" y="1293"/>
                      </a:moveTo>
                      <a:lnTo>
                        <a:pt x="75919" y="1293"/>
                      </a:lnTo>
                      <a:lnTo>
                        <a:pt x="75919" y="70602"/>
                      </a:lnTo>
                      <a:lnTo>
                        <a:pt x="154" y="70602"/>
                      </a:lnTo>
                      <a:close/>
                    </a:path>
                  </a:pathLst>
                </a:custGeom>
                <a:solidFill>
                  <a:srgbClr val="FFFFFF"/>
                </a:solidFill>
                <a:ln w="3626" cap="flat">
                  <a:noFill/>
                  <a:prstDash val="solid"/>
                  <a:miter/>
                </a:ln>
              </p:spPr>
              <p:txBody>
                <a:bodyPr rtlCol="0" anchor="ctr"/>
                <a:lstStyle/>
                <a:p>
                  <a:endParaRPr lang="en-IN"/>
                </a:p>
              </p:txBody>
            </p:sp>
          </p:grpSp>
          <p:sp>
            <p:nvSpPr>
              <p:cNvPr id="749" name="Freeform: Shape 748">
                <a:extLst>
                  <a:ext uri="{FF2B5EF4-FFF2-40B4-BE49-F238E27FC236}">
                    <a16:creationId xmlns:a16="http://schemas.microsoft.com/office/drawing/2014/main" id="{46230821-08B3-0DD2-1FB8-7E38B871DB59}"/>
                  </a:ext>
                </a:extLst>
              </p:cNvPr>
              <p:cNvSpPr/>
              <p:nvPr/>
            </p:nvSpPr>
            <p:spPr>
              <a:xfrm>
                <a:off x="1973498" y="6165418"/>
                <a:ext cx="43774" cy="37909"/>
              </a:xfrm>
              <a:custGeom>
                <a:avLst/>
                <a:gdLst>
                  <a:gd name="connsiteX0" fmla="*/ 43928 w 43774"/>
                  <a:gd name="connsiteY0" fmla="*/ 1293 h 37909"/>
                  <a:gd name="connsiteX1" fmla="*/ 22041 w 43774"/>
                  <a:gd name="connsiteY1" fmla="*/ 39202 h 37909"/>
                  <a:gd name="connsiteX2" fmla="*/ 154 w 43774"/>
                  <a:gd name="connsiteY2" fmla="*/ 1293 h 37909"/>
                </a:gdLst>
                <a:ahLst/>
                <a:cxnLst>
                  <a:cxn ang="0">
                    <a:pos x="connsiteX0" y="connsiteY0"/>
                  </a:cxn>
                  <a:cxn ang="0">
                    <a:pos x="connsiteX1" y="connsiteY1"/>
                  </a:cxn>
                  <a:cxn ang="0">
                    <a:pos x="connsiteX2" y="connsiteY2"/>
                  </a:cxn>
                </a:cxnLst>
                <a:rect l="l" t="t" r="r" b="b"/>
                <a:pathLst>
                  <a:path w="43774" h="37909">
                    <a:moveTo>
                      <a:pt x="43928" y="1293"/>
                    </a:moveTo>
                    <a:cubicBezTo>
                      <a:pt x="40281" y="7611"/>
                      <a:pt x="29337" y="39202"/>
                      <a:pt x="22041" y="39202"/>
                    </a:cubicBezTo>
                    <a:cubicBezTo>
                      <a:pt x="14745" y="39202"/>
                      <a:pt x="3802" y="7611"/>
                      <a:pt x="154" y="1293"/>
                    </a:cubicBezTo>
                  </a:path>
                </a:pathLst>
              </a:custGeom>
              <a:noFill/>
              <a:ln w="4284" cap="flat">
                <a:solidFill>
                  <a:srgbClr val="000000"/>
                </a:solidFill>
                <a:prstDash val="solid"/>
                <a:miter/>
              </a:ln>
            </p:spPr>
            <p:txBody>
              <a:bodyPr rtlCol="0" anchor="ctr"/>
              <a:lstStyle/>
              <a:p>
                <a:endParaRPr lang="en-IN"/>
              </a:p>
            </p:txBody>
          </p:sp>
        </p:grpSp>
        <p:pic>
          <p:nvPicPr>
            <p:cNvPr id="750" name="Picture 749">
              <a:extLst>
                <a:ext uri="{FF2B5EF4-FFF2-40B4-BE49-F238E27FC236}">
                  <a16:creationId xmlns:a16="http://schemas.microsoft.com/office/drawing/2014/main" id="{0D76B1EE-6A89-FA0F-074D-4D42827FCE81}"/>
                </a:ext>
              </a:extLst>
            </p:cNvPr>
            <p:cNvPicPr>
              <a:picLocks noChangeAspect="1"/>
            </p:cNvPicPr>
            <p:nvPr/>
          </p:nvPicPr>
          <p:blipFill>
            <a:blip r:embed="rId19"/>
            <a:stretch>
              <a:fillRect/>
            </a:stretch>
          </p:blipFill>
          <p:spPr>
            <a:xfrm>
              <a:off x="5519216" y="4320581"/>
              <a:ext cx="94003" cy="69309"/>
            </a:xfrm>
            <a:custGeom>
              <a:avLst/>
              <a:gdLst>
                <a:gd name="connsiteX0" fmla="*/ 182 w 94003"/>
                <a:gd name="connsiteY0" fmla="*/ 1346 h 69309"/>
                <a:gd name="connsiteX1" fmla="*/ 94186 w 94003"/>
                <a:gd name="connsiteY1" fmla="*/ 1346 h 69309"/>
                <a:gd name="connsiteX2" fmla="*/ 94186 w 94003"/>
                <a:gd name="connsiteY2" fmla="*/ 70656 h 69309"/>
                <a:gd name="connsiteX3" fmla="*/ 182 w 94003"/>
                <a:gd name="connsiteY3" fmla="*/ 70656 h 69309"/>
              </a:gdLst>
              <a:ahLst/>
              <a:cxnLst>
                <a:cxn ang="0">
                  <a:pos x="connsiteX0" y="connsiteY0"/>
                </a:cxn>
                <a:cxn ang="0">
                  <a:pos x="connsiteX1" y="connsiteY1"/>
                </a:cxn>
                <a:cxn ang="0">
                  <a:pos x="connsiteX2" y="connsiteY2"/>
                </a:cxn>
                <a:cxn ang="0">
                  <a:pos x="connsiteX3" y="connsiteY3"/>
                </a:cxn>
              </a:cxnLst>
              <a:rect l="l" t="t" r="r" b="b"/>
              <a:pathLst>
                <a:path w="94003" h="69309">
                  <a:moveTo>
                    <a:pt x="182" y="1346"/>
                  </a:moveTo>
                  <a:lnTo>
                    <a:pt x="94186" y="1346"/>
                  </a:lnTo>
                  <a:lnTo>
                    <a:pt x="94186" y="70656"/>
                  </a:lnTo>
                  <a:lnTo>
                    <a:pt x="182" y="70656"/>
                  </a:lnTo>
                  <a:close/>
                </a:path>
              </a:pathLst>
            </a:custGeom>
          </p:spPr>
        </p:pic>
        <p:grpSp>
          <p:nvGrpSpPr>
            <p:cNvPr id="751" name="Graphic 4">
              <a:extLst>
                <a:ext uri="{FF2B5EF4-FFF2-40B4-BE49-F238E27FC236}">
                  <a16:creationId xmlns:a16="http://schemas.microsoft.com/office/drawing/2014/main" id="{7B960C1D-8621-92E5-9963-24CF588BD524}"/>
                </a:ext>
              </a:extLst>
            </p:cNvPr>
            <p:cNvGrpSpPr/>
            <p:nvPr/>
          </p:nvGrpSpPr>
          <p:grpSpPr>
            <a:xfrm>
              <a:off x="2233007" y="2158527"/>
              <a:ext cx="454114" cy="63837"/>
              <a:chOff x="1547207" y="2288431"/>
              <a:chExt cx="454114" cy="63837"/>
            </a:xfrm>
          </p:grpSpPr>
          <p:sp>
            <p:nvSpPr>
              <p:cNvPr id="752" name="Freeform: Shape 751">
                <a:extLst>
                  <a:ext uri="{FF2B5EF4-FFF2-40B4-BE49-F238E27FC236}">
                    <a16:creationId xmlns:a16="http://schemas.microsoft.com/office/drawing/2014/main" id="{1F1885AC-BA13-33A0-E8D0-F0986E472432}"/>
                  </a:ext>
                </a:extLst>
              </p:cNvPr>
              <p:cNvSpPr/>
              <p:nvPr/>
            </p:nvSpPr>
            <p:spPr>
              <a:xfrm>
                <a:off x="1547207" y="2288431"/>
                <a:ext cx="454114" cy="63837"/>
              </a:xfrm>
              <a:custGeom>
                <a:avLst/>
                <a:gdLst>
                  <a:gd name="connsiteX0" fmla="*/ 7344 w 454114"/>
                  <a:gd name="connsiteY0" fmla="*/ 314 h 63837"/>
                  <a:gd name="connsiteX1" fmla="*/ 446867 w 454114"/>
                  <a:gd name="connsiteY1" fmla="*/ 314 h 63837"/>
                  <a:gd name="connsiteX2" fmla="*/ 452339 w 454114"/>
                  <a:gd name="connsiteY2" fmla="*/ 2138 h 63837"/>
                  <a:gd name="connsiteX3" fmla="*/ 454163 w 454114"/>
                  <a:gd name="connsiteY3" fmla="*/ 7610 h 63837"/>
                  <a:gd name="connsiteX4" fmla="*/ 454163 w 454114"/>
                  <a:gd name="connsiteY4" fmla="*/ 56856 h 63837"/>
                  <a:gd name="connsiteX5" fmla="*/ 452339 w 454114"/>
                  <a:gd name="connsiteY5" fmla="*/ 62328 h 63837"/>
                  <a:gd name="connsiteX6" fmla="*/ 446867 w 454114"/>
                  <a:gd name="connsiteY6" fmla="*/ 64152 h 63837"/>
                  <a:gd name="connsiteX7" fmla="*/ 7344 w 454114"/>
                  <a:gd name="connsiteY7" fmla="*/ 64152 h 63837"/>
                  <a:gd name="connsiteX8" fmla="*/ 1872 w 454114"/>
                  <a:gd name="connsiteY8" fmla="*/ 62328 h 63837"/>
                  <a:gd name="connsiteX9" fmla="*/ 48 w 454114"/>
                  <a:gd name="connsiteY9" fmla="*/ 56856 h 63837"/>
                  <a:gd name="connsiteX10" fmla="*/ 48 w 454114"/>
                  <a:gd name="connsiteY10" fmla="*/ 7610 h 63837"/>
                  <a:gd name="connsiteX11" fmla="*/ 1872 w 454114"/>
                  <a:gd name="connsiteY11" fmla="*/ 2138 h 63837"/>
                  <a:gd name="connsiteX12" fmla="*/ 7344 w 454114"/>
                  <a:gd name="connsiteY12" fmla="*/ 314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4114" h="63837">
                    <a:moveTo>
                      <a:pt x="7344" y="314"/>
                    </a:moveTo>
                    <a:lnTo>
                      <a:pt x="446867" y="314"/>
                    </a:lnTo>
                    <a:lnTo>
                      <a:pt x="452339" y="2138"/>
                    </a:lnTo>
                    <a:lnTo>
                      <a:pt x="454163" y="7610"/>
                    </a:lnTo>
                    <a:lnTo>
                      <a:pt x="454163" y="56856"/>
                    </a:lnTo>
                    <a:lnTo>
                      <a:pt x="452339" y="62328"/>
                    </a:lnTo>
                    <a:lnTo>
                      <a:pt x="446867" y="64152"/>
                    </a:lnTo>
                    <a:lnTo>
                      <a:pt x="7344" y="64152"/>
                    </a:lnTo>
                    <a:lnTo>
                      <a:pt x="1872" y="62328"/>
                    </a:lnTo>
                    <a:lnTo>
                      <a:pt x="48" y="56856"/>
                    </a:lnTo>
                    <a:lnTo>
                      <a:pt x="48" y="7610"/>
                    </a:lnTo>
                    <a:lnTo>
                      <a:pt x="1872" y="2138"/>
                    </a:lnTo>
                    <a:lnTo>
                      <a:pt x="7344" y="314"/>
                    </a:lnTo>
                  </a:path>
                </a:pathLst>
              </a:custGeom>
              <a:solidFill>
                <a:srgbClr val="FFFFFF"/>
              </a:solidFill>
              <a:ln w="0" cap="flat">
                <a:noFill/>
                <a:prstDash val="solid"/>
                <a:miter/>
              </a:ln>
            </p:spPr>
            <p:txBody>
              <a:bodyPr rtlCol="0" anchor="ctr"/>
              <a:lstStyle/>
              <a:p>
                <a:endParaRPr lang="en-IN"/>
              </a:p>
            </p:txBody>
          </p:sp>
          <p:sp>
            <p:nvSpPr>
              <p:cNvPr id="753" name="Freeform: Shape 752">
                <a:extLst>
                  <a:ext uri="{FF2B5EF4-FFF2-40B4-BE49-F238E27FC236}">
                    <a16:creationId xmlns:a16="http://schemas.microsoft.com/office/drawing/2014/main" id="{A7D8FD63-B52D-A93D-0D66-694CAB3F6F45}"/>
                  </a:ext>
                </a:extLst>
              </p:cNvPr>
              <p:cNvSpPr/>
              <p:nvPr/>
            </p:nvSpPr>
            <p:spPr>
              <a:xfrm>
                <a:off x="1547207" y="2288431"/>
                <a:ext cx="454114" cy="63837"/>
              </a:xfrm>
              <a:custGeom>
                <a:avLst/>
                <a:gdLst>
                  <a:gd name="connsiteX0" fmla="*/ 7344 w 454114"/>
                  <a:gd name="connsiteY0" fmla="*/ 314 h 63837"/>
                  <a:gd name="connsiteX1" fmla="*/ 446867 w 454114"/>
                  <a:gd name="connsiteY1" fmla="*/ 314 h 63837"/>
                  <a:gd name="connsiteX2" fmla="*/ 454163 w 454114"/>
                  <a:gd name="connsiteY2" fmla="*/ 7610 h 63837"/>
                  <a:gd name="connsiteX3" fmla="*/ 454163 w 454114"/>
                  <a:gd name="connsiteY3" fmla="*/ 7610 h 63837"/>
                  <a:gd name="connsiteX4" fmla="*/ 454163 w 454114"/>
                  <a:gd name="connsiteY4" fmla="*/ 56856 h 63837"/>
                  <a:gd name="connsiteX5" fmla="*/ 446867 w 454114"/>
                  <a:gd name="connsiteY5" fmla="*/ 64152 h 63837"/>
                  <a:gd name="connsiteX6" fmla="*/ 446867 w 454114"/>
                  <a:gd name="connsiteY6" fmla="*/ 64152 h 63837"/>
                  <a:gd name="connsiteX7" fmla="*/ 7344 w 454114"/>
                  <a:gd name="connsiteY7" fmla="*/ 64152 h 63837"/>
                  <a:gd name="connsiteX8" fmla="*/ 48 w 454114"/>
                  <a:gd name="connsiteY8" fmla="*/ 56856 h 63837"/>
                  <a:gd name="connsiteX9" fmla="*/ 48 w 454114"/>
                  <a:gd name="connsiteY9" fmla="*/ 56856 h 63837"/>
                  <a:gd name="connsiteX10" fmla="*/ 48 w 454114"/>
                  <a:gd name="connsiteY10" fmla="*/ 7610 h 63837"/>
                  <a:gd name="connsiteX11" fmla="*/ 7344 w 454114"/>
                  <a:gd name="connsiteY11" fmla="*/ 314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114" h="63837">
                    <a:moveTo>
                      <a:pt x="7344" y="314"/>
                    </a:moveTo>
                    <a:cubicBezTo>
                      <a:pt x="136310" y="314"/>
                      <a:pt x="265275" y="314"/>
                      <a:pt x="446867" y="314"/>
                    </a:cubicBezTo>
                    <a:cubicBezTo>
                      <a:pt x="451731" y="314"/>
                      <a:pt x="454163" y="2746"/>
                      <a:pt x="454163" y="7610"/>
                    </a:cubicBezTo>
                    <a:moveTo>
                      <a:pt x="454163" y="7610"/>
                    </a:moveTo>
                    <a:cubicBezTo>
                      <a:pt x="454163" y="26418"/>
                      <a:pt x="454163" y="45226"/>
                      <a:pt x="454163" y="56856"/>
                    </a:cubicBezTo>
                    <a:cubicBezTo>
                      <a:pt x="454163" y="61720"/>
                      <a:pt x="451731" y="64152"/>
                      <a:pt x="446867" y="64152"/>
                    </a:cubicBezTo>
                    <a:moveTo>
                      <a:pt x="446867" y="64152"/>
                    </a:moveTo>
                    <a:cubicBezTo>
                      <a:pt x="358765" y="64152"/>
                      <a:pt x="270662" y="64152"/>
                      <a:pt x="7344" y="64152"/>
                    </a:cubicBezTo>
                    <a:cubicBezTo>
                      <a:pt x="2480" y="64152"/>
                      <a:pt x="48" y="61720"/>
                      <a:pt x="48" y="56856"/>
                    </a:cubicBezTo>
                    <a:moveTo>
                      <a:pt x="48" y="56856"/>
                    </a:moveTo>
                    <a:cubicBezTo>
                      <a:pt x="48" y="46084"/>
                      <a:pt x="48" y="35311"/>
                      <a:pt x="48" y="7610"/>
                    </a:cubicBezTo>
                    <a:cubicBezTo>
                      <a:pt x="48" y="2746"/>
                      <a:pt x="2480" y="314"/>
                      <a:pt x="7344" y="314"/>
                    </a:cubicBezTo>
                  </a:path>
                </a:pathLst>
              </a:custGeom>
              <a:noFill/>
              <a:ln w="1428" cap="flat">
                <a:solidFill>
                  <a:srgbClr val="EA9536"/>
                </a:solidFill>
                <a:prstDash val="solid"/>
                <a:miter/>
              </a:ln>
            </p:spPr>
            <p:txBody>
              <a:bodyPr rtlCol="0" anchor="ctr"/>
              <a:lstStyle/>
              <a:p>
                <a:endParaRPr lang="en-IN"/>
              </a:p>
            </p:txBody>
          </p:sp>
        </p:grpSp>
        <p:pic>
          <p:nvPicPr>
            <p:cNvPr id="754" name="Picture 753">
              <a:extLst>
                <a:ext uri="{FF2B5EF4-FFF2-40B4-BE49-F238E27FC236}">
                  <a16:creationId xmlns:a16="http://schemas.microsoft.com/office/drawing/2014/main" id="{AE1BB4E6-29CC-0E6D-5D5D-202995173A9E}"/>
                </a:ext>
              </a:extLst>
            </p:cNvPr>
            <p:cNvPicPr>
              <a:picLocks noChangeAspect="1"/>
            </p:cNvPicPr>
            <p:nvPr/>
          </p:nvPicPr>
          <p:blipFill>
            <a:blip r:embed="rId20"/>
            <a:stretch>
              <a:fillRect/>
            </a:stretch>
          </p:blipFill>
          <p:spPr>
            <a:xfrm>
              <a:off x="2305964" y="2171295"/>
              <a:ext cx="344678" cy="51070"/>
            </a:xfrm>
            <a:custGeom>
              <a:avLst/>
              <a:gdLst>
                <a:gd name="connsiteX0" fmla="*/ 68 w 344678"/>
                <a:gd name="connsiteY0" fmla="*/ 318 h 51070"/>
                <a:gd name="connsiteX1" fmla="*/ 344746 w 344678"/>
                <a:gd name="connsiteY1" fmla="*/ 318 h 51070"/>
                <a:gd name="connsiteX2" fmla="*/ 344746 w 344678"/>
                <a:gd name="connsiteY2" fmla="*/ 51388 h 51070"/>
                <a:gd name="connsiteX3" fmla="*/ 68 w 344678"/>
                <a:gd name="connsiteY3" fmla="*/ 51388 h 51070"/>
              </a:gdLst>
              <a:ahLst/>
              <a:cxnLst>
                <a:cxn ang="0">
                  <a:pos x="connsiteX0" y="connsiteY0"/>
                </a:cxn>
                <a:cxn ang="0">
                  <a:pos x="connsiteX1" y="connsiteY1"/>
                </a:cxn>
                <a:cxn ang="0">
                  <a:pos x="connsiteX2" y="connsiteY2"/>
                </a:cxn>
                <a:cxn ang="0">
                  <a:pos x="connsiteX3" y="connsiteY3"/>
                </a:cxn>
              </a:cxnLst>
              <a:rect l="l" t="t" r="r" b="b"/>
              <a:pathLst>
                <a:path w="344678" h="51070">
                  <a:moveTo>
                    <a:pt x="68" y="318"/>
                  </a:moveTo>
                  <a:lnTo>
                    <a:pt x="344746" y="318"/>
                  </a:lnTo>
                  <a:lnTo>
                    <a:pt x="344746" y="51388"/>
                  </a:lnTo>
                  <a:lnTo>
                    <a:pt x="68" y="51388"/>
                  </a:lnTo>
                  <a:close/>
                </a:path>
              </a:pathLst>
            </a:custGeom>
          </p:spPr>
        </p:pic>
        <p:grpSp>
          <p:nvGrpSpPr>
            <p:cNvPr id="755" name="Graphic 4">
              <a:extLst>
                <a:ext uri="{FF2B5EF4-FFF2-40B4-BE49-F238E27FC236}">
                  <a16:creationId xmlns:a16="http://schemas.microsoft.com/office/drawing/2014/main" id="{1F1C2A90-595C-1955-19E0-12341F689ABA}"/>
                </a:ext>
              </a:extLst>
            </p:cNvPr>
            <p:cNvGrpSpPr/>
            <p:nvPr/>
          </p:nvGrpSpPr>
          <p:grpSpPr>
            <a:xfrm>
              <a:off x="2251246" y="2172207"/>
              <a:ext cx="36478" cy="45598"/>
              <a:chOff x="1565446" y="2302111"/>
              <a:chExt cx="36478" cy="45598"/>
            </a:xfrm>
            <a:solidFill>
              <a:srgbClr val="000000"/>
            </a:solidFill>
          </p:grpSpPr>
          <p:sp>
            <p:nvSpPr>
              <p:cNvPr id="756" name="Freeform: Shape 755">
                <a:extLst>
                  <a:ext uri="{FF2B5EF4-FFF2-40B4-BE49-F238E27FC236}">
                    <a16:creationId xmlns:a16="http://schemas.microsoft.com/office/drawing/2014/main" id="{0359BEE2-BA82-1527-EE2A-82DE01E9763D}"/>
                  </a:ext>
                </a:extLst>
              </p:cNvPr>
              <p:cNvSpPr/>
              <p:nvPr/>
            </p:nvSpPr>
            <p:spPr>
              <a:xfrm>
                <a:off x="1565446" y="2306671"/>
                <a:ext cx="36478" cy="41038"/>
              </a:xfrm>
              <a:custGeom>
                <a:avLst/>
                <a:gdLst>
                  <a:gd name="connsiteX0" fmla="*/ 27405 w 36478"/>
                  <a:gd name="connsiteY0" fmla="*/ 312 h 41038"/>
                  <a:gd name="connsiteX1" fmla="*/ 31965 w 36478"/>
                  <a:gd name="connsiteY1" fmla="*/ 312 h 41038"/>
                  <a:gd name="connsiteX2" fmla="*/ 36525 w 36478"/>
                  <a:gd name="connsiteY2" fmla="*/ 4871 h 41038"/>
                  <a:gd name="connsiteX3" fmla="*/ 36525 w 36478"/>
                  <a:gd name="connsiteY3" fmla="*/ 36790 h 41038"/>
                  <a:gd name="connsiteX4" fmla="*/ 31965 w 36478"/>
                  <a:gd name="connsiteY4" fmla="*/ 41350 h 41038"/>
                  <a:gd name="connsiteX5" fmla="*/ 4606 w 36478"/>
                  <a:gd name="connsiteY5" fmla="*/ 41350 h 41038"/>
                  <a:gd name="connsiteX6" fmla="*/ 46 w 36478"/>
                  <a:gd name="connsiteY6" fmla="*/ 36790 h 41038"/>
                  <a:gd name="connsiteX7" fmla="*/ 46 w 36478"/>
                  <a:gd name="connsiteY7" fmla="*/ 4871 h 41038"/>
                  <a:gd name="connsiteX8" fmla="*/ 4606 w 36478"/>
                  <a:gd name="connsiteY8" fmla="*/ 312 h 41038"/>
                  <a:gd name="connsiteX9" fmla="*/ 9166 w 36478"/>
                  <a:gd name="connsiteY9" fmla="*/ 312 h 4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78" h="41038">
                    <a:moveTo>
                      <a:pt x="27405" y="312"/>
                    </a:moveTo>
                    <a:lnTo>
                      <a:pt x="31965" y="312"/>
                    </a:lnTo>
                    <a:cubicBezTo>
                      <a:pt x="34483" y="312"/>
                      <a:pt x="36525" y="2353"/>
                      <a:pt x="36525" y="4871"/>
                    </a:cubicBezTo>
                    <a:lnTo>
                      <a:pt x="36525" y="36790"/>
                    </a:lnTo>
                    <a:cubicBezTo>
                      <a:pt x="36525" y="39309"/>
                      <a:pt x="34483" y="41350"/>
                      <a:pt x="31965" y="41350"/>
                    </a:cubicBezTo>
                    <a:lnTo>
                      <a:pt x="4606" y="41350"/>
                    </a:lnTo>
                    <a:cubicBezTo>
                      <a:pt x="2088" y="41350"/>
                      <a:pt x="46" y="39309"/>
                      <a:pt x="46" y="36790"/>
                    </a:cubicBezTo>
                    <a:lnTo>
                      <a:pt x="46" y="4871"/>
                    </a:lnTo>
                    <a:cubicBezTo>
                      <a:pt x="46" y="2353"/>
                      <a:pt x="2088" y="312"/>
                      <a:pt x="4606" y="312"/>
                    </a:cubicBezTo>
                    <a:lnTo>
                      <a:pt x="9166" y="312"/>
                    </a:lnTo>
                  </a:path>
                </a:pathLst>
              </a:custGeom>
              <a:solidFill>
                <a:srgbClr val="000000"/>
              </a:solidFill>
              <a:ln w="5289" cap="rnd">
                <a:solidFill>
                  <a:srgbClr val="171717"/>
                </a:solidFill>
                <a:prstDash val="solid"/>
                <a:round/>
              </a:ln>
            </p:spPr>
            <p:txBody>
              <a:bodyPr rtlCol="0" anchor="ctr"/>
              <a:lstStyle/>
              <a:p>
                <a:endParaRPr lang="en-IN"/>
              </a:p>
            </p:txBody>
          </p:sp>
          <p:sp>
            <p:nvSpPr>
              <p:cNvPr id="757" name="Freeform: Shape 756">
                <a:extLst>
                  <a:ext uri="{FF2B5EF4-FFF2-40B4-BE49-F238E27FC236}">
                    <a16:creationId xmlns:a16="http://schemas.microsoft.com/office/drawing/2014/main" id="{D533D24B-F27F-0BF7-9C9A-41F0DE41BB5E}"/>
                  </a:ext>
                </a:extLst>
              </p:cNvPr>
              <p:cNvSpPr/>
              <p:nvPr/>
            </p:nvSpPr>
            <p:spPr>
              <a:xfrm>
                <a:off x="1574566" y="2302111"/>
                <a:ext cx="18239" cy="9119"/>
              </a:xfrm>
              <a:custGeom>
                <a:avLst/>
                <a:gdLst>
                  <a:gd name="connsiteX0" fmla="*/ 16006 w 18239"/>
                  <a:gd name="connsiteY0" fmla="*/ 315 h 9119"/>
                  <a:gd name="connsiteX1" fmla="*/ 18286 w 18239"/>
                  <a:gd name="connsiteY1" fmla="*/ 2595 h 9119"/>
                  <a:gd name="connsiteX2" fmla="*/ 18286 w 18239"/>
                  <a:gd name="connsiteY2" fmla="*/ 7155 h 9119"/>
                  <a:gd name="connsiteX3" fmla="*/ 16006 w 18239"/>
                  <a:gd name="connsiteY3" fmla="*/ 9435 h 9119"/>
                  <a:gd name="connsiteX4" fmla="*/ 2326 w 18239"/>
                  <a:gd name="connsiteY4" fmla="*/ 9435 h 9119"/>
                  <a:gd name="connsiteX5" fmla="*/ 46 w 18239"/>
                  <a:gd name="connsiteY5" fmla="*/ 7155 h 9119"/>
                  <a:gd name="connsiteX6" fmla="*/ 46 w 18239"/>
                  <a:gd name="connsiteY6" fmla="*/ 2595 h 9119"/>
                  <a:gd name="connsiteX7" fmla="*/ 2326 w 18239"/>
                  <a:gd name="connsiteY7" fmla="*/ 315 h 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39" h="9119">
                    <a:moveTo>
                      <a:pt x="16006" y="315"/>
                    </a:moveTo>
                    <a:cubicBezTo>
                      <a:pt x="17265" y="315"/>
                      <a:pt x="18286" y="1336"/>
                      <a:pt x="18286" y="2595"/>
                    </a:cubicBezTo>
                    <a:lnTo>
                      <a:pt x="18286" y="7155"/>
                    </a:lnTo>
                    <a:cubicBezTo>
                      <a:pt x="18286" y="8414"/>
                      <a:pt x="17265" y="9435"/>
                      <a:pt x="16006" y="9435"/>
                    </a:cubicBezTo>
                    <a:lnTo>
                      <a:pt x="2326" y="9435"/>
                    </a:lnTo>
                    <a:cubicBezTo>
                      <a:pt x="1067" y="9435"/>
                      <a:pt x="46" y="8414"/>
                      <a:pt x="46" y="7155"/>
                    </a:cubicBezTo>
                    <a:lnTo>
                      <a:pt x="46" y="2595"/>
                    </a:lnTo>
                    <a:cubicBezTo>
                      <a:pt x="46" y="1336"/>
                      <a:pt x="1067" y="315"/>
                      <a:pt x="2326" y="315"/>
                    </a:cubicBezTo>
                    <a:close/>
                  </a:path>
                </a:pathLst>
              </a:custGeom>
              <a:solidFill>
                <a:srgbClr val="000000"/>
              </a:solidFill>
              <a:ln w="5289" cap="rnd">
                <a:solidFill>
                  <a:srgbClr val="171717"/>
                </a:solidFill>
                <a:prstDash val="solid"/>
                <a:round/>
              </a:ln>
            </p:spPr>
            <p:txBody>
              <a:bodyPr rtlCol="0" anchor="ctr"/>
              <a:lstStyle/>
              <a:p>
                <a:endParaRPr lang="en-IN"/>
              </a:p>
            </p:txBody>
          </p:sp>
        </p:grpSp>
        <p:grpSp>
          <p:nvGrpSpPr>
            <p:cNvPr id="758" name="Graphic 4">
              <a:extLst>
                <a:ext uri="{FF2B5EF4-FFF2-40B4-BE49-F238E27FC236}">
                  <a16:creationId xmlns:a16="http://schemas.microsoft.com/office/drawing/2014/main" id="{94B63917-681D-9E85-F9FB-D67083D25FFF}"/>
                </a:ext>
              </a:extLst>
            </p:cNvPr>
            <p:cNvGrpSpPr/>
            <p:nvPr/>
          </p:nvGrpSpPr>
          <p:grpSpPr>
            <a:xfrm>
              <a:off x="5063652" y="2521086"/>
              <a:ext cx="523971" cy="63837"/>
              <a:chOff x="1579528" y="4254270"/>
              <a:chExt cx="523971" cy="63837"/>
            </a:xfrm>
          </p:grpSpPr>
          <p:sp>
            <p:nvSpPr>
              <p:cNvPr id="759" name="Freeform: Shape 758">
                <a:extLst>
                  <a:ext uri="{FF2B5EF4-FFF2-40B4-BE49-F238E27FC236}">
                    <a16:creationId xmlns:a16="http://schemas.microsoft.com/office/drawing/2014/main" id="{214E5C7A-D39D-C108-6771-223D9E6824ED}"/>
                  </a:ext>
                </a:extLst>
              </p:cNvPr>
              <p:cNvSpPr/>
              <p:nvPr/>
            </p:nvSpPr>
            <p:spPr>
              <a:xfrm>
                <a:off x="1579528" y="4254270"/>
                <a:ext cx="523971" cy="63837"/>
              </a:xfrm>
              <a:custGeom>
                <a:avLst/>
                <a:gdLst>
                  <a:gd name="connsiteX0" fmla="*/ 7353 w 523971"/>
                  <a:gd name="connsiteY0" fmla="*/ 853 h 63837"/>
                  <a:gd name="connsiteX1" fmla="*/ 516733 w 523971"/>
                  <a:gd name="connsiteY1" fmla="*/ 853 h 63837"/>
                  <a:gd name="connsiteX2" fmla="*/ 522204 w 523971"/>
                  <a:gd name="connsiteY2" fmla="*/ 2677 h 63837"/>
                  <a:gd name="connsiteX3" fmla="*/ 524028 w 523971"/>
                  <a:gd name="connsiteY3" fmla="*/ 8149 h 63837"/>
                  <a:gd name="connsiteX4" fmla="*/ 524028 w 523971"/>
                  <a:gd name="connsiteY4" fmla="*/ 57395 h 63837"/>
                  <a:gd name="connsiteX5" fmla="*/ 522204 w 523971"/>
                  <a:gd name="connsiteY5" fmla="*/ 62867 h 63837"/>
                  <a:gd name="connsiteX6" fmla="*/ 516733 w 523971"/>
                  <a:gd name="connsiteY6" fmla="*/ 64691 h 63837"/>
                  <a:gd name="connsiteX7" fmla="*/ 7353 w 523971"/>
                  <a:gd name="connsiteY7" fmla="*/ 64691 h 63837"/>
                  <a:gd name="connsiteX8" fmla="*/ 1881 w 523971"/>
                  <a:gd name="connsiteY8" fmla="*/ 62867 h 63837"/>
                  <a:gd name="connsiteX9" fmla="*/ 57 w 523971"/>
                  <a:gd name="connsiteY9" fmla="*/ 57395 h 63837"/>
                  <a:gd name="connsiteX10" fmla="*/ 57 w 523971"/>
                  <a:gd name="connsiteY10" fmla="*/ 8149 h 63837"/>
                  <a:gd name="connsiteX11" fmla="*/ 1881 w 523971"/>
                  <a:gd name="connsiteY11" fmla="*/ 2677 h 63837"/>
                  <a:gd name="connsiteX12" fmla="*/ 7353 w 523971"/>
                  <a:gd name="connsiteY12" fmla="*/ 853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971" h="63837">
                    <a:moveTo>
                      <a:pt x="7353" y="853"/>
                    </a:moveTo>
                    <a:lnTo>
                      <a:pt x="516733" y="853"/>
                    </a:lnTo>
                    <a:lnTo>
                      <a:pt x="522204" y="2677"/>
                    </a:lnTo>
                    <a:lnTo>
                      <a:pt x="524028" y="8149"/>
                    </a:lnTo>
                    <a:lnTo>
                      <a:pt x="524028" y="57395"/>
                    </a:lnTo>
                    <a:lnTo>
                      <a:pt x="522204" y="62867"/>
                    </a:lnTo>
                    <a:lnTo>
                      <a:pt x="516733" y="64691"/>
                    </a:lnTo>
                    <a:lnTo>
                      <a:pt x="7353" y="64691"/>
                    </a:lnTo>
                    <a:lnTo>
                      <a:pt x="1881" y="62867"/>
                    </a:lnTo>
                    <a:lnTo>
                      <a:pt x="57" y="57395"/>
                    </a:lnTo>
                    <a:lnTo>
                      <a:pt x="57" y="8149"/>
                    </a:lnTo>
                    <a:lnTo>
                      <a:pt x="1881" y="2677"/>
                    </a:lnTo>
                    <a:lnTo>
                      <a:pt x="7353" y="853"/>
                    </a:lnTo>
                  </a:path>
                </a:pathLst>
              </a:custGeom>
              <a:solidFill>
                <a:srgbClr val="FFFFFF"/>
              </a:solidFill>
              <a:ln w="0" cap="flat">
                <a:noFill/>
                <a:prstDash val="solid"/>
                <a:miter/>
              </a:ln>
            </p:spPr>
            <p:txBody>
              <a:bodyPr rtlCol="0" anchor="ctr"/>
              <a:lstStyle/>
              <a:p>
                <a:endParaRPr lang="en-IN"/>
              </a:p>
            </p:txBody>
          </p:sp>
          <p:sp>
            <p:nvSpPr>
              <p:cNvPr id="760" name="Freeform: Shape 759">
                <a:extLst>
                  <a:ext uri="{FF2B5EF4-FFF2-40B4-BE49-F238E27FC236}">
                    <a16:creationId xmlns:a16="http://schemas.microsoft.com/office/drawing/2014/main" id="{76BDC6F2-E913-1FFC-9FA1-6E70DECF949E}"/>
                  </a:ext>
                </a:extLst>
              </p:cNvPr>
              <p:cNvSpPr/>
              <p:nvPr/>
            </p:nvSpPr>
            <p:spPr>
              <a:xfrm>
                <a:off x="1579528" y="4254270"/>
                <a:ext cx="523971" cy="63837"/>
              </a:xfrm>
              <a:custGeom>
                <a:avLst/>
                <a:gdLst>
                  <a:gd name="connsiteX0" fmla="*/ 7353 w 523971"/>
                  <a:gd name="connsiteY0" fmla="*/ 853 h 63837"/>
                  <a:gd name="connsiteX1" fmla="*/ 516733 w 523971"/>
                  <a:gd name="connsiteY1" fmla="*/ 853 h 63837"/>
                  <a:gd name="connsiteX2" fmla="*/ 524028 w 523971"/>
                  <a:gd name="connsiteY2" fmla="*/ 8149 h 63837"/>
                  <a:gd name="connsiteX3" fmla="*/ 524028 w 523971"/>
                  <a:gd name="connsiteY3" fmla="*/ 8149 h 63837"/>
                  <a:gd name="connsiteX4" fmla="*/ 524028 w 523971"/>
                  <a:gd name="connsiteY4" fmla="*/ 57395 h 63837"/>
                  <a:gd name="connsiteX5" fmla="*/ 516733 w 523971"/>
                  <a:gd name="connsiteY5" fmla="*/ 64691 h 63837"/>
                  <a:gd name="connsiteX6" fmla="*/ 516733 w 523971"/>
                  <a:gd name="connsiteY6" fmla="*/ 64691 h 63837"/>
                  <a:gd name="connsiteX7" fmla="*/ 7353 w 523971"/>
                  <a:gd name="connsiteY7" fmla="*/ 64691 h 63837"/>
                  <a:gd name="connsiteX8" fmla="*/ 57 w 523971"/>
                  <a:gd name="connsiteY8" fmla="*/ 57395 h 63837"/>
                  <a:gd name="connsiteX9" fmla="*/ 57 w 523971"/>
                  <a:gd name="connsiteY9" fmla="*/ 57395 h 63837"/>
                  <a:gd name="connsiteX10" fmla="*/ 57 w 523971"/>
                  <a:gd name="connsiteY10" fmla="*/ 8149 h 63837"/>
                  <a:gd name="connsiteX11" fmla="*/ 7353 w 523971"/>
                  <a:gd name="connsiteY11" fmla="*/ 853 h 6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971" h="63837">
                    <a:moveTo>
                      <a:pt x="7353" y="853"/>
                    </a:moveTo>
                    <a:cubicBezTo>
                      <a:pt x="199955" y="853"/>
                      <a:pt x="392557" y="853"/>
                      <a:pt x="516733" y="853"/>
                    </a:cubicBezTo>
                    <a:cubicBezTo>
                      <a:pt x="521596" y="853"/>
                      <a:pt x="524028" y="3285"/>
                      <a:pt x="524028" y="8149"/>
                    </a:cubicBezTo>
                    <a:moveTo>
                      <a:pt x="524028" y="8149"/>
                    </a:moveTo>
                    <a:cubicBezTo>
                      <a:pt x="524028" y="27243"/>
                      <a:pt x="524028" y="46337"/>
                      <a:pt x="524028" y="57395"/>
                    </a:cubicBezTo>
                    <a:cubicBezTo>
                      <a:pt x="524028" y="62259"/>
                      <a:pt x="521596" y="64691"/>
                      <a:pt x="516733" y="64691"/>
                    </a:cubicBezTo>
                    <a:moveTo>
                      <a:pt x="516733" y="64691"/>
                    </a:moveTo>
                    <a:cubicBezTo>
                      <a:pt x="413976" y="64691"/>
                      <a:pt x="311220" y="64691"/>
                      <a:pt x="7353" y="64691"/>
                    </a:cubicBezTo>
                    <a:cubicBezTo>
                      <a:pt x="2489" y="64691"/>
                      <a:pt x="57" y="62259"/>
                      <a:pt x="57" y="57395"/>
                    </a:cubicBezTo>
                    <a:moveTo>
                      <a:pt x="57" y="57395"/>
                    </a:moveTo>
                    <a:cubicBezTo>
                      <a:pt x="57" y="40380"/>
                      <a:pt x="57" y="23365"/>
                      <a:pt x="57" y="8149"/>
                    </a:cubicBezTo>
                    <a:cubicBezTo>
                      <a:pt x="57" y="3285"/>
                      <a:pt x="2489" y="853"/>
                      <a:pt x="7353" y="853"/>
                    </a:cubicBezTo>
                  </a:path>
                </a:pathLst>
              </a:custGeom>
              <a:noFill/>
              <a:ln w="1428" cap="flat">
                <a:solidFill>
                  <a:srgbClr val="EA9536"/>
                </a:solidFill>
                <a:prstDash val="solid"/>
                <a:miter/>
              </a:ln>
            </p:spPr>
            <p:txBody>
              <a:bodyPr rtlCol="0" anchor="ctr"/>
              <a:lstStyle/>
              <a:p>
                <a:endParaRPr lang="en-IN"/>
              </a:p>
            </p:txBody>
          </p:sp>
        </p:grpSp>
        <p:pic>
          <p:nvPicPr>
            <p:cNvPr id="761" name="Picture 760">
              <a:extLst>
                <a:ext uri="{FF2B5EF4-FFF2-40B4-BE49-F238E27FC236}">
                  <a16:creationId xmlns:a16="http://schemas.microsoft.com/office/drawing/2014/main" id="{B96E27ED-4B49-54AD-D390-C76185561B43}"/>
                </a:ext>
              </a:extLst>
            </p:cNvPr>
            <p:cNvPicPr>
              <a:picLocks noChangeAspect="1"/>
            </p:cNvPicPr>
            <p:nvPr/>
          </p:nvPicPr>
          <p:blipFill>
            <a:blip r:embed="rId21"/>
            <a:stretch>
              <a:fillRect/>
            </a:stretch>
          </p:blipFill>
          <p:spPr>
            <a:xfrm>
              <a:off x="5136610" y="2533853"/>
              <a:ext cx="414535" cy="51070"/>
            </a:xfrm>
            <a:custGeom>
              <a:avLst/>
              <a:gdLst>
                <a:gd name="connsiteX0" fmla="*/ 77 w 414535"/>
                <a:gd name="connsiteY0" fmla="*/ 856 h 51070"/>
                <a:gd name="connsiteX1" fmla="*/ 414612 w 414535"/>
                <a:gd name="connsiteY1" fmla="*/ 856 h 51070"/>
                <a:gd name="connsiteX2" fmla="*/ 414612 w 414535"/>
                <a:gd name="connsiteY2" fmla="*/ 51927 h 51070"/>
                <a:gd name="connsiteX3" fmla="*/ 77 w 414535"/>
                <a:gd name="connsiteY3" fmla="*/ 51927 h 51070"/>
              </a:gdLst>
              <a:ahLst/>
              <a:cxnLst>
                <a:cxn ang="0">
                  <a:pos x="connsiteX0" y="connsiteY0"/>
                </a:cxn>
                <a:cxn ang="0">
                  <a:pos x="connsiteX1" y="connsiteY1"/>
                </a:cxn>
                <a:cxn ang="0">
                  <a:pos x="connsiteX2" y="connsiteY2"/>
                </a:cxn>
                <a:cxn ang="0">
                  <a:pos x="connsiteX3" y="connsiteY3"/>
                </a:cxn>
              </a:cxnLst>
              <a:rect l="l" t="t" r="r" b="b"/>
              <a:pathLst>
                <a:path w="414535" h="51070">
                  <a:moveTo>
                    <a:pt x="77" y="856"/>
                  </a:moveTo>
                  <a:lnTo>
                    <a:pt x="414612" y="856"/>
                  </a:lnTo>
                  <a:lnTo>
                    <a:pt x="414612" y="51927"/>
                  </a:lnTo>
                  <a:lnTo>
                    <a:pt x="77" y="51927"/>
                  </a:lnTo>
                  <a:close/>
                </a:path>
              </a:pathLst>
            </a:custGeom>
          </p:spPr>
        </p:pic>
        <p:grpSp>
          <p:nvGrpSpPr>
            <p:cNvPr id="762" name="Graphic 4">
              <a:extLst>
                <a:ext uri="{FF2B5EF4-FFF2-40B4-BE49-F238E27FC236}">
                  <a16:creationId xmlns:a16="http://schemas.microsoft.com/office/drawing/2014/main" id="{106BA691-490D-22AB-57A7-102EC11455FC}"/>
                </a:ext>
              </a:extLst>
            </p:cNvPr>
            <p:cNvGrpSpPr/>
            <p:nvPr/>
          </p:nvGrpSpPr>
          <p:grpSpPr>
            <a:xfrm>
              <a:off x="5079612" y="2534765"/>
              <a:ext cx="41038" cy="45598"/>
              <a:chOff x="1595488" y="4267949"/>
              <a:chExt cx="41038" cy="45598"/>
            </a:xfrm>
            <a:solidFill>
              <a:srgbClr val="000000"/>
            </a:solidFill>
          </p:grpSpPr>
          <p:sp>
            <p:nvSpPr>
              <p:cNvPr id="763" name="Freeform: Shape 762">
                <a:extLst>
                  <a:ext uri="{FF2B5EF4-FFF2-40B4-BE49-F238E27FC236}">
                    <a16:creationId xmlns:a16="http://schemas.microsoft.com/office/drawing/2014/main" id="{4191A6F5-1936-FAB9-C40B-33E660E56926}"/>
                  </a:ext>
                </a:extLst>
              </p:cNvPr>
              <p:cNvSpPr/>
              <p:nvPr/>
            </p:nvSpPr>
            <p:spPr>
              <a:xfrm>
                <a:off x="1595488" y="4267949"/>
                <a:ext cx="41038" cy="45598"/>
              </a:xfrm>
              <a:custGeom>
                <a:avLst/>
                <a:gdLst>
                  <a:gd name="connsiteX0" fmla="*/ 55 w 41038"/>
                  <a:gd name="connsiteY0" fmla="*/ 16810 h 45598"/>
                  <a:gd name="connsiteX1" fmla="*/ 20574 w 41038"/>
                  <a:gd name="connsiteY1" fmla="*/ 851 h 45598"/>
                  <a:gd name="connsiteX2" fmla="*/ 41094 w 41038"/>
                  <a:gd name="connsiteY2" fmla="*/ 16810 h 45598"/>
                  <a:gd name="connsiteX3" fmla="*/ 41094 w 41038"/>
                  <a:gd name="connsiteY3" fmla="*/ 41889 h 45598"/>
                  <a:gd name="connsiteX4" fmla="*/ 36534 w 41038"/>
                  <a:gd name="connsiteY4" fmla="*/ 46449 h 45598"/>
                  <a:gd name="connsiteX5" fmla="*/ 4615 w 41038"/>
                  <a:gd name="connsiteY5" fmla="*/ 46449 h 45598"/>
                  <a:gd name="connsiteX6" fmla="*/ 55 w 41038"/>
                  <a:gd name="connsiteY6" fmla="*/ 41889 h 4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038" h="45598">
                    <a:moveTo>
                      <a:pt x="55" y="16810"/>
                    </a:moveTo>
                    <a:lnTo>
                      <a:pt x="20574" y="851"/>
                    </a:lnTo>
                    <a:lnTo>
                      <a:pt x="41094" y="16810"/>
                    </a:lnTo>
                    <a:lnTo>
                      <a:pt x="41094" y="41889"/>
                    </a:lnTo>
                    <a:cubicBezTo>
                      <a:pt x="41094" y="44408"/>
                      <a:pt x="39052" y="46449"/>
                      <a:pt x="36534" y="46449"/>
                    </a:cubicBezTo>
                    <a:lnTo>
                      <a:pt x="4615" y="46449"/>
                    </a:lnTo>
                    <a:cubicBezTo>
                      <a:pt x="2097" y="46449"/>
                      <a:pt x="55" y="44408"/>
                      <a:pt x="55" y="41889"/>
                    </a:cubicBezTo>
                    <a:close/>
                  </a:path>
                </a:pathLst>
              </a:custGeom>
              <a:solidFill>
                <a:srgbClr val="000000"/>
              </a:solidFill>
              <a:ln w="5289" cap="rnd">
                <a:solidFill>
                  <a:srgbClr val="171717"/>
                </a:solidFill>
                <a:prstDash val="solid"/>
                <a:round/>
              </a:ln>
            </p:spPr>
            <p:txBody>
              <a:bodyPr rtlCol="0" anchor="ctr"/>
              <a:lstStyle/>
              <a:p>
                <a:endParaRPr lang="en-IN"/>
              </a:p>
            </p:txBody>
          </p:sp>
          <p:sp>
            <p:nvSpPr>
              <p:cNvPr id="764" name="Freeform: Shape 763">
                <a:extLst>
                  <a:ext uri="{FF2B5EF4-FFF2-40B4-BE49-F238E27FC236}">
                    <a16:creationId xmlns:a16="http://schemas.microsoft.com/office/drawing/2014/main" id="{2FF79575-F778-8CE2-601D-9D4D38AF6AAB}"/>
                  </a:ext>
                </a:extLst>
              </p:cNvPr>
              <p:cNvSpPr/>
              <p:nvPr/>
            </p:nvSpPr>
            <p:spPr>
              <a:xfrm>
                <a:off x="1609167" y="4290749"/>
                <a:ext cx="13679" cy="22799"/>
              </a:xfrm>
              <a:custGeom>
                <a:avLst/>
                <a:gdLst>
                  <a:gd name="connsiteX0" fmla="*/ 55 w 13679"/>
                  <a:gd name="connsiteY0" fmla="*/ 23648 h 22799"/>
                  <a:gd name="connsiteX1" fmla="*/ 55 w 13679"/>
                  <a:gd name="connsiteY1" fmla="*/ 849 h 22799"/>
                  <a:gd name="connsiteX2" fmla="*/ 13735 w 13679"/>
                  <a:gd name="connsiteY2" fmla="*/ 849 h 22799"/>
                  <a:gd name="connsiteX3" fmla="*/ 13735 w 13679"/>
                  <a:gd name="connsiteY3" fmla="*/ 23648 h 22799"/>
                </a:gdLst>
                <a:ahLst/>
                <a:cxnLst>
                  <a:cxn ang="0">
                    <a:pos x="connsiteX0" y="connsiteY0"/>
                  </a:cxn>
                  <a:cxn ang="0">
                    <a:pos x="connsiteX1" y="connsiteY1"/>
                  </a:cxn>
                  <a:cxn ang="0">
                    <a:pos x="connsiteX2" y="connsiteY2"/>
                  </a:cxn>
                  <a:cxn ang="0">
                    <a:pos x="connsiteX3" y="connsiteY3"/>
                  </a:cxn>
                </a:cxnLst>
                <a:rect l="l" t="t" r="r" b="b"/>
                <a:pathLst>
                  <a:path w="13679" h="22799">
                    <a:moveTo>
                      <a:pt x="55" y="23648"/>
                    </a:moveTo>
                    <a:lnTo>
                      <a:pt x="55" y="849"/>
                    </a:lnTo>
                    <a:lnTo>
                      <a:pt x="13735" y="849"/>
                    </a:lnTo>
                    <a:lnTo>
                      <a:pt x="13735" y="23648"/>
                    </a:lnTo>
                  </a:path>
                </a:pathLst>
              </a:custGeom>
              <a:solidFill>
                <a:srgbClr val="000000"/>
              </a:solidFill>
              <a:ln w="5289" cap="rnd">
                <a:solidFill>
                  <a:srgbClr val="171717"/>
                </a:solidFill>
                <a:prstDash val="solid"/>
                <a:round/>
              </a:ln>
            </p:spPr>
            <p:txBody>
              <a:bodyPr rtlCol="0" anchor="ctr"/>
              <a:lstStyle/>
              <a:p>
                <a:endParaRPr lang="en-IN"/>
              </a:p>
            </p:txBody>
          </p:sp>
        </p:grpSp>
        <p:cxnSp>
          <p:nvCxnSpPr>
            <p:cNvPr id="768" name="Connector: Elbow 767">
              <a:extLst>
                <a:ext uri="{FF2B5EF4-FFF2-40B4-BE49-F238E27FC236}">
                  <a16:creationId xmlns:a16="http://schemas.microsoft.com/office/drawing/2014/main" id="{25A35AA4-EB9E-F5FE-4320-288A170D940A}"/>
                </a:ext>
              </a:extLst>
            </p:cNvPr>
            <p:cNvCxnSpPr>
              <a:cxnSpLocks/>
              <a:stCxn id="705" idx="1"/>
              <a:endCxn id="583" idx="10"/>
            </p:cNvCxnSpPr>
            <p:nvPr/>
          </p:nvCxnSpPr>
          <p:spPr>
            <a:xfrm flipV="1">
              <a:off x="2535402" y="2505507"/>
              <a:ext cx="2473574" cy="1825755"/>
            </a:xfrm>
            <a:prstGeom prst="bentConnector5">
              <a:avLst>
                <a:gd name="adj1" fmla="val 78553"/>
                <a:gd name="adj2" fmla="val 114964"/>
                <a:gd name="adj3" fmla="val 109242"/>
              </a:avLst>
            </a:prstGeom>
            <a:ln w="6350">
              <a:tailEnd type="triangle"/>
            </a:ln>
          </p:spPr>
          <p:style>
            <a:lnRef idx="1">
              <a:schemeClr val="dk1"/>
            </a:lnRef>
            <a:fillRef idx="0">
              <a:schemeClr val="dk1"/>
            </a:fillRef>
            <a:effectRef idx="0">
              <a:schemeClr val="dk1"/>
            </a:effectRef>
            <a:fontRef idx="minor">
              <a:schemeClr val="tx1"/>
            </a:fontRef>
          </p:style>
        </p:cxnSp>
        <p:cxnSp>
          <p:nvCxnSpPr>
            <p:cNvPr id="778" name="Connector: Elbow 777">
              <a:extLst>
                <a:ext uri="{FF2B5EF4-FFF2-40B4-BE49-F238E27FC236}">
                  <a16:creationId xmlns:a16="http://schemas.microsoft.com/office/drawing/2014/main" id="{A10E5FF9-A0B4-ADD0-CE21-DB497F861BCE}"/>
                </a:ext>
              </a:extLst>
            </p:cNvPr>
            <p:cNvCxnSpPr>
              <a:cxnSpLocks/>
              <a:stCxn id="580" idx="2"/>
              <a:endCxn id="677" idx="1"/>
            </p:cNvCxnSpPr>
            <p:nvPr/>
          </p:nvCxnSpPr>
          <p:spPr>
            <a:xfrm>
              <a:off x="3470289" y="2142410"/>
              <a:ext cx="2604026" cy="2854559"/>
            </a:xfrm>
            <a:prstGeom prst="bentConnector3">
              <a:avLst>
                <a:gd name="adj1" fmla="val 118218"/>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2115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1219200" y="2921168"/>
            <a:ext cx="6705600" cy="76944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4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LITERATURE SURVEY</a:t>
            </a:r>
            <a:endParaRPr kumimoji="0" lang="en-US" sz="44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64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4" name="Content Placeholder 2"/>
          <p:cNvSpPr txBox="1">
            <a:spLocks/>
          </p:cNvSpPr>
          <p:nvPr/>
        </p:nvSpPr>
        <p:spPr>
          <a:xfrm>
            <a:off x="457200" y="1722437"/>
            <a:ext cx="8229600" cy="4525963"/>
          </a:xfrm>
          <a:prstGeom prst="rect">
            <a:avLst/>
          </a:prstGeom>
        </p:spPr>
        <p:txBody>
          <a:bodyPr>
            <a:normAutofit/>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latin typeface="Times New Roman" pitchFamily="18" charset="0"/>
              <a:cs typeface="Times New Roman" pitchFamily="18" charset="0"/>
            </a:endParaRPr>
          </a:p>
        </p:txBody>
      </p:sp>
      <p:sp>
        <p:nvSpPr>
          <p:cNvPr id="3" name="Title 1"/>
          <p:cNvSpPr txBox="1">
            <a:spLocks/>
          </p:cNvSpPr>
          <p:nvPr/>
        </p:nvSpPr>
        <p:spPr>
          <a:xfrm>
            <a:off x="457200" y="360434"/>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PAPER 1 </a:t>
            </a:r>
          </a:p>
        </p:txBody>
      </p:sp>
      <p:sp>
        <p:nvSpPr>
          <p:cNvPr id="6" name="TextBox 5">
            <a:extLst>
              <a:ext uri="{FF2B5EF4-FFF2-40B4-BE49-F238E27FC236}">
                <a16:creationId xmlns:a16="http://schemas.microsoft.com/office/drawing/2014/main" id="{E4E4E102-5AAB-7F3E-77B6-5AC6975FC781}"/>
              </a:ext>
            </a:extLst>
          </p:cNvPr>
          <p:cNvSpPr txBox="1"/>
          <p:nvPr/>
        </p:nvSpPr>
        <p:spPr>
          <a:xfrm>
            <a:off x="457200" y="1219200"/>
            <a:ext cx="8153400" cy="4801314"/>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Title: </a:t>
            </a:r>
            <a:r>
              <a:rPr lang="en-US" sz="1800" dirty="0">
                <a:latin typeface="Times New Roman" panose="02020603050405020304" pitchFamily="18" charset="0"/>
                <a:cs typeface="Times New Roman" panose="02020603050405020304" pitchFamily="18" charset="0"/>
              </a:rPr>
              <a:t>Donation Management System</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Author: </a:t>
            </a:r>
            <a:r>
              <a:rPr lang="en-US" sz="1800" dirty="0" err="1">
                <a:latin typeface="Times New Roman" panose="02020603050405020304" pitchFamily="18" charset="0"/>
                <a:cs typeface="Times New Roman" panose="02020603050405020304" pitchFamily="18" charset="0"/>
              </a:rPr>
              <a:t>D.I.De</a:t>
            </a:r>
            <a:r>
              <a:rPr lang="en-US" sz="1800" dirty="0">
                <a:latin typeface="Times New Roman" panose="02020603050405020304" pitchFamily="18" charset="0"/>
                <a:cs typeface="Times New Roman" panose="02020603050405020304" pitchFamily="18" charset="0"/>
              </a:rPr>
              <a:t> Silva, W.A.C </a:t>
            </a:r>
            <a:r>
              <a:rPr lang="en-US" sz="1800" dirty="0" err="1">
                <a:latin typeface="Times New Roman" panose="02020603050405020304" pitchFamily="18" charset="0"/>
                <a:cs typeface="Times New Roman" panose="02020603050405020304" pitchFamily="18" charset="0"/>
              </a:rPr>
              <a:t>Pabasara</a:t>
            </a:r>
            <a:r>
              <a:rPr lang="en-US" sz="1800" dirty="0">
                <a:latin typeface="Times New Roman" panose="02020603050405020304" pitchFamily="18" charset="0"/>
                <a:cs typeface="Times New Roman" panose="02020603050405020304" pitchFamily="18" charset="0"/>
              </a:rPr>
              <a:t>, S.A.N </a:t>
            </a:r>
            <a:r>
              <a:rPr lang="en-US" sz="1800" dirty="0" err="1">
                <a:latin typeface="Times New Roman" panose="02020603050405020304" pitchFamily="18" charset="0"/>
                <a:cs typeface="Times New Roman" panose="02020603050405020304" pitchFamily="18" charset="0"/>
              </a:rPr>
              <a:t>Wimalasooriya</a:t>
            </a:r>
            <a:r>
              <a:rPr lang="en-US" sz="1800" dirty="0">
                <a:latin typeface="Times New Roman" panose="02020603050405020304" pitchFamily="18" charset="0"/>
                <a:cs typeface="Times New Roman" panose="02020603050405020304" pitchFamily="18" charset="0"/>
              </a:rPr>
              <a:t>, H.M.C.D Samaraweera, W.S.D </a:t>
            </a:r>
            <a:r>
              <a:rPr lang="en-US" sz="1800" dirty="0" err="1">
                <a:latin typeface="Times New Roman" panose="02020603050405020304" pitchFamily="18" charset="0"/>
                <a:cs typeface="Times New Roman" panose="02020603050405020304" pitchFamily="18" charset="0"/>
              </a:rPr>
              <a:t>Thenabandu</a:t>
            </a:r>
            <a:r>
              <a:rPr lang="en-US" sz="1800" dirty="0">
                <a:latin typeface="Times New Roman" panose="02020603050405020304" pitchFamily="18" charset="0"/>
                <a:cs typeface="Times New Roman" panose="02020603050405020304" pitchFamily="18" charset="0"/>
              </a:rPr>
              <a:t>, B.A.D.K.M Balachandra, M.G.R </a:t>
            </a:r>
            <a:r>
              <a:rPr lang="en-US" sz="1800" dirty="0" err="1">
                <a:latin typeface="Times New Roman" panose="02020603050405020304" pitchFamily="18" charset="0"/>
                <a:cs typeface="Times New Roman" panose="02020603050405020304" pitchFamily="18" charset="0"/>
              </a:rPr>
              <a:t>Pasan</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Year: </a:t>
            </a:r>
            <a:r>
              <a:rPr lang="en-US" sz="1800" dirty="0">
                <a:latin typeface="Times New Roman" panose="02020603050405020304" pitchFamily="18" charset="0"/>
                <a:cs typeface="Times New Roman" panose="02020603050405020304" pitchFamily="18" charset="0"/>
              </a:rPr>
              <a:t>2023</a:t>
            </a:r>
          </a:p>
          <a:p>
            <a:pPr algn="just"/>
            <a:endParaRPr lang="en-US" sz="18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Abstract: </a:t>
            </a:r>
            <a:r>
              <a:rPr lang="en-US" dirty="0">
                <a:latin typeface="Times New Roman" panose="02020603050405020304" pitchFamily="18" charset="0"/>
                <a:cs typeface="Times New Roman" panose="02020603050405020304" pitchFamily="18" charset="0"/>
              </a:rPr>
              <a:t>Any individual living in society need to satisfy their individual needs, supplying of quality food is one of the primal requirements of one of those needs. However, there are many privileged people in any society who are capable of satisfying their needs and some who don’t. In such environments there are people who are willing to aid (donors) and the people who are longing to accept the help (</a:t>
            </a:r>
            <a:r>
              <a:rPr lang="en-US" dirty="0" err="1">
                <a:latin typeface="Times New Roman" panose="02020603050405020304" pitchFamily="18" charset="0"/>
                <a:cs typeface="Times New Roman" panose="02020603050405020304" pitchFamily="18" charset="0"/>
              </a:rPr>
              <a:t>donees</a:t>
            </a:r>
            <a:r>
              <a:rPr lang="en-US" dirty="0">
                <a:latin typeface="Times New Roman" panose="02020603050405020304" pitchFamily="18" charset="0"/>
                <a:cs typeface="Times New Roman" panose="02020603050405020304" pitchFamily="18" charset="0"/>
              </a:rPr>
              <a:t>). These both parties required a trustworthy platform to facilitate their needs. On this research the main focus is to analyze the government schools in Sri Lanka provincially. Surveys are conducted to analyze data and to aid to arrive conclusions. In addition to that it was necessary to fulfill the requirement of having a stabilized centralized trustworthy platform  where both parties can interact securely.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992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95300" y="76200"/>
            <a:ext cx="8153400" cy="1143000"/>
          </a:xfrm>
        </p:spPr>
        <p:txBody>
          <a:bodyPr>
            <a:noAutofit/>
          </a:bodyPr>
          <a:lstStyle/>
          <a:p>
            <a:r>
              <a:rPr lang="en-US" sz="3200" b="1" dirty="0">
                <a:latin typeface="Times New Roman" panose="02020603050405020304" pitchFamily="18" charset="0"/>
                <a:cs typeface="Times New Roman" panose="02020603050405020304" pitchFamily="18" charset="0"/>
              </a:rPr>
              <a:t>CONCEPT RELATED TO OUR PROJECT</a:t>
            </a:r>
          </a:p>
        </p:txBody>
      </p:sp>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876300" y="1219200"/>
            <a:ext cx="7391400" cy="1338828"/>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Our project mirrors the research paper's use of the MERN stack for web development and incorporates advanced algorithms, like content analysis and machine learning, to enhance data evaluation and ensure secure transactions. The dual initiative approach, inspired by the paper, optimizes surplus food distribution and encourages user engagement through a reward-based system.</a:t>
            </a:r>
          </a:p>
        </p:txBody>
      </p:sp>
      <p:sp>
        <p:nvSpPr>
          <p:cNvPr id="8" name="TextBox 7">
            <a:extLst>
              <a:ext uri="{FF2B5EF4-FFF2-40B4-BE49-F238E27FC236}">
                <a16:creationId xmlns:a16="http://schemas.microsoft.com/office/drawing/2014/main" id="{56A37100-4404-DB3A-795F-93DBEFA9C0C0}"/>
              </a:ext>
            </a:extLst>
          </p:cNvPr>
          <p:cNvSpPr txBox="1"/>
          <p:nvPr/>
        </p:nvSpPr>
        <p:spPr>
          <a:xfrm>
            <a:off x="701789" y="2996625"/>
            <a:ext cx="7740422"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ALGORITHM USED</a:t>
            </a:r>
          </a:p>
        </p:txBody>
      </p:sp>
      <p:sp>
        <p:nvSpPr>
          <p:cNvPr id="14" name="TextBox 13">
            <a:extLst>
              <a:ext uri="{FF2B5EF4-FFF2-40B4-BE49-F238E27FC236}">
                <a16:creationId xmlns:a16="http://schemas.microsoft.com/office/drawing/2014/main" id="{B70AA918-2479-CD02-D1B7-F35F6DF56C66}"/>
              </a:ext>
            </a:extLst>
          </p:cNvPr>
          <p:cNvSpPr txBox="1"/>
          <p:nvPr/>
        </p:nvSpPr>
        <p:spPr>
          <a:xfrm>
            <a:off x="701790" y="3810000"/>
            <a:ext cx="7740421" cy="1877437"/>
          </a:xfrm>
          <a:prstGeom prst="rect">
            <a:avLst/>
          </a:prstGeom>
          <a:noFill/>
        </p:spPr>
        <p:txBody>
          <a:bodyPr wrap="square">
            <a:spAutoFit/>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Content Analysis and Thematic Analysis: </a:t>
            </a:r>
            <a:r>
              <a:rPr lang="en-US" sz="1600" dirty="0">
                <a:latin typeface="Times New Roman" panose="02020603050405020304" pitchFamily="18" charset="0"/>
                <a:cs typeface="Times New Roman" panose="02020603050405020304" pitchFamily="18" charset="0"/>
              </a:rPr>
              <a:t>Qualitative data analysis methods involving identifying, coding, and interpreting patterns and themes in textual data. Applied to analyze data collected through interviews and focus group discussions.</a:t>
            </a:r>
          </a:p>
          <a:p>
            <a:pPr marL="342900"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Statistical Analysis: </a:t>
            </a:r>
            <a:r>
              <a:rPr lang="en-US" sz="1600" dirty="0">
                <a:latin typeface="Times New Roman" panose="02020603050405020304" pitchFamily="18" charset="0"/>
                <a:cs typeface="Times New Roman" panose="02020603050405020304" pitchFamily="18" charset="0"/>
              </a:rPr>
              <a:t>A quantitative data analysis method involving applying mathematical and statistical techniques to numerical data. Used to analyze data collected through online surveys to measure user satisfaction and engagement.</a:t>
            </a:r>
          </a:p>
        </p:txBody>
      </p:sp>
    </p:spTree>
    <p:extLst>
      <p:ext uri="{BB962C8B-B14F-4D97-AF65-F5344CB8AC3E}">
        <p14:creationId xmlns:p14="http://schemas.microsoft.com/office/powerpoint/2010/main" val="2681787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p:cNvSpPr>
            <a:spLocks noGrp="1"/>
          </p:cNvSpPr>
          <p:nvPr>
            <p:ph type="title"/>
          </p:nvPr>
        </p:nvSpPr>
        <p:spPr>
          <a:xfrm>
            <a:off x="457200" y="274638"/>
            <a:ext cx="8229600" cy="715962"/>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838200" y="1189038"/>
            <a:ext cx="7543800" cy="2087562"/>
          </a:xfrm>
        </p:spPr>
        <p:txBody>
          <a:bodyPr>
            <a:noAutofit/>
          </a:bodyPr>
          <a:lstStyle/>
          <a:p>
            <a:pPr algn="just">
              <a:buFont typeface="+mj-lt"/>
              <a:buAutoNum type="arabicPeriod"/>
            </a:pPr>
            <a:r>
              <a:rPr lang="en-US" sz="1800" b="1" dirty="0">
                <a:latin typeface="Times New Roman" panose="02020603050405020304" pitchFamily="18" charset="0"/>
                <a:cs typeface="Times New Roman" panose="02020603050405020304" pitchFamily="18" charset="0"/>
              </a:rPr>
              <a:t>Innovative Algorithms: </a:t>
            </a:r>
            <a:r>
              <a:rPr lang="en-US" sz="1600" dirty="0">
                <a:latin typeface="Times New Roman" panose="02020603050405020304" pitchFamily="18" charset="0"/>
                <a:cs typeface="Times New Roman" panose="02020603050405020304" pitchFamily="18" charset="0"/>
              </a:rPr>
              <a:t>The research paper introduces novel algorithms, contributing to the advancement of knowledge in the respective domain.</a:t>
            </a:r>
          </a:p>
          <a:p>
            <a:pPr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a:latin typeface="Times New Roman" panose="02020603050405020304" pitchFamily="18" charset="0"/>
                <a:cs typeface="Times New Roman" panose="02020603050405020304" pitchFamily="18" charset="0"/>
              </a:rPr>
              <a:t>Data-Driven Insights: </a:t>
            </a:r>
            <a:r>
              <a:rPr lang="en-US" sz="1600" dirty="0">
                <a:latin typeface="Times New Roman" panose="02020603050405020304" pitchFamily="18" charset="0"/>
                <a:cs typeface="Times New Roman" panose="02020603050405020304" pitchFamily="18" charset="0"/>
              </a:rPr>
              <a:t>Through statistical analysis and data-driven methodologies, the research paper provides insights into patterns, trends, and correlations within the studied dataset.</a:t>
            </a:r>
          </a:p>
        </p:txBody>
      </p:sp>
      <p:sp>
        <p:nvSpPr>
          <p:cNvPr id="8" name="TextBox 7">
            <a:extLst>
              <a:ext uri="{FF2B5EF4-FFF2-40B4-BE49-F238E27FC236}">
                <a16:creationId xmlns:a16="http://schemas.microsoft.com/office/drawing/2014/main" id="{BF9C4DCC-6D0D-6666-C06D-D45BA2292D27}"/>
              </a:ext>
            </a:extLst>
          </p:cNvPr>
          <p:cNvSpPr txBox="1"/>
          <p:nvPr/>
        </p:nvSpPr>
        <p:spPr>
          <a:xfrm>
            <a:off x="838199" y="4343400"/>
            <a:ext cx="7604011" cy="1877437"/>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Unaddressed Unnecessary Behavior Security: </a:t>
            </a:r>
            <a:r>
              <a:rPr lang="en-US" sz="1600" dirty="0">
                <a:latin typeface="Times New Roman" panose="02020603050405020304" pitchFamily="18" charset="0"/>
                <a:cs typeface="Times New Roman" panose="02020603050405020304" pitchFamily="18" charset="0"/>
              </a:rPr>
              <a:t>Limited discussion on explicit measures for securing against unnecessary behavior introduces potential vulnerabilities.</a:t>
            </a:r>
          </a:p>
          <a:p>
            <a:pPr marL="342900"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Absence of Reward-Based User Experience Enhancement: </a:t>
            </a:r>
            <a:r>
              <a:rPr lang="en-US" sz="1600" dirty="0">
                <a:latin typeface="Times New Roman" panose="02020603050405020304" pitchFamily="18" charset="0"/>
                <a:cs typeface="Times New Roman" panose="02020603050405020304" pitchFamily="18" charset="0"/>
              </a:rPr>
              <a:t>Lack of exploration into a reward-based approach hinders potential enhancements to user experience dynamics.</a:t>
            </a:r>
          </a:p>
        </p:txBody>
      </p:sp>
      <p:sp>
        <p:nvSpPr>
          <p:cNvPr id="11" name="Title 1">
            <a:extLst>
              <a:ext uri="{FF2B5EF4-FFF2-40B4-BE49-F238E27FC236}">
                <a16:creationId xmlns:a16="http://schemas.microsoft.com/office/drawing/2014/main" id="{A5CA20E9-7B61-6ABE-684D-EC361FB7B712}"/>
              </a:ext>
            </a:extLst>
          </p:cNvPr>
          <p:cNvSpPr txBox="1">
            <a:spLocks/>
          </p:cNvSpPr>
          <p:nvPr/>
        </p:nvSpPr>
        <p:spPr>
          <a:xfrm>
            <a:off x="457200" y="34290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1806557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97E7C678-9D8F-23D8-EC5D-A3B607759CC0}"/>
              </a:ext>
            </a:extLst>
          </p:cNvPr>
          <p:cNvSpPr txBox="1">
            <a:spLocks/>
          </p:cNvSpPr>
          <p:nvPr/>
        </p:nvSpPr>
        <p:spPr>
          <a:xfrm>
            <a:off x="457200" y="360434"/>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PAPER 2</a:t>
            </a:r>
          </a:p>
        </p:txBody>
      </p:sp>
      <p:sp>
        <p:nvSpPr>
          <p:cNvPr id="6" name="TextBox 5">
            <a:extLst>
              <a:ext uri="{FF2B5EF4-FFF2-40B4-BE49-F238E27FC236}">
                <a16:creationId xmlns:a16="http://schemas.microsoft.com/office/drawing/2014/main" id="{C45EEB37-0A64-AF3F-0DD3-2AEC4A560268}"/>
              </a:ext>
            </a:extLst>
          </p:cNvPr>
          <p:cNvSpPr txBox="1"/>
          <p:nvPr/>
        </p:nvSpPr>
        <p:spPr>
          <a:xfrm>
            <a:off x="457200" y="1412081"/>
            <a:ext cx="8153400" cy="3970318"/>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Title: </a:t>
            </a:r>
            <a:r>
              <a:rPr lang="en-US" sz="1800" dirty="0" err="1">
                <a:latin typeface="Times New Roman" panose="02020603050405020304" pitchFamily="18" charset="0"/>
                <a:cs typeface="Times New Roman" panose="02020603050405020304" pitchFamily="18" charset="0"/>
              </a:rPr>
              <a:t>SeVa</a:t>
            </a:r>
            <a:r>
              <a:rPr lang="en-US" sz="1800" dirty="0">
                <a:latin typeface="Times New Roman" panose="02020603050405020304" pitchFamily="18" charset="0"/>
                <a:cs typeface="Times New Roman" panose="02020603050405020304" pitchFamily="18" charset="0"/>
              </a:rPr>
              <a:t>: A Food Donation App for Smart Living1</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Author: </a:t>
            </a:r>
            <a:r>
              <a:rPr lang="en-US" sz="1800" dirty="0">
                <a:latin typeface="Times New Roman" panose="02020603050405020304" pitchFamily="18" charset="0"/>
                <a:cs typeface="Times New Roman" panose="02020603050405020304" pitchFamily="18" charset="0"/>
              </a:rPr>
              <a:t>Christina Varghese, </a:t>
            </a:r>
            <a:r>
              <a:rPr lang="en-US" sz="1800" dirty="0" err="1">
                <a:latin typeface="Times New Roman" panose="02020603050405020304" pitchFamily="18" charset="0"/>
                <a:cs typeface="Times New Roman" panose="02020603050405020304" pitchFamily="18" charset="0"/>
              </a:rPr>
              <a:t>Drashti</a:t>
            </a:r>
            <a:r>
              <a:rPr lang="en-US" sz="1800" dirty="0">
                <a:latin typeface="Times New Roman" panose="02020603050405020304" pitchFamily="18" charset="0"/>
                <a:cs typeface="Times New Roman" panose="02020603050405020304" pitchFamily="18" charset="0"/>
              </a:rPr>
              <a:t> Pathak and Aparna S. Varde2</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Year: </a:t>
            </a:r>
            <a:r>
              <a:rPr lang="en-US" sz="1800" dirty="0">
                <a:latin typeface="Times New Roman" panose="02020603050405020304" pitchFamily="18" charset="0"/>
                <a:cs typeface="Times New Roman" panose="02020603050405020304" pitchFamily="18" charset="0"/>
              </a:rPr>
              <a:t>2021</a:t>
            </a:r>
          </a:p>
          <a:p>
            <a:pPr algn="just"/>
            <a:endParaRPr lang="en-US" sz="18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Abstract: </a:t>
            </a:r>
            <a:r>
              <a:rPr lang="en-US" dirty="0">
                <a:latin typeface="Times New Roman" panose="02020603050405020304" pitchFamily="18" charset="0"/>
                <a:cs typeface="Times New Roman" panose="02020603050405020304" pitchFamily="18" charset="0"/>
              </a:rPr>
              <a:t>This research addresses the crucial objective of minimizing food waste during crises, like the COVID-19 pandemic, by repurposing surplus food through a mobile app named </a:t>
            </a:r>
            <a:r>
              <a:rPr lang="en-US" dirty="0" err="1">
                <a:latin typeface="Times New Roman" panose="02020603050405020304" pitchFamily="18" charset="0"/>
                <a:cs typeface="Times New Roman" panose="02020603050405020304" pitchFamily="18" charset="0"/>
              </a:rPr>
              <a:t>SeVa</a:t>
            </a:r>
            <a:r>
              <a:rPr lang="en-US" dirty="0">
                <a:latin typeface="Times New Roman" panose="02020603050405020304" pitchFamily="18" charset="0"/>
                <a:cs typeface="Times New Roman" panose="02020603050405020304" pitchFamily="18" charset="0"/>
              </a:rPr>
              <a:t>. The app enables users to identify and access available food resources in their local area, simultaneously addressing hunger and food waste. Aligned with UN SDGs and AI for Smart Living in Smart Cities, </a:t>
            </a:r>
            <a:r>
              <a:rPr lang="en-US" dirty="0" err="1">
                <a:latin typeface="Times New Roman" panose="02020603050405020304" pitchFamily="18" charset="0"/>
                <a:cs typeface="Times New Roman" panose="02020603050405020304" pitchFamily="18" charset="0"/>
              </a:rPr>
              <a:t>SeVa</a:t>
            </a:r>
            <a:r>
              <a:rPr lang="en-US" dirty="0">
                <a:latin typeface="Times New Roman" panose="02020603050405020304" pitchFamily="18" charset="0"/>
                <a:cs typeface="Times New Roman" panose="02020603050405020304" pitchFamily="18" charset="0"/>
              </a:rPr>
              <a:t> integrates IoT and ubiquitous computing, contributing positively to healthcare and the environment. The development follows AI and HCI principles, evaluated through user surveys, and identifies potential future enhancements.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44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95300" y="381000"/>
            <a:ext cx="8153400" cy="1143000"/>
          </a:xfrm>
        </p:spPr>
        <p:txBody>
          <a:bodyPr>
            <a:noAutofit/>
          </a:bodyPr>
          <a:lstStyle/>
          <a:p>
            <a:r>
              <a:rPr lang="en-US" sz="3200" b="1" dirty="0">
                <a:latin typeface="Times New Roman" panose="02020603050405020304" pitchFamily="18" charset="0"/>
                <a:cs typeface="Times New Roman" panose="02020603050405020304" pitchFamily="18" charset="0"/>
              </a:rPr>
              <a:t>CONCEPT RELATED TO OUR PROJECT</a:t>
            </a:r>
          </a:p>
        </p:txBody>
      </p:sp>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876300" y="1600200"/>
            <a:ext cx="7391400" cy="1338828"/>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research paper introduces </a:t>
            </a:r>
            <a:r>
              <a:rPr kumimoji="0" lang="en-US" b="0"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SeVa</a:t>
            </a: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 mobile app addressing food waste and hunger. Our project, </a:t>
            </a:r>
            <a:r>
              <a:rPr kumimoji="0" lang="en-US" b="0"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OrphaConnect</a:t>
            </a: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echoes this by leveraging technology to connect surplus event food to orphanages. Both prioritize user-centric design principles from AI and HCI, using technology to facilitate impactful connections in the community.</a:t>
            </a:r>
          </a:p>
        </p:txBody>
      </p:sp>
      <p:sp>
        <p:nvSpPr>
          <p:cNvPr id="8" name="TextBox 7">
            <a:extLst>
              <a:ext uri="{FF2B5EF4-FFF2-40B4-BE49-F238E27FC236}">
                <a16:creationId xmlns:a16="http://schemas.microsoft.com/office/drawing/2014/main" id="{56A37100-4404-DB3A-795F-93DBEFA9C0C0}"/>
              </a:ext>
            </a:extLst>
          </p:cNvPr>
          <p:cNvSpPr txBox="1"/>
          <p:nvPr/>
        </p:nvSpPr>
        <p:spPr>
          <a:xfrm>
            <a:off x="701789" y="3581400"/>
            <a:ext cx="7740422"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ALGORITHM USED</a:t>
            </a:r>
          </a:p>
        </p:txBody>
      </p:sp>
      <p:sp>
        <p:nvSpPr>
          <p:cNvPr id="14" name="TextBox 13">
            <a:extLst>
              <a:ext uri="{FF2B5EF4-FFF2-40B4-BE49-F238E27FC236}">
                <a16:creationId xmlns:a16="http://schemas.microsoft.com/office/drawing/2014/main" id="{B70AA918-2479-CD02-D1B7-F35F6DF56C66}"/>
              </a:ext>
            </a:extLst>
          </p:cNvPr>
          <p:cNvSpPr txBox="1"/>
          <p:nvPr/>
        </p:nvSpPr>
        <p:spPr>
          <a:xfrm>
            <a:off x="701790" y="4419600"/>
            <a:ext cx="7740421" cy="1338828"/>
          </a:xfrm>
          <a:prstGeom prst="rect">
            <a:avLst/>
          </a:prstGeom>
          <a:noFill/>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Constraint Satisfaction Problems (CSP): </a:t>
            </a:r>
            <a:r>
              <a:rPr kumimoji="0" lang="en-US"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CSP is a mathematical problem-solving technique employed in the </a:t>
            </a:r>
            <a:r>
              <a:rPr kumimoji="0" lang="en-US"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SeVa</a:t>
            </a:r>
            <a:r>
              <a:rPr kumimoji="0" lang="en-US"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app. It involves a set of objects with states that must adhere to various constraints or restrictions. In </a:t>
            </a:r>
            <a:r>
              <a:rPr kumimoji="0" lang="en-US"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SeVa</a:t>
            </a:r>
            <a:r>
              <a:rPr kumimoji="0" lang="en-US"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CSP is utilized to match food donors with recipients, considering factors like location, time, and food type, ensuring a streamlined and efficient food donation process.</a:t>
            </a:r>
            <a:endParaRPr kumimoji="0" lang="en-US" sz="1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82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6"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dirty="0">
              <a:latin typeface="Times New Roman" pitchFamily="18" charset="0"/>
              <a:cs typeface="Times New Roman" pitchFamily="18" charset="0"/>
            </a:endParaRPr>
          </a:p>
        </p:txBody>
      </p:sp>
      <p:sp>
        <p:nvSpPr>
          <p:cNvPr id="8" name="Rectangle 7"/>
          <p:cNvSpPr/>
          <p:nvPr/>
        </p:nvSpPr>
        <p:spPr>
          <a:xfrm>
            <a:off x="1189094" y="1997839"/>
            <a:ext cx="6765811" cy="2585323"/>
          </a:xfrm>
          <a:prstGeom prst="rect">
            <a:avLst/>
          </a:prstGeom>
        </p:spPr>
        <p:txBody>
          <a:bodyPr wrap="square">
            <a:spAutoFit/>
          </a:bodyPr>
          <a:lstStyle/>
          <a:p>
            <a:pPr algn="just"/>
            <a:r>
              <a:rPr lang="en-US" dirty="0" err="1">
                <a:latin typeface="Times New Roman" panose="02020603050405020304" pitchFamily="18" charset="0"/>
                <a:cs typeface="Times New Roman" panose="02020603050405020304" pitchFamily="18" charset="0"/>
              </a:rPr>
              <a:t>OrphaConnect</a:t>
            </a:r>
            <a:r>
              <a:rPr lang="en-US" dirty="0">
                <a:latin typeface="Times New Roman" panose="02020603050405020304" pitchFamily="18" charset="0"/>
                <a:cs typeface="Times New Roman" panose="02020603050405020304" pitchFamily="18" charset="0"/>
              </a:rPr>
              <a:t>, a pioneering web-based charity operations management system, combats global food waste by seamlessly connecting surplus event food to orphanages. Employing a reward-based system and machine learning, it ensures legitimacy and prevents fraud.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project simplifies food and fund charity, offering transparency, security, and efficiency. </a:t>
            </a:r>
            <a:r>
              <a:rPr lang="en-US" dirty="0" err="1">
                <a:latin typeface="Times New Roman" panose="02020603050405020304" pitchFamily="18" charset="0"/>
                <a:cs typeface="Times New Roman" panose="02020603050405020304" pitchFamily="18" charset="0"/>
              </a:rPr>
              <a:t>OrphaConnect</a:t>
            </a:r>
            <a:r>
              <a:rPr lang="en-US" dirty="0">
                <a:latin typeface="Times New Roman" panose="02020603050405020304" pitchFamily="18" charset="0"/>
                <a:cs typeface="Times New Roman" panose="02020603050405020304" pitchFamily="18" charset="0"/>
              </a:rPr>
              <a:t> strives to create a virtuous cycle of sustained charitable engagement, addressing both food waste and supporting verified orphanages.</a:t>
            </a:r>
          </a:p>
        </p:txBody>
      </p:sp>
      <p:sp>
        <p:nvSpPr>
          <p:cNvPr id="9" name="Title 8"/>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256970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p:cNvSpPr>
            <a:spLocks noGrp="1"/>
          </p:cNvSpPr>
          <p:nvPr>
            <p:ph type="title"/>
          </p:nvPr>
        </p:nvSpPr>
        <p:spPr>
          <a:xfrm>
            <a:off x="457200" y="493541"/>
            <a:ext cx="8229600" cy="715962"/>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838200" y="1285703"/>
            <a:ext cx="7543800" cy="1981200"/>
          </a:xfrm>
        </p:spPr>
        <p:txBody>
          <a:bodyPr>
            <a:noAutofit/>
          </a:bodyPr>
          <a:lstStyle/>
          <a:p>
            <a:pPr algn="just">
              <a:buFont typeface="+mj-lt"/>
              <a:buAutoNum type="arabicPeriod"/>
            </a:pPr>
            <a:r>
              <a:rPr lang="en-US" sz="1800" b="1" dirty="0">
                <a:latin typeface="Times New Roman" panose="02020603050405020304" pitchFamily="18" charset="0"/>
                <a:cs typeface="Times New Roman" panose="02020603050405020304" pitchFamily="18" charset="0"/>
              </a:rPr>
              <a:t>Effective CSP Implementation: </a:t>
            </a:r>
            <a:r>
              <a:rPr lang="en-US" sz="1600" dirty="0">
                <a:latin typeface="Times New Roman" panose="02020603050405020304" pitchFamily="18" charset="0"/>
                <a:cs typeface="Times New Roman" panose="02020603050405020304" pitchFamily="18" charset="0"/>
              </a:rPr>
              <a:t>Successful application of Constraint Satisfaction Problems (CSP) in </a:t>
            </a:r>
            <a:r>
              <a:rPr lang="en-US" sz="1600" dirty="0" err="1">
                <a:latin typeface="Times New Roman" panose="02020603050405020304" pitchFamily="18" charset="0"/>
                <a:cs typeface="Times New Roman" panose="02020603050405020304" pitchFamily="18" charset="0"/>
              </a:rPr>
              <a:t>SeVa</a:t>
            </a:r>
            <a:r>
              <a:rPr lang="en-US" sz="1600" dirty="0">
                <a:latin typeface="Times New Roman" panose="02020603050405020304" pitchFamily="18" charset="0"/>
                <a:cs typeface="Times New Roman" panose="02020603050405020304" pitchFamily="18" charset="0"/>
              </a:rPr>
              <a:t> facilitates structured food donation matching with consideration for multiple constraints.</a:t>
            </a:r>
          </a:p>
          <a:p>
            <a:pPr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a:latin typeface="Times New Roman" panose="02020603050405020304" pitchFamily="18" charset="0"/>
                <a:cs typeface="Times New Roman" panose="02020603050405020304" pitchFamily="18" charset="0"/>
              </a:rPr>
              <a:t>AI and HCI Integration: </a:t>
            </a:r>
            <a:r>
              <a:rPr lang="en-US" sz="1600" dirty="0">
                <a:latin typeface="Times New Roman" panose="02020603050405020304" pitchFamily="18" charset="0"/>
                <a:cs typeface="Times New Roman" panose="02020603050405020304" pitchFamily="18" charset="0"/>
              </a:rPr>
              <a:t>Integration of AI and HCI principles ensures a user-friendly and intuitive design, enhancing the overall user experience in the </a:t>
            </a:r>
            <a:r>
              <a:rPr lang="en-US" sz="1600" dirty="0" err="1">
                <a:latin typeface="Times New Roman" panose="02020603050405020304" pitchFamily="18" charset="0"/>
                <a:cs typeface="Times New Roman" panose="02020603050405020304" pitchFamily="18" charset="0"/>
              </a:rPr>
              <a:t>SeVa</a:t>
            </a:r>
            <a:r>
              <a:rPr lang="en-US" sz="1600" dirty="0">
                <a:latin typeface="Times New Roman" panose="02020603050405020304" pitchFamily="18" charset="0"/>
                <a:cs typeface="Times New Roman" panose="02020603050405020304" pitchFamily="18" charset="0"/>
              </a:rPr>
              <a:t> app.</a:t>
            </a:r>
          </a:p>
        </p:txBody>
      </p:sp>
      <p:sp>
        <p:nvSpPr>
          <p:cNvPr id="8" name="TextBox 7">
            <a:extLst>
              <a:ext uri="{FF2B5EF4-FFF2-40B4-BE49-F238E27FC236}">
                <a16:creationId xmlns:a16="http://schemas.microsoft.com/office/drawing/2014/main" id="{BF9C4DCC-6D0D-6666-C06D-D45BA2292D27}"/>
              </a:ext>
            </a:extLst>
          </p:cNvPr>
          <p:cNvSpPr txBox="1"/>
          <p:nvPr/>
        </p:nvSpPr>
        <p:spPr>
          <a:xfrm>
            <a:off x="838200" y="4299228"/>
            <a:ext cx="7604011" cy="1415772"/>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Scope for Future Enhancements: </a:t>
            </a:r>
            <a:r>
              <a:rPr lang="en-US" sz="1600" dirty="0">
                <a:latin typeface="Times New Roman" panose="02020603050405020304" pitchFamily="18" charset="0"/>
                <a:cs typeface="Times New Roman" panose="02020603050405020304" pitchFamily="18" charset="0"/>
              </a:rPr>
              <a:t>The paper provides minimal insights into potential technological advancements for future improvements in the </a:t>
            </a:r>
            <a:r>
              <a:rPr lang="en-US" sz="1600" dirty="0" err="1">
                <a:latin typeface="Times New Roman" panose="02020603050405020304" pitchFamily="18" charset="0"/>
                <a:cs typeface="Times New Roman" panose="02020603050405020304" pitchFamily="18" charset="0"/>
              </a:rPr>
              <a:t>SeVa</a:t>
            </a:r>
            <a:r>
              <a:rPr lang="en-US" sz="1600" dirty="0">
                <a:latin typeface="Times New Roman" panose="02020603050405020304" pitchFamily="18" charset="0"/>
                <a:cs typeface="Times New Roman" panose="02020603050405020304" pitchFamily="18" charset="0"/>
              </a:rPr>
              <a:t> app.</a:t>
            </a:r>
          </a:p>
          <a:p>
            <a:pPr marL="342900"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Potential Scalability Oversight: </a:t>
            </a:r>
            <a:r>
              <a:rPr lang="en-US" sz="1600" dirty="0">
                <a:latin typeface="Times New Roman" panose="02020603050405020304" pitchFamily="18" charset="0"/>
                <a:cs typeface="Times New Roman" panose="02020603050405020304" pitchFamily="18" charset="0"/>
              </a:rPr>
              <a:t>Absence of explicit scalability considerations may pose challenges as the user base of the </a:t>
            </a:r>
            <a:r>
              <a:rPr lang="en-US" sz="1600" dirty="0" err="1">
                <a:latin typeface="Times New Roman" panose="02020603050405020304" pitchFamily="18" charset="0"/>
                <a:cs typeface="Times New Roman" panose="02020603050405020304" pitchFamily="18" charset="0"/>
              </a:rPr>
              <a:t>SeVa</a:t>
            </a:r>
            <a:r>
              <a:rPr lang="en-US" sz="1600" dirty="0">
                <a:latin typeface="Times New Roman" panose="02020603050405020304" pitchFamily="18" charset="0"/>
                <a:cs typeface="Times New Roman" panose="02020603050405020304" pitchFamily="18" charset="0"/>
              </a:rPr>
              <a:t> app expands.</a:t>
            </a:r>
          </a:p>
        </p:txBody>
      </p:sp>
      <p:sp>
        <p:nvSpPr>
          <p:cNvPr id="11" name="Title 1">
            <a:extLst>
              <a:ext uri="{FF2B5EF4-FFF2-40B4-BE49-F238E27FC236}">
                <a16:creationId xmlns:a16="http://schemas.microsoft.com/office/drawing/2014/main" id="{A5CA20E9-7B61-6ABE-684D-EC361FB7B712}"/>
              </a:ext>
            </a:extLst>
          </p:cNvPr>
          <p:cNvSpPr txBox="1">
            <a:spLocks/>
          </p:cNvSpPr>
          <p:nvPr/>
        </p:nvSpPr>
        <p:spPr>
          <a:xfrm>
            <a:off x="457200" y="3343103"/>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497118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DB7D6-E30E-7763-1153-D8F2FAF1936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1F61A0E-85D1-CBD0-DF58-6834539CF839}"/>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EEBD6E2A-F93B-6A60-E80A-C2DD30F3059D}"/>
              </a:ext>
            </a:extLst>
          </p:cNvPr>
          <p:cNvSpPr txBox="1">
            <a:spLocks/>
          </p:cNvSpPr>
          <p:nvPr/>
        </p:nvSpPr>
        <p:spPr>
          <a:xfrm>
            <a:off x="457200" y="588320"/>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PAPER 3</a:t>
            </a:r>
          </a:p>
        </p:txBody>
      </p:sp>
      <p:sp>
        <p:nvSpPr>
          <p:cNvPr id="6" name="TextBox 5">
            <a:extLst>
              <a:ext uri="{FF2B5EF4-FFF2-40B4-BE49-F238E27FC236}">
                <a16:creationId xmlns:a16="http://schemas.microsoft.com/office/drawing/2014/main" id="{D4AE3E79-6139-2BE4-4A63-6A434308502E}"/>
              </a:ext>
            </a:extLst>
          </p:cNvPr>
          <p:cNvSpPr txBox="1"/>
          <p:nvPr/>
        </p:nvSpPr>
        <p:spPr>
          <a:xfrm>
            <a:off x="824084" y="1419285"/>
            <a:ext cx="7740422" cy="4524315"/>
          </a:xfrm>
          <a:prstGeom prst="rect">
            <a:avLst/>
          </a:prstGeom>
          <a:noFill/>
        </p:spPr>
        <p:txBody>
          <a:bodyPr wrap="square" rtlCol="0">
            <a:spAutoFit/>
          </a:bodyPr>
          <a:lstStyle/>
          <a:p>
            <a:pPr algn="just"/>
            <a:r>
              <a:rPr lang="en-US" b="1" i="0" dirty="0">
                <a:effectLst/>
                <a:latin typeface="Times New Roman" panose="02020603050405020304" pitchFamily="18" charset="0"/>
                <a:cs typeface="Times New Roman" panose="02020603050405020304" pitchFamily="18" charset="0"/>
              </a:rPr>
              <a:t>Title: </a:t>
            </a:r>
            <a:r>
              <a:rPr lang="en-US" i="0" dirty="0">
                <a:effectLst/>
                <a:latin typeface="Times New Roman" panose="02020603050405020304" pitchFamily="18" charset="0"/>
                <a:cs typeface="Times New Roman" panose="02020603050405020304" pitchFamily="18" charset="0"/>
              </a:rPr>
              <a:t>Intelligent Transaction System for Fraud Detection using Deep Learning Networks</a:t>
            </a:r>
          </a:p>
          <a:p>
            <a:pPr algn="just"/>
            <a:endParaRPr lang="en-US"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Author: </a:t>
            </a:r>
            <a:r>
              <a:rPr lang="en-US" i="0" dirty="0">
                <a:effectLst/>
                <a:latin typeface="Times New Roman" panose="02020603050405020304" pitchFamily="18" charset="0"/>
                <a:cs typeface="Times New Roman" panose="02020603050405020304" pitchFamily="18" charset="0"/>
              </a:rPr>
              <a:t>J </a:t>
            </a:r>
            <a:r>
              <a:rPr lang="en-US" i="0" dirty="0" err="1">
                <a:effectLst/>
                <a:latin typeface="Times New Roman" panose="02020603050405020304" pitchFamily="18" charset="0"/>
                <a:cs typeface="Times New Roman" panose="02020603050405020304" pitchFamily="18" charset="0"/>
              </a:rPr>
              <a:t>Fenila</a:t>
            </a:r>
            <a:r>
              <a:rPr lang="en-US" i="0" dirty="0">
                <a:effectLst/>
                <a:latin typeface="Times New Roman" panose="02020603050405020304" pitchFamily="18" charset="0"/>
                <a:cs typeface="Times New Roman" panose="02020603050405020304" pitchFamily="18" charset="0"/>
              </a:rPr>
              <a:t> Naomi, Roshan </a:t>
            </a:r>
            <a:r>
              <a:rPr lang="en-US" i="0" dirty="0" err="1">
                <a:effectLst/>
                <a:latin typeface="Times New Roman" panose="02020603050405020304" pitchFamily="18" charset="0"/>
                <a:cs typeface="Times New Roman" panose="02020603050405020304" pitchFamily="18" charset="0"/>
              </a:rPr>
              <a:t>Jeniel</a:t>
            </a:r>
            <a:r>
              <a:rPr lang="en-US" i="0" dirty="0">
                <a:effectLst/>
                <a:latin typeface="Times New Roman" panose="02020603050405020304" pitchFamily="18" charset="0"/>
                <a:cs typeface="Times New Roman" panose="02020603050405020304" pitchFamily="18" charset="0"/>
              </a:rPr>
              <a:t> R, Sakthi Eswaran K, Sanjeev </a:t>
            </a:r>
            <a:r>
              <a:rPr lang="en-US" i="0" dirty="0" err="1">
                <a:effectLst/>
                <a:latin typeface="Times New Roman" panose="02020603050405020304" pitchFamily="18" charset="0"/>
                <a:cs typeface="Times New Roman" panose="02020603050405020304" pitchFamily="18" charset="0"/>
              </a:rPr>
              <a:t>Kumaar</a:t>
            </a:r>
            <a:r>
              <a:rPr lang="en-US" i="0" dirty="0">
                <a:effectLst/>
                <a:latin typeface="Times New Roman" panose="02020603050405020304" pitchFamily="18" charset="0"/>
                <a:cs typeface="Times New Roman" panose="02020603050405020304" pitchFamily="18" charset="0"/>
              </a:rPr>
              <a:t> N M</a:t>
            </a:r>
          </a:p>
          <a:p>
            <a:pPr algn="just"/>
            <a:endParaRPr lang="en-US"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Year: </a:t>
            </a:r>
            <a:r>
              <a:rPr lang="en-US" i="0" dirty="0">
                <a:effectLst/>
                <a:latin typeface="Times New Roman" panose="02020603050405020304" pitchFamily="18" charset="0"/>
                <a:cs typeface="Times New Roman" panose="02020603050405020304" pitchFamily="18" charset="0"/>
              </a:rPr>
              <a:t>2021</a:t>
            </a:r>
          </a:p>
          <a:p>
            <a:pPr algn="just"/>
            <a:endParaRPr lang="en-US"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Abstract: </a:t>
            </a:r>
            <a:r>
              <a:rPr lang="en-US" i="0" dirty="0">
                <a:effectLst/>
                <a:latin typeface="Times New Roman" panose="02020603050405020304" pitchFamily="18" charset="0"/>
                <a:cs typeface="Times New Roman" panose="02020603050405020304" pitchFamily="18" charset="0"/>
              </a:rPr>
              <a:t>This paper proposes a deep representation learning model for online transaction fraud detection, which aims to improve the separability and discrimination of features by combining distance and angle loss functions. The model uses a </a:t>
            </a:r>
            <a:r>
              <a:rPr lang="en-US" i="0" dirty="0" err="1">
                <a:effectLst/>
                <a:latin typeface="Times New Roman" panose="02020603050405020304" pitchFamily="18" charset="0"/>
                <a:cs typeface="Times New Roman" panose="02020603050405020304" pitchFamily="18" charset="0"/>
              </a:rPr>
              <a:t>BiLSTM</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MaxPooling-BiGRU</a:t>
            </a:r>
            <a:r>
              <a:rPr lang="en-US" i="0" dirty="0">
                <a:effectLst/>
                <a:latin typeface="Times New Roman" panose="02020603050405020304" pitchFamily="18" charset="0"/>
                <a:cs typeface="Times New Roman" panose="02020603050405020304" pitchFamily="18" charset="0"/>
              </a:rPr>
              <a:t> architecture to extract deep features from transaction data and classify them as genuine or fraudulent. The paper evaluates the model on the IEEE-CIS Fraud Detection dataset and compares it with existing methods. The results show that the proposed model achieves better performance and stability than the state-of-the-art methods.</a:t>
            </a:r>
          </a:p>
        </p:txBody>
      </p:sp>
    </p:spTree>
    <p:extLst>
      <p:ext uri="{BB962C8B-B14F-4D97-AF65-F5344CB8AC3E}">
        <p14:creationId xmlns:p14="http://schemas.microsoft.com/office/powerpoint/2010/main" val="2687467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B1B22-F361-33A9-76E3-4FEA439A33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EE1F6D-337B-0800-6FA1-034D26853118}"/>
              </a:ext>
            </a:extLst>
          </p:cNvPr>
          <p:cNvSpPr>
            <a:spLocks noGrp="1"/>
          </p:cNvSpPr>
          <p:nvPr>
            <p:ph type="title" idx="4294967295"/>
          </p:nvPr>
        </p:nvSpPr>
        <p:spPr>
          <a:xfrm>
            <a:off x="495300" y="76200"/>
            <a:ext cx="8153400" cy="1143000"/>
          </a:xfrm>
        </p:spPr>
        <p:txBody>
          <a:bodyPr>
            <a:noAutofit/>
          </a:bodyPr>
          <a:lstStyle/>
          <a:p>
            <a:r>
              <a:rPr lang="en-US" sz="3200" b="1" dirty="0">
                <a:latin typeface="Times New Roman" panose="02020603050405020304" pitchFamily="18" charset="0"/>
                <a:cs typeface="Times New Roman" panose="02020603050405020304" pitchFamily="18" charset="0"/>
              </a:rPr>
              <a:t>CONCEPT RELATED TO OUR PROJECT</a:t>
            </a:r>
          </a:p>
        </p:txBody>
      </p:sp>
      <p:sp>
        <p:nvSpPr>
          <p:cNvPr id="4" name="TextBox 3">
            <a:extLst>
              <a:ext uri="{FF2B5EF4-FFF2-40B4-BE49-F238E27FC236}">
                <a16:creationId xmlns:a16="http://schemas.microsoft.com/office/drawing/2014/main" id="{D5EDB3CA-0723-51E6-5EDC-1B47107DCE68}"/>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a:extLst>
              <a:ext uri="{FF2B5EF4-FFF2-40B4-BE49-F238E27FC236}">
                <a16:creationId xmlns:a16="http://schemas.microsoft.com/office/drawing/2014/main" id="{36D45840-DD02-968E-CB0B-34CE44F82073}"/>
              </a:ext>
            </a:extLst>
          </p:cNvPr>
          <p:cNvSpPr/>
          <p:nvPr/>
        </p:nvSpPr>
        <p:spPr>
          <a:xfrm>
            <a:off x="876300" y="1348871"/>
            <a:ext cx="7391400" cy="1089529"/>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lang="en-US" kern="0" dirty="0">
                <a:solidFill>
                  <a:prstClr val="black"/>
                </a:solidFill>
                <a:latin typeface="Times New Roman" panose="02020603050405020304" pitchFamily="18" charset="0"/>
                <a:cs typeface="Times New Roman" panose="02020603050405020304" pitchFamily="18" charset="0"/>
              </a:rPr>
              <a:t>Our project, akin to the referenced research paper, focuses on secure aid transfers to orphanages. Both emphasize innovative approaches for reliable and safe transactions, reflecting a shared commitment to leveraging advanced technologies in the realm of secure transactions.</a:t>
            </a:r>
            <a:endPar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C57B001-7C8B-5E22-4C77-097D25A71095}"/>
              </a:ext>
            </a:extLst>
          </p:cNvPr>
          <p:cNvSpPr txBox="1"/>
          <p:nvPr/>
        </p:nvSpPr>
        <p:spPr>
          <a:xfrm>
            <a:off x="701789" y="3011493"/>
            <a:ext cx="7740422"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ALGORITHM USED</a:t>
            </a:r>
          </a:p>
        </p:txBody>
      </p:sp>
      <p:sp>
        <p:nvSpPr>
          <p:cNvPr id="14" name="TextBox 13">
            <a:extLst>
              <a:ext uri="{FF2B5EF4-FFF2-40B4-BE49-F238E27FC236}">
                <a16:creationId xmlns:a16="http://schemas.microsoft.com/office/drawing/2014/main" id="{2050EE75-88A2-198A-EDA8-A8EA8CC01AE4}"/>
              </a:ext>
            </a:extLst>
          </p:cNvPr>
          <p:cNvSpPr txBox="1"/>
          <p:nvPr/>
        </p:nvSpPr>
        <p:spPr>
          <a:xfrm>
            <a:off x="701790" y="3849693"/>
            <a:ext cx="7740421" cy="1955407"/>
          </a:xfrm>
          <a:prstGeom prst="rect">
            <a:avLst/>
          </a:prstGeom>
          <a:noFill/>
        </p:spPr>
        <p:txBody>
          <a:bodyPr wrap="square">
            <a:spAutoFit/>
          </a:bodyPr>
          <a:lstStyle/>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Bidirectional Long Short-Term Memory (</a:t>
            </a:r>
            <a:r>
              <a:rPr kumimoji="0" lang="en-US" b="1"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BiLSTM</a:t>
            </a: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type of recurrent neural network (RNN) that captures temporal and sequential features in transaction data.</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endParaRPr kumimoji="0" lang="en-US" sz="1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Bidirectional Gated Recurrent Unit (</a:t>
            </a:r>
            <a:r>
              <a:rPr kumimoji="0" lang="en-US" b="1"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BiGRU</a:t>
            </a: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Another type of recurrent neural network similar to LSTM but with a simpler structure, used alongside </a:t>
            </a:r>
            <a:r>
              <a:rPr kumimoji="0" lang="en-US" sz="1600"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BiLSTM</a:t>
            </a:r>
            <a:r>
              <a:rPr kumimoji="0" lang="en-US" sz="1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for capturing sequential features</a:t>
            </a:r>
          </a:p>
        </p:txBody>
      </p:sp>
    </p:spTree>
    <p:extLst>
      <p:ext uri="{BB962C8B-B14F-4D97-AF65-F5344CB8AC3E}">
        <p14:creationId xmlns:p14="http://schemas.microsoft.com/office/powerpoint/2010/main" val="1638429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DE758-6056-5D75-C39C-7DD72017F28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0897C5A-8B2D-7002-8D32-E01203922DD9}"/>
              </a:ext>
            </a:extLst>
          </p:cNvPr>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a:extLst>
              <a:ext uri="{FF2B5EF4-FFF2-40B4-BE49-F238E27FC236}">
                <a16:creationId xmlns:a16="http://schemas.microsoft.com/office/drawing/2014/main" id="{E17A276C-A8B7-C52F-3DAE-A3633AF124A0}"/>
              </a:ext>
            </a:extLst>
          </p:cNvPr>
          <p:cNvSpPr>
            <a:spLocks noGrp="1"/>
          </p:cNvSpPr>
          <p:nvPr>
            <p:ph type="title"/>
          </p:nvPr>
        </p:nvSpPr>
        <p:spPr>
          <a:xfrm>
            <a:off x="457200" y="274638"/>
            <a:ext cx="8229600" cy="715962"/>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C8D91622-2235-7076-5493-8FFE617A4E50}"/>
              </a:ext>
            </a:extLst>
          </p:cNvPr>
          <p:cNvSpPr>
            <a:spLocks noGrp="1"/>
          </p:cNvSpPr>
          <p:nvPr>
            <p:ph idx="1"/>
          </p:nvPr>
        </p:nvSpPr>
        <p:spPr>
          <a:xfrm>
            <a:off x="838200" y="1066800"/>
            <a:ext cx="7543800" cy="1981200"/>
          </a:xfrm>
        </p:spPr>
        <p:txBody>
          <a:bodyPr>
            <a:noAutofit/>
          </a:bodyPr>
          <a:lstStyle/>
          <a:p>
            <a:pPr algn="just">
              <a:buFont typeface="+mj-lt"/>
              <a:buAutoNum type="arabicPeriod"/>
            </a:pPr>
            <a:r>
              <a:rPr lang="en-US" sz="1800" b="1" dirty="0">
                <a:latin typeface="Times New Roman" panose="02020603050405020304" pitchFamily="18" charset="0"/>
                <a:cs typeface="Times New Roman" panose="02020603050405020304" pitchFamily="18" charset="0"/>
              </a:rPr>
              <a:t>Deep Learning Techniques: </a:t>
            </a:r>
            <a:r>
              <a:rPr lang="en-US" sz="1600" dirty="0">
                <a:latin typeface="Times New Roman" panose="02020603050405020304" pitchFamily="18" charset="0"/>
                <a:cs typeface="Times New Roman" panose="02020603050405020304" pitchFamily="18" charset="0"/>
              </a:rPr>
              <a:t>The research utilizes deep learning techniques, such as </a:t>
            </a:r>
            <a:r>
              <a:rPr lang="en-US" sz="1600" dirty="0" err="1">
                <a:latin typeface="Times New Roman" panose="02020603050405020304" pitchFamily="18" charset="0"/>
                <a:cs typeface="Times New Roman" panose="02020603050405020304" pitchFamily="18" charset="0"/>
              </a:rPr>
              <a:t>BiLSTM</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BiGRU</a:t>
            </a:r>
            <a:r>
              <a:rPr lang="en-US" sz="1600" dirty="0">
                <a:latin typeface="Times New Roman" panose="02020603050405020304" pitchFamily="18" charset="0"/>
                <a:cs typeface="Times New Roman" panose="02020603050405020304" pitchFamily="18" charset="0"/>
              </a:rPr>
              <a:t>, for capturing temporal and sequential features in transaction data.</a:t>
            </a:r>
          </a:p>
          <a:p>
            <a:pPr algn="just">
              <a:buFont typeface="+mj-lt"/>
              <a:buAutoNum type="arabicPeriod"/>
            </a:pPr>
            <a:endParaRPr lang="en-US" sz="1800" b="1" dirty="0">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a:latin typeface="Times New Roman" panose="02020603050405020304" pitchFamily="18" charset="0"/>
                <a:cs typeface="Times New Roman" panose="02020603050405020304" pitchFamily="18" charset="0"/>
              </a:rPr>
              <a:t>Feature Separability Focus: </a:t>
            </a:r>
            <a:r>
              <a:rPr lang="en-US" sz="1600" dirty="0">
                <a:latin typeface="Times New Roman" panose="02020603050405020304" pitchFamily="18" charset="0"/>
                <a:cs typeface="Times New Roman" panose="02020603050405020304" pitchFamily="18" charset="0"/>
              </a:rPr>
              <a:t>The fully central loss layer, combining ACL and DCL, emphasizes improving feature separability for enhanced fraud detection.</a:t>
            </a:r>
          </a:p>
        </p:txBody>
      </p:sp>
      <p:sp>
        <p:nvSpPr>
          <p:cNvPr id="8" name="TextBox 7">
            <a:extLst>
              <a:ext uri="{FF2B5EF4-FFF2-40B4-BE49-F238E27FC236}">
                <a16:creationId xmlns:a16="http://schemas.microsoft.com/office/drawing/2014/main" id="{6CA17BA2-024A-32DD-A96D-57EA8D61B1E2}"/>
              </a:ext>
            </a:extLst>
          </p:cNvPr>
          <p:cNvSpPr txBox="1"/>
          <p:nvPr/>
        </p:nvSpPr>
        <p:spPr>
          <a:xfrm>
            <a:off x="838200" y="3886200"/>
            <a:ext cx="7604011" cy="2154436"/>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Dependency on a Specific Dataset: </a:t>
            </a:r>
            <a:r>
              <a:rPr lang="en-US" sz="1600" dirty="0">
                <a:latin typeface="Times New Roman" panose="02020603050405020304" pitchFamily="18" charset="0"/>
                <a:cs typeface="Times New Roman" panose="02020603050405020304" pitchFamily="18" charset="0"/>
              </a:rPr>
              <a:t>The reliance on Kaggle's IEEE-CIS Fraud Detection dataset might limit the generalizability of the proposed model to other datasets or real-world scenarios.</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Insufficient Discussion on Hyperparameter Tuning: </a:t>
            </a:r>
            <a:r>
              <a:rPr lang="en-US" sz="1600" dirty="0">
                <a:latin typeface="Times New Roman" panose="02020603050405020304" pitchFamily="18" charset="0"/>
                <a:cs typeface="Times New Roman" panose="02020603050405020304" pitchFamily="18" charset="0"/>
              </a:rPr>
              <a:t>The paper lacks a thorough discussion or insights into the hyperparameter tuning process, leaving readers without guidance on crucial aspects such as learning rates, batch sizes, or regularization techniques.</a:t>
            </a:r>
          </a:p>
        </p:txBody>
      </p:sp>
      <p:sp>
        <p:nvSpPr>
          <p:cNvPr id="11" name="Title 1">
            <a:extLst>
              <a:ext uri="{FF2B5EF4-FFF2-40B4-BE49-F238E27FC236}">
                <a16:creationId xmlns:a16="http://schemas.microsoft.com/office/drawing/2014/main" id="{628A8670-3E7B-CA34-96D5-FEDEDBDAE91C}"/>
              </a:ext>
            </a:extLst>
          </p:cNvPr>
          <p:cNvSpPr txBox="1">
            <a:spLocks/>
          </p:cNvSpPr>
          <p:nvPr/>
        </p:nvSpPr>
        <p:spPr>
          <a:xfrm>
            <a:off x="457200" y="2941638"/>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426573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291E0-86B1-94BF-DBFE-580084A05BE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4D6AC02-6C4A-AD8F-BF6C-B0F576325DBA}"/>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7294B823-23E0-A820-BD05-D0E4C1791A1E}"/>
              </a:ext>
            </a:extLst>
          </p:cNvPr>
          <p:cNvSpPr txBox="1">
            <a:spLocks/>
          </p:cNvSpPr>
          <p:nvPr/>
        </p:nvSpPr>
        <p:spPr>
          <a:xfrm>
            <a:off x="457200" y="588320"/>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PAPER 4</a:t>
            </a:r>
          </a:p>
        </p:txBody>
      </p:sp>
      <p:sp>
        <p:nvSpPr>
          <p:cNvPr id="6" name="TextBox 5">
            <a:extLst>
              <a:ext uri="{FF2B5EF4-FFF2-40B4-BE49-F238E27FC236}">
                <a16:creationId xmlns:a16="http://schemas.microsoft.com/office/drawing/2014/main" id="{29D61BF8-E2FC-0EAE-46C7-DA9A0D55DF0E}"/>
              </a:ext>
            </a:extLst>
          </p:cNvPr>
          <p:cNvSpPr txBox="1"/>
          <p:nvPr/>
        </p:nvSpPr>
        <p:spPr>
          <a:xfrm>
            <a:off x="701789" y="1716881"/>
            <a:ext cx="7740422" cy="3693319"/>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Title: </a:t>
            </a:r>
            <a:r>
              <a:rPr lang="en-US" sz="1800" dirty="0">
                <a:latin typeface="Times New Roman" panose="02020603050405020304" pitchFamily="18" charset="0"/>
                <a:cs typeface="Times New Roman" panose="02020603050405020304" pitchFamily="18" charset="0"/>
              </a:rPr>
              <a:t>FoodX, a System to Reduce Food Waste</a:t>
            </a: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Author: </a:t>
            </a:r>
            <a:r>
              <a:rPr lang="en-US" sz="1800" dirty="0">
                <a:latin typeface="Times New Roman" panose="02020603050405020304" pitchFamily="18" charset="0"/>
                <a:cs typeface="Times New Roman" panose="02020603050405020304" pitchFamily="18" charset="0"/>
              </a:rPr>
              <a:t>Shinta </a:t>
            </a:r>
            <a:r>
              <a:rPr lang="en-US" sz="1800" dirty="0" err="1">
                <a:latin typeface="Times New Roman" panose="02020603050405020304" pitchFamily="18" charset="0"/>
                <a:cs typeface="Times New Roman" panose="02020603050405020304" pitchFamily="18" charset="0"/>
              </a:rPr>
              <a:t>Oktaviana</a:t>
            </a:r>
            <a:r>
              <a:rPr lang="en-US" sz="1800" dirty="0">
                <a:latin typeface="Times New Roman" panose="02020603050405020304" pitchFamily="18" charset="0"/>
                <a:cs typeface="Times New Roman" panose="02020603050405020304" pitchFamily="18" charset="0"/>
              </a:rPr>
              <a:t> R, Diana </a:t>
            </a:r>
            <a:r>
              <a:rPr lang="en-US" sz="1800" dirty="0" err="1">
                <a:latin typeface="Times New Roman" panose="02020603050405020304" pitchFamily="18" charset="0"/>
                <a:cs typeface="Times New Roman" panose="02020603050405020304" pitchFamily="18" charset="0"/>
              </a:rPr>
              <a:t>Ambarwati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Febriani</a:t>
            </a:r>
            <a:r>
              <a:rPr lang="en-US" sz="1800" dirty="0">
                <a:latin typeface="Times New Roman" panose="02020603050405020304" pitchFamily="18" charset="0"/>
                <a:cs typeface="Times New Roman" panose="02020603050405020304" pitchFamily="18" charset="0"/>
              </a:rPr>
              <a:t>, Intan </a:t>
            </a:r>
            <a:r>
              <a:rPr lang="en-US" sz="1800" dirty="0" err="1">
                <a:latin typeface="Times New Roman" panose="02020603050405020304" pitchFamily="18" charset="0"/>
                <a:cs typeface="Times New Roman" panose="02020603050405020304" pitchFamily="18" charset="0"/>
              </a:rPr>
              <a:t>Yoshana</a:t>
            </a:r>
            <a:r>
              <a:rPr lang="en-US" sz="1800" dirty="0">
                <a:latin typeface="Times New Roman" panose="02020603050405020304" pitchFamily="18" charset="0"/>
                <a:cs typeface="Times New Roman" panose="02020603050405020304" pitchFamily="18" charset="0"/>
              </a:rPr>
              <a:t>, Lalu </a:t>
            </a:r>
            <a:r>
              <a:rPr lang="en-US" sz="1800" dirty="0" err="1">
                <a:latin typeface="Times New Roman" panose="02020603050405020304" pitchFamily="18" charset="0"/>
                <a:cs typeface="Times New Roman" panose="02020603050405020304" pitchFamily="18" charset="0"/>
              </a:rPr>
              <a:t>Payanta</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Year: </a:t>
            </a:r>
            <a:r>
              <a:rPr lang="en-US" sz="1800" dirty="0">
                <a:latin typeface="Times New Roman" panose="02020603050405020304" pitchFamily="18" charset="0"/>
                <a:cs typeface="Times New Roman" panose="02020603050405020304" pitchFamily="18" charset="0"/>
              </a:rPr>
              <a:t>2020</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Abstract: </a:t>
            </a:r>
            <a:r>
              <a:rPr lang="en-US" dirty="0">
                <a:latin typeface="Times New Roman" panose="02020603050405020304" pitchFamily="18" charset="0"/>
                <a:cs typeface="Times New Roman" panose="02020603050405020304" pitchFamily="18" charset="0"/>
              </a:rPr>
              <a:t> The research addresses the pressing issue of food waste in Indonesia, the second-largest producer globally. Existing manual processes hinder effective distribution of excess food from donors to communities in need. The study introduces the FoodX system, utilizing prototype methodology for faster user feedback. Testing involving volunteers and communities confirms the system's efficacy in catering to the needs of diverse food communities.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363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C02CB-3015-2881-E296-43537B2CE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8649A4-CABE-1C76-0906-69E8D25E486A}"/>
              </a:ext>
            </a:extLst>
          </p:cNvPr>
          <p:cNvSpPr>
            <a:spLocks noGrp="1"/>
          </p:cNvSpPr>
          <p:nvPr>
            <p:ph type="title" idx="4294967295"/>
          </p:nvPr>
        </p:nvSpPr>
        <p:spPr>
          <a:xfrm>
            <a:off x="495300" y="76200"/>
            <a:ext cx="8153400" cy="1143000"/>
          </a:xfrm>
        </p:spPr>
        <p:txBody>
          <a:bodyPr>
            <a:noAutofit/>
          </a:bodyPr>
          <a:lstStyle/>
          <a:p>
            <a:r>
              <a:rPr lang="en-US" sz="3200" b="1" dirty="0">
                <a:latin typeface="Times New Roman" panose="02020603050405020304" pitchFamily="18" charset="0"/>
                <a:cs typeface="Times New Roman" panose="02020603050405020304" pitchFamily="18" charset="0"/>
              </a:rPr>
              <a:t>CONCEPT RELATED TO OUR PROJECT</a:t>
            </a:r>
          </a:p>
        </p:txBody>
      </p:sp>
      <p:sp>
        <p:nvSpPr>
          <p:cNvPr id="4" name="TextBox 3">
            <a:extLst>
              <a:ext uri="{FF2B5EF4-FFF2-40B4-BE49-F238E27FC236}">
                <a16:creationId xmlns:a16="http://schemas.microsoft.com/office/drawing/2014/main" id="{91326849-974D-C5DA-3959-6886B77A0880}"/>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a:extLst>
              <a:ext uri="{FF2B5EF4-FFF2-40B4-BE49-F238E27FC236}">
                <a16:creationId xmlns:a16="http://schemas.microsoft.com/office/drawing/2014/main" id="{27A89583-069D-2A57-58BF-FA3FE4085163}"/>
              </a:ext>
            </a:extLst>
          </p:cNvPr>
          <p:cNvSpPr/>
          <p:nvPr/>
        </p:nvSpPr>
        <p:spPr>
          <a:xfrm>
            <a:off x="876300" y="1143000"/>
            <a:ext cx="7391400" cy="1588127"/>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lang="en-US" kern="0" dirty="0">
                <a:solidFill>
                  <a:prstClr val="black"/>
                </a:solidFill>
                <a:latin typeface="Times New Roman" panose="02020603050405020304" pitchFamily="18" charset="0"/>
                <a:cs typeface="Times New Roman" panose="02020603050405020304" pitchFamily="18" charset="0"/>
              </a:rPr>
              <a:t>Our</a:t>
            </a: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project directly aligns with concepts discussed in the research paper, focusing on key areas like reducing food waste, efficient charity operations, user engagement, technological innovation, dual charity initiatives, security, feedback integration, and global impact. By implementing these concepts, the project aims to provide practical solutions and contribute to real-world advancements in charitable operations.</a:t>
            </a:r>
          </a:p>
        </p:txBody>
      </p:sp>
      <p:sp>
        <p:nvSpPr>
          <p:cNvPr id="8" name="TextBox 7">
            <a:extLst>
              <a:ext uri="{FF2B5EF4-FFF2-40B4-BE49-F238E27FC236}">
                <a16:creationId xmlns:a16="http://schemas.microsoft.com/office/drawing/2014/main" id="{FE680836-1A87-161E-5A61-611E6BAEE65D}"/>
              </a:ext>
            </a:extLst>
          </p:cNvPr>
          <p:cNvSpPr txBox="1"/>
          <p:nvPr/>
        </p:nvSpPr>
        <p:spPr>
          <a:xfrm>
            <a:off x="701789" y="3011493"/>
            <a:ext cx="7740422"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ALGORITHM USED</a:t>
            </a:r>
          </a:p>
        </p:txBody>
      </p:sp>
      <p:sp>
        <p:nvSpPr>
          <p:cNvPr id="14" name="TextBox 13">
            <a:extLst>
              <a:ext uri="{FF2B5EF4-FFF2-40B4-BE49-F238E27FC236}">
                <a16:creationId xmlns:a16="http://schemas.microsoft.com/office/drawing/2014/main" id="{2A3FA49D-5CFA-29A9-2A9C-49D061DB84A2}"/>
              </a:ext>
            </a:extLst>
          </p:cNvPr>
          <p:cNvSpPr txBox="1"/>
          <p:nvPr/>
        </p:nvSpPr>
        <p:spPr>
          <a:xfrm>
            <a:off x="701790" y="3849693"/>
            <a:ext cx="7740421" cy="2093907"/>
          </a:xfrm>
          <a:prstGeom prst="rect">
            <a:avLst/>
          </a:prstGeom>
          <a:noFill/>
        </p:spPr>
        <p:txBody>
          <a:bodyPr wrap="square">
            <a:spAutoFit/>
          </a:bodyPr>
          <a:lstStyle/>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Geotag</a:t>
            </a:r>
            <a:r>
              <a:rPr kumimoji="0" lang="en-US"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is an algorithm that integrates GPS and GIS to locate food donors, communities, and recipients.</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Google Maps Engine API </a:t>
            </a:r>
            <a:r>
              <a:rPr kumimoji="0" lang="en-US"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and </a:t>
            </a: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Google Maps Direction API </a:t>
            </a:r>
            <a:r>
              <a:rPr kumimoji="0" lang="en-US"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are algorithms that provide information on the distance and direction between different locations on the map.</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Prototyping</a:t>
            </a:r>
            <a:r>
              <a:rPr kumimoji="0" lang="en-US"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is a method that involves iterative design and development of a system based on user feedback.</a:t>
            </a:r>
            <a:endParaRPr kumimoji="0" lang="en-US" sz="1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25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419A6-15FB-695C-B841-417E61CA6E0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4C2E4C0-4C04-617D-4483-397887633E44}"/>
              </a:ext>
            </a:extLst>
          </p:cNvPr>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a:extLst>
              <a:ext uri="{FF2B5EF4-FFF2-40B4-BE49-F238E27FC236}">
                <a16:creationId xmlns:a16="http://schemas.microsoft.com/office/drawing/2014/main" id="{30C54861-817A-0F75-8519-BC23C2B53B0C}"/>
              </a:ext>
            </a:extLst>
          </p:cNvPr>
          <p:cNvSpPr>
            <a:spLocks noGrp="1"/>
          </p:cNvSpPr>
          <p:nvPr>
            <p:ph type="title"/>
          </p:nvPr>
        </p:nvSpPr>
        <p:spPr>
          <a:xfrm>
            <a:off x="457200" y="274638"/>
            <a:ext cx="8229600" cy="715962"/>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76DF9F86-C9F5-C848-E672-33CA3FB0099A}"/>
              </a:ext>
            </a:extLst>
          </p:cNvPr>
          <p:cNvSpPr>
            <a:spLocks noGrp="1"/>
          </p:cNvSpPr>
          <p:nvPr>
            <p:ph idx="1"/>
          </p:nvPr>
        </p:nvSpPr>
        <p:spPr>
          <a:xfrm>
            <a:off x="838200" y="1066800"/>
            <a:ext cx="7543800" cy="1981200"/>
          </a:xfrm>
        </p:spPr>
        <p:txBody>
          <a:bodyPr>
            <a:noAutofit/>
          </a:bodyPr>
          <a:lstStyle/>
          <a:p>
            <a:pPr algn="just">
              <a:buFont typeface="+mj-lt"/>
              <a:buAutoNum type="arabicPeriod"/>
            </a:pPr>
            <a:r>
              <a:rPr lang="en-US" sz="1800" b="1" dirty="0">
                <a:latin typeface="Times New Roman" panose="02020603050405020304" pitchFamily="18" charset="0"/>
                <a:cs typeface="Times New Roman" panose="02020603050405020304" pitchFamily="18" charset="0"/>
              </a:rPr>
              <a:t>Prototype Methodology: </a:t>
            </a:r>
            <a:r>
              <a:rPr lang="en-US" sz="1800" dirty="0">
                <a:latin typeface="Times New Roman" panose="02020603050405020304" pitchFamily="18" charset="0"/>
                <a:cs typeface="Times New Roman" panose="02020603050405020304" pitchFamily="18" charset="0"/>
              </a:rPr>
              <a:t>The use of prototype methodology allows for faster development cycles, enabling quicker user feedback and iterative improvements.</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Feedback Mechanism: </a:t>
            </a:r>
            <a:r>
              <a:rPr lang="en-US" sz="1800" dirty="0">
                <a:latin typeface="Times New Roman" panose="02020603050405020304" pitchFamily="18" charset="0"/>
                <a:cs typeface="Times New Roman" panose="02020603050405020304" pitchFamily="18" charset="0"/>
              </a:rPr>
              <a:t>The system is designed to facilitate faster feedback from users, ensuring continuous improvement and addressing any issues promptly.</a:t>
            </a:r>
            <a:endParaRPr lang="en-US"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EEC08C5-6E6F-6465-6F3D-E0CBAE454536}"/>
              </a:ext>
            </a:extLst>
          </p:cNvPr>
          <p:cNvSpPr txBox="1"/>
          <p:nvPr/>
        </p:nvSpPr>
        <p:spPr>
          <a:xfrm>
            <a:off x="838200" y="4080325"/>
            <a:ext cx="7604011" cy="1908215"/>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User Engagement: </a:t>
            </a:r>
            <a:r>
              <a:rPr lang="en-US" dirty="0">
                <a:latin typeface="Times New Roman" panose="02020603050405020304" pitchFamily="18" charset="0"/>
                <a:cs typeface="Times New Roman" panose="02020603050405020304" pitchFamily="18" charset="0"/>
              </a:rPr>
              <a:t>Maintaining user engagement over time can be challenging. The system may need to incorporate features such as gamification to keep users engaged.</a:t>
            </a:r>
          </a:p>
          <a:p>
            <a:pPr marL="342900"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b="1" dirty="0">
                <a:latin typeface="Times New Roman" panose="02020603050405020304" pitchFamily="18" charset="0"/>
                <a:cs typeface="Times New Roman" panose="02020603050405020304" pitchFamily="18" charset="0"/>
              </a:rPr>
              <a:t>Absence of Reward-Based Approach: </a:t>
            </a:r>
            <a:r>
              <a:rPr lang="en-US" sz="1600" dirty="0">
                <a:latin typeface="Times New Roman" panose="02020603050405020304" pitchFamily="18" charset="0"/>
                <a:cs typeface="Times New Roman" panose="02020603050405020304" pitchFamily="18" charset="0"/>
              </a:rPr>
              <a:t>potentially missing an opportunity to enhance user engagement and motivation for sustained contributions, a feature present in the proposed system.</a:t>
            </a:r>
          </a:p>
        </p:txBody>
      </p:sp>
      <p:sp>
        <p:nvSpPr>
          <p:cNvPr id="11" name="Title 1">
            <a:extLst>
              <a:ext uri="{FF2B5EF4-FFF2-40B4-BE49-F238E27FC236}">
                <a16:creationId xmlns:a16="http://schemas.microsoft.com/office/drawing/2014/main" id="{16D8D8E0-1C0B-CFFE-1C9E-DD8819C6F608}"/>
              </a:ext>
            </a:extLst>
          </p:cNvPr>
          <p:cNvSpPr txBox="1">
            <a:spLocks/>
          </p:cNvSpPr>
          <p:nvPr/>
        </p:nvSpPr>
        <p:spPr>
          <a:xfrm>
            <a:off x="457200" y="32766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522905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79DE7-4D2B-FD0F-C09F-6E20C60EB92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397901E-D483-27D4-C789-3492B55B431A}"/>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EA1FFE54-F777-6D1A-8EDC-5AC072FF73AA}"/>
              </a:ext>
            </a:extLst>
          </p:cNvPr>
          <p:cNvSpPr txBox="1">
            <a:spLocks/>
          </p:cNvSpPr>
          <p:nvPr/>
        </p:nvSpPr>
        <p:spPr>
          <a:xfrm>
            <a:off x="457200" y="588320"/>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PAPER 5</a:t>
            </a:r>
          </a:p>
        </p:txBody>
      </p:sp>
      <p:sp>
        <p:nvSpPr>
          <p:cNvPr id="6" name="TextBox 5">
            <a:extLst>
              <a:ext uri="{FF2B5EF4-FFF2-40B4-BE49-F238E27FC236}">
                <a16:creationId xmlns:a16="http://schemas.microsoft.com/office/drawing/2014/main" id="{1140DD94-C198-714A-D539-F3486062FA93}"/>
              </a:ext>
            </a:extLst>
          </p:cNvPr>
          <p:cNvSpPr txBox="1"/>
          <p:nvPr/>
        </p:nvSpPr>
        <p:spPr>
          <a:xfrm>
            <a:off x="824084" y="1419285"/>
            <a:ext cx="7740422" cy="4801314"/>
          </a:xfrm>
          <a:prstGeom prst="rect">
            <a:avLst/>
          </a:prstGeom>
          <a:noFill/>
        </p:spPr>
        <p:txBody>
          <a:bodyPr wrap="square" rtlCol="0">
            <a:spAutoFit/>
          </a:bodyPr>
          <a:lstStyle/>
          <a:p>
            <a:pPr algn="just"/>
            <a:r>
              <a:rPr lang="en-US" b="1" i="0" dirty="0">
                <a:effectLst/>
                <a:latin typeface="Times New Roman" panose="02020603050405020304" pitchFamily="18" charset="0"/>
                <a:cs typeface="Times New Roman" panose="02020603050405020304" pitchFamily="18" charset="0"/>
              </a:rPr>
              <a:t>Title: </a:t>
            </a:r>
            <a:r>
              <a:rPr lang="en-US" i="0" dirty="0">
                <a:effectLst/>
                <a:latin typeface="Times New Roman" panose="02020603050405020304" pitchFamily="18" charset="0"/>
                <a:cs typeface="Times New Roman" panose="02020603050405020304" pitchFamily="18" charset="0"/>
              </a:rPr>
              <a:t>A New Secure One-Time Password Algorithm for Mobile Applications</a:t>
            </a:r>
          </a:p>
          <a:p>
            <a:pPr algn="just"/>
            <a:endParaRPr lang="en-US"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Author: </a:t>
            </a:r>
            <a:r>
              <a:rPr lang="en-US" i="0" dirty="0" err="1">
                <a:effectLst/>
                <a:latin typeface="Times New Roman" panose="02020603050405020304" pitchFamily="18" charset="0"/>
                <a:cs typeface="Times New Roman" panose="02020603050405020304" pitchFamily="18" charset="0"/>
              </a:rPr>
              <a:t>Mohamed.H.S.AbouSteit</a:t>
            </a:r>
            <a:r>
              <a:rPr lang="en-US" i="0" dirty="0">
                <a:effectLst/>
                <a:latin typeface="Times New Roman" panose="02020603050405020304" pitchFamily="18" charset="0"/>
                <a:cs typeface="Times New Roman" panose="02020603050405020304" pitchFamily="18" charset="0"/>
              </a:rPr>
              <a:t>, Dr. Ashraf Farouk </a:t>
            </a:r>
            <a:r>
              <a:rPr lang="en-US" i="0" dirty="0" err="1">
                <a:effectLst/>
                <a:latin typeface="Times New Roman" panose="02020603050405020304" pitchFamily="18" charset="0"/>
                <a:cs typeface="Times New Roman" panose="02020603050405020304" pitchFamily="18" charset="0"/>
              </a:rPr>
              <a:t>Tammam</a:t>
            </a:r>
            <a:r>
              <a:rPr lang="en-US" i="0" dirty="0">
                <a:effectLst/>
                <a:latin typeface="Times New Roman" panose="02020603050405020304" pitchFamily="18" charset="0"/>
                <a:cs typeface="Times New Roman" panose="02020603050405020304" pitchFamily="18" charset="0"/>
              </a:rPr>
              <a:t>, and Dr. </a:t>
            </a:r>
            <a:r>
              <a:rPr lang="en-US" i="0" dirty="0" err="1">
                <a:effectLst/>
                <a:latin typeface="Times New Roman" panose="02020603050405020304" pitchFamily="18" charset="0"/>
                <a:cs typeface="Times New Roman" panose="02020603050405020304" pitchFamily="18" charset="0"/>
              </a:rPr>
              <a:t>AbdelMoneim</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Wahdan</a:t>
            </a:r>
            <a:endParaRPr lang="en-US" i="0" dirty="0">
              <a:effectLst/>
              <a:latin typeface="Times New Roman" panose="02020603050405020304" pitchFamily="18" charset="0"/>
              <a:cs typeface="Times New Roman" panose="02020603050405020304" pitchFamily="18" charset="0"/>
            </a:endParaRPr>
          </a:p>
          <a:p>
            <a:pPr algn="just"/>
            <a:endParaRPr lang="en-US"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Year: </a:t>
            </a:r>
            <a:r>
              <a:rPr lang="en-US" i="0" dirty="0">
                <a:effectLst/>
                <a:latin typeface="Times New Roman" panose="02020603050405020304" pitchFamily="18" charset="0"/>
                <a:cs typeface="Times New Roman" panose="02020603050405020304" pitchFamily="18" charset="0"/>
              </a:rPr>
              <a:t>2020</a:t>
            </a:r>
          </a:p>
          <a:p>
            <a:pPr algn="just"/>
            <a:endParaRPr lang="en-US"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Abstract: </a:t>
            </a:r>
            <a:r>
              <a:rPr lang="en-US" i="0" dirty="0">
                <a:effectLst/>
                <a:latin typeface="Times New Roman" panose="02020603050405020304" pitchFamily="18" charset="0"/>
                <a:cs typeface="Times New Roman" panose="02020603050405020304" pitchFamily="18" charset="0"/>
              </a:rPr>
              <a:t>This page presents a paper that proposes a new one-time password (OTP) framework that achieves the confidentiality of exchanging the OTP by using a combination of AES 256 bit, RSA, SHA 512. The paper also discusses the motivation, the proposed system, the performance analysis, the future works, and the conclusions of the research. The paper claims that the proposed model is resilient to different types of attacks and provides end-to-end encryption for the OTP delivery. The paper also compares the proposed model with other existing models and shows its advantages. The paper was published in the 2020 Fourth World Conference on Smart Trends in Systems, Security and Sustainability (WorldS4)</a:t>
            </a:r>
          </a:p>
        </p:txBody>
      </p:sp>
    </p:spTree>
    <p:extLst>
      <p:ext uri="{BB962C8B-B14F-4D97-AF65-F5344CB8AC3E}">
        <p14:creationId xmlns:p14="http://schemas.microsoft.com/office/powerpoint/2010/main" val="1305766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1C80A-9331-2F4D-2EFC-BC90F6F50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5C8E88-53D0-DAF1-6E31-66FF1EC31122}"/>
              </a:ext>
            </a:extLst>
          </p:cNvPr>
          <p:cNvSpPr>
            <a:spLocks noGrp="1"/>
          </p:cNvSpPr>
          <p:nvPr>
            <p:ph type="title" idx="4294967295"/>
          </p:nvPr>
        </p:nvSpPr>
        <p:spPr>
          <a:xfrm>
            <a:off x="495300" y="76200"/>
            <a:ext cx="8153400" cy="1143000"/>
          </a:xfrm>
        </p:spPr>
        <p:txBody>
          <a:bodyPr>
            <a:noAutofit/>
          </a:bodyPr>
          <a:lstStyle/>
          <a:p>
            <a:r>
              <a:rPr lang="en-US" sz="3200" b="1" dirty="0">
                <a:latin typeface="Times New Roman" panose="02020603050405020304" pitchFamily="18" charset="0"/>
                <a:cs typeface="Times New Roman" panose="02020603050405020304" pitchFamily="18" charset="0"/>
              </a:rPr>
              <a:t>CONCEPT RELATED TO OUR PROJECT</a:t>
            </a:r>
          </a:p>
        </p:txBody>
      </p:sp>
      <p:sp>
        <p:nvSpPr>
          <p:cNvPr id="4" name="TextBox 3">
            <a:extLst>
              <a:ext uri="{FF2B5EF4-FFF2-40B4-BE49-F238E27FC236}">
                <a16:creationId xmlns:a16="http://schemas.microsoft.com/office/drawing/2014/main" id="{92F546C2-9114-8E78-18E8-4427710F1CC2}"/>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a:extLst>
              <a:ext uri="{FF2B5EF4-FFF2-40B4-BE49-F238E27FC236}">
                <a16:creationId xmlns:a16="http://schemas.microsoft.com/office/drawing/2014/main" id="{932F1F9A-08D3-3D27-F67C-0D8AD608DCF9}"/>
              </a:ext>
            </a:extLst>
          </p:cNvPr>
          <p:cNvSpPr/>
          <p:nvPr/>
        </p:nvSpPr>
        <p:spPr>
          <a:xfrm>
            <a:off x="876300" y="1348871"/>
            <a:ext cx="7391400" cy="1338828"/>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lang="en-US" kern="0" dirty="0">
                <a:solidFill>
                  <a:prstClr val="black"/>
                </a:solidFill>
                <a:latin typeface="Times New Roman" panose="02020603050405020304" pitchFamily="18" charset="0"/>
                <a:cs typeface="Times New Roman" panose="02020603050405020304" pitchFamily="18" charset="0"/>
              </a:rPr>
              <a:t>Both project revolve around a common theme: leveraging OTP approach. While OrphaConnect uses OTP for authentication in food distribution process, our project employs OTP </a:t>
            </a:r>
            <a:r>
              <a:rPr lang="en-IN" kern="0" dirty="0">
                <a:solidFill>
                  <a:prstClr val="black"/>
                </a:solidFill>
                <a:latin typeface="Times New Roman" panose="02020603050405020304" pitchFamily="18" charset="0"/>
                <a:cs typeface="Times New Roman" panose="02020603050405020304" pitchFamily="18" charset="0"/>
              </a:rPr>
              <a:t>approach also for authenticating users</a:t>
            </a:r>
            <a:r>
              <a:rPr lang="en-US" kern="0" dirty="0">
                <a:solidFill>
                  <a:prstClr val="black"/>
                </a:solidFill>
                <a:latin typeface="Times New Roman" panose="02020603050405020304" pitchFamily="18" charset="0"/>
                <a:cs typeface="Times New Roman" panose="02020603050405020304" pitchFamily="18" charset="0"/>
              </a:rPr>
              <a:t>. The shared focus lies in maximizing the potential of OTP approach to achieve project goals.</a:t>
            </a:r>
            <a:endPar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7FAA656-8290-3971-670E-3718CFE6035F}"/>
              </a:ext>
            </a:extLst>
          </p:cNvPr>
          <p:cNvSpPr txBox="1"/>
          <p:nvPr/>
        </p:nvSpPr>
        <p:spPr>
          <a:xfrm>
            <a:off x="701789" y="3011493"/>
            <a:ext cx="7740422"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ALGORITHM USED</a:t>
            </a:r>
          </a:p>
        </p:txBody>
      </p:sp>
      <p:sp>
        <p:nvSpPr>
          <p:cNvPr id="14" name="TextBox 13">
            <a:extLst>
              <a:ext uri="{FF2B5EF4-FFF2-40B4-BE49-F238E27FC236}">
                <a16:creationId xmlns:a16="http://schemas.microsoft.com/office/drawing/2014/main" id="{5ABCA327-D5C5-BD72-6A42-158DF985CAB0}"/>
              </a:ext>
            </a:extLst>
          </p:cNvPr>
          <p:cNvSpPr txBox="1"/>
          <p:nvPr/>
        </p:nvSpPr>
        <p:spPr>
          <a:xfrm>
            <a:off x="701790" y="3849693"/>
            <a:ext cx="7740421" cy="2478627"/>
          </a:xfrm>
          <a:prstGeom prst="rect">
            <a:avLst/>
          </a:prstGeom>
          <a:noFill/>
        </p:spPr>
        <p:txBody>
          <a:bodyPr wrap="square">
            <a:spAutoFit/>
          </a:bodyPr>
          <a:lstStyle/>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AES-256: </a:t>
            </a:r>
            <a:r>
              <a:rPr kumimoji="0" lang="en-US"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symmetric-key encryption algorithm.</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RSA: </a:t>
            </a:r>
            <a:r>
              <a:rPr kumimoji="0" lang="en-US"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 asymmetric-key encryption algorithm.</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SHA-512: </a:t>
            </a:r>
            <a:r>
              <a:rPr kumimoji="0" lang="en-US"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cryptographic hash function.</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Feistel cipher: </a:t>
            </a:r>
            <a:r>
              <a:rPr kumimoji="0" lang="en-US"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structure for designing block ciphers.</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Elliptic curve cryptography (ECC): </a:t>
            </a:r>
            <a:r>
              <a:rPr kumimoji="0" lang="en-US"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public-key cryptography algorithm.</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BitWise</a:t>
            </a: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Masking Alternate Sequence (BWMAS): </a:t>
            </a:r>
            <a:r>
              <a:rPr kumimoji="0" lang="en-US"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technique for encrypting images using bitwise operations.</a:t>
            </a:r>
            <a:endParaRPr kumimoji="0" lang="en-US" sz="1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527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F8151-06E2-72A7-BA39-D731EA15677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3D587C3-3D3F-7579-3BF8-B14F337BD19A}"/>
              </a:ext>
            </a:extLst>
          </p:cNvPr>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a:extLst>
              <a:ext uri="{FF2B5EF4-FFF2-40B4-BE49-F238E27FC236}">
                <a16:creationId xmlns:a16="http://schemas.microsoft.com/office/drawing/2014/main" id="{2B343FF4-CBC3-8E42-AAE2-3C7F958EC0B0}"/>
              </a:ext>
            </a:extLst>
          </p:cNvPr>
          <p:cNvSpPr>
            <a:spLocks noGrp="1"/>
          </p:cNvSpPr>
          <p:nvPr>
            <p:ph type="title"/>
          </p:nvPr>
        </p:nvSpPr>
        <p:spPr>
          <a:xfrm>
            <a:off x="457200" y="274638"/>
            <a:ext cx="8229600" cy="715962"/>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A5B658A7-9D36-1089-9E99-4E2EE93E419C}"/>
              </a:ext>
            </a:extLst>
          </p:cNvPr>
          <p:cNvSpPr>
            <a:spLocks noGrp="1"/>
          </p:cNvSpPr>
          <p:nvPr>
            <p:ph idx="1"/>
          </p:nvPr>
        </p:nvSpPr>
        <p:spPr>
          <a:xfrm>
            <a:off x="838200" y="1219200"/>
            <a:ext cx="7543800" cy="1828800"/>
          </a:xfrm>
        </p:spPr>
        <p:txBody>
          <a:bodyPr>
            <a:noAutofit/>
          </a:bodyPr>
          <a:lstStyle/>
          <a:p>
            <a:pPr algn="just">
              <a:buFont typeface="+mj-lt"/>
              <a:buAutoNum type="arabicPeriod"/>
            </a:pPr>
            <a:r>
              <a:rPr lang="en-US" sz="1800" b="1" dirty="0">
                <a:latin typeface="Times New Roman" panose="02020603050405020304" pitchFamily="18" charset="0"/>
                <a:cs typeface="Times New Roman" panose="02020603050405020304" pitchFamily="18" charset="0"/>
              </a:rPr>
              <a:t>High Security: </a:t>
            </a:r>
            <a:r>
              <a:rPr lang="en-US" sz="1600" dirty="0">
                <a:latin typeface="Times New Roman" panose="02020603050405020304" pitchFamily="18" charset="0"/>
                <a:cs typeface="Times New Roman" panose="02020603050405020304" pitchFamily="18" charset="0"/>
              </a:rPr>
              <a:t>Utilizes AES-256, RSA, and SHA-512 for robust protection against various attacks.</a:t>
            </a:r>
          </a:p>
          <a:p>
            <a:pPr algn="just">
              <a:buFont typeface="+mj-lt"/>
              <a:buAutoNum type="arabicPeriod"/>
            </a:pPr>
            <a:endParaRPr lang="en-US" sz="1800" b="1" dirty="0">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a:latin typeface="Times New Roman" panose="02020603050405020304" pitchFamily="18" charset="0"/>
                <a:cs typeface="Times New Roman" panose="02020603050405020304" pitchFamily="18" charset="0"/>
              </a:rPr>
              <a:t>Efficient Delivery: </a:t>
            </a:r>
            <a:r>
              <a:rPr lang="en-US" sz="1600" dirty="0">
                <a:latin typeface="Times New Roman" panose="02020603050405020304" pitchFamily="18" charset="0"/>
                <a:cs typeface="Times New Roman" panose="02020603050405020304" pitchFamily="18" charset="0"/>
              </a:rPr>
              <a:t>Network traffic-based OTP delivery ensures faster and reliable transmission.</a:t>
            </a:r>
          </a:p>
        </p:txBody>
      </p:sp>
      <p:sp>
        <p:nvSpPr>
          <p:cNvPr id="8" name="TextBox 7">
            <a:extLst>
              <a:ext uri="{FF2B5EF4-FFF2-40B4-BE49-F238E27FC236}">
                <a16:creationId xmlns:a16="http://schemas.microsoft.com/office/drawing/2014/main" id="{F3BB5330-CCA5-F1EF-20AA-FB870CB49599}"/>
              </a:ext>
            </a:extLst>
          </p:cNvPr>
          <p:cNvSpPr txBox="1"/>
          <p:nvPr/>
        </p:nvSpPr>
        <p:spPr>
          <a:xfrm>
            <a:off x="838200" y="4080325"/>
            <a:ext cx="7604011" cy="1415772"/>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Internet Dependency: </a:t>
            </a:r>
            <a:r>
              <a:rPr lang="en-US" sz="1600" dirty="0">
                <a:latin typeface="Times New Roman" panose="02020603050405020304" pitchFamily="18" charset="0"/>
                <a:cs typeface="Times New Roman" panose="02020603050405020304" pitchFamily="18" charset="0"/>
              </a:rPr>
              <a:t>Users without internet access may face challenges in receiving OTPs.</a:t>
            </a:r>
          </a:p>
          <a:p>
            <a:pPr marL="342900" indent="-342900" algn="just">
              <a:buFont typeface="+mj-lt"/>
              <a:buAutoNum type="arabicPeriod"/>
            </a:pPr>
            <a:endParaRPr lang="en-US" b="1"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Complex Implementation: </a:t>
            </a:r>
            <a:r>
              <a:rPr lang="en-US" sz="1600" dirty="0">
                <a:latin typeface="Times New Roman" panose="02020603050405020304" pitchFamily="18" charset="0"/>
                <a:cs typeface="Times New Roman" panose="02020603050405020304" pitchFamily="18" charset="0"/>
              </a:rPr>
              <a:t>Multiple cryptographic algorithms increase implementation complexity and resource requirements.</a:t>
            </a:r>
          </a:p>
        </p:txBody>
      </p:sp>
      <p:sp>
        <p:nvSpPr>
          <p:cNvPr id="11" name="Title 1">
            <a:extLst>
              <a:ext uri="{FF2B5EF4-FFF2-40B4-BE49-F238E27FC236}">
                <a16:creationId xmlns:a16="http://schemas.microsoft.com/office/drawing/2014/main" id="{888457B9-53E4-0B85-D15B-BDAF16750EA2}"/>
              </a:ext>
            </a:extLst>
          </p:cNvPr>
          <p:cNvSpPr txBox="1">
            <a:spLocks/>
          </p:cNvSpPr>
          <p:nvPr/>
        </p:nvSpPr>
        <p:spPr>
          <a:xfrm>
            <a:off x="457200" y="29718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233359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777990" y="2101855"/>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p:cNvSpPr txBox="1">
            <a:spLocks/>
          </p:cNvSpPr>
          <p:nvPr/>
        </p:nvSpPr>
        <p:spPr>
          <a:xfrm>
            <a:off x="2057400" y="797519"/>
            <a:ext cx="5029200" cy="96362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EXISTING SYSTEM</a:t>
            </a:r>
          </a:p>
        </p:txBody>
      </p:sp>
      <p:sp>
        <p:nvSpPr>
          <p:cNvPr id="6" name="Content Placeholder 2"/>
          <p:cNvSpPr txBox="1">
            <a:spLocks/>
          </p:cNvSpPr>
          <p:nvPr/>
        </p:nvSpPr>
        <p:spPr>
          <a:xfrm>
            <a:off x="457200" y="1676400"/>
            <a:ext cx="8229600" cy="4525963"/>
          </a:xfrm>
          <a:prstGeom prst="rect">
            <a:avLst/>
          </a:prstGeom>
        </p:spPr>
        <p:txBody>
          <a:bodyPr>
            <a:normAutofit/>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latin typeface="Times New Roman" pitchFamily="18" charset="0"/>
              <a:cs typeface="Times New Roman" pitchFamily="18" charset="0"/>
            </a:endParaRPr>
          </a:p>
        </p:txBody>
      </p:sp>
      <p:sp>
        <p:nvSpPr>
          <p:cNvPr id="3" name="Rectangle 2"/>
          <p:cNvSpPr/>
          <p:nvPr/>
        </p:nvSpPr>
        <p:spPr>
          <a:xfrm>
            <a:off x="1143000" y="2459504"/>
            <a:ext cx="6858000" cy="1631216"/>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current food charity system relies on manual processes, leading to inefficiencies in data management and communication. Challenges include technological lag, limited accessibility, and coordination issues. The focus is on highlighting the need for improvement and innovation in addressing global food waste.</a:t>
            </a:r>
          </a:p>
        </p:txBody>
      </p:sp>
    </p:spTree>
    <p:extLst>
      <p:ext uri="{BB962C8B-B14F-4D97-AF65-F5344CB8AC3E}">
        <p14:creationId xmlns:p14="http://schemas.microsoft.com/office/powerpoint/2010/main" val="4003859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4" name="Content Placeholder 2"/>
          <p:cNvSpPr txBox="1">
            <a:spLocks/>
          </p:cNvSpPr>
          <p:nvPr/>
        </p:nvSpPr>
        <p:spPr>
          <a:xfrm>
            <a:off x="457200" y="1722437"/>
            <a:ext cx="8229600" cy="4525963"/>
          </a:xfrm>
          <a:prstGeom prst="rect">
            <a:avLst/>
          </a:prstGeom>
        </p:spPr>
        <p:txBody>
          <a:bodyPr>
            <a:normAutofit/>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latin typeface="Times New Roman" pitchFamily="18" charset="0"/>
              <a:cs typeface="Times New Roman" pitchFamily="18" charset="0"/>
            </a:endParaRPr>
          </a:p>
        </p:txBody>
      </p:sp>
      <p:sp>
        <p:nvSpPr>
          <p:cNvPr id="3" name="Title 1"/>
          <p:cNvSpPr txBox="1">
            <a:spLocks/>
          </p:cNvSpPr>
          <p:nvPr/>
        </p:nvSpPr>
        <p:spPr>
          <a:xfrm>
            <a:off x="457200" y="360434"/>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PAPER 6</a:t>
            </a:r>
          </a:p>
        </p:txBody>
      </p:sp>
      <p:sp>
        <p:nvSpPr>
          <p:cNvPr id="6" name="TextBox 5">
            <a:extLst>
              <a:ext uri="{FF2B5EF4-FFF2-40B4-BE49-F238E27FC236}">
                <a16:creationId xmlns:a16="http://schemas.microsoft.com/office/drawing/2014/main" id="{E4E4E102-5AAB-7F3E-77B6-5AC6975FC781}"/>
              </a:ext>
            </a:extLst>
          </p:cNvPr>
          <p:cNvSpPr txBox="1"/>
          <p:nvPr/>
        </p:nvSpPr>
        <p:spPr>
          <a:xfrm>
            <a:off x="457200" y="1219200"/>
            <a:ext cx="8153400" cy="4247317"/>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Title: </a:t>
            </a:r>
            <a:r>
              <a:rPr lang="en-US" sz="1800" dirty="0">
                <a:latin typeface="Times New Roman" panose="02020603050405020304" pitchFamily="18" charset="0"/>
                <a:cs typeface="Times New Roman" panose="02020603050405020304" pitchFamily="18" charset="0"/>
              </a:rPr>
              <a:t>Task Recommendation in Reward-Based Crowdsourcing Systems</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Author: </a:t>
            </a:r>
            <a:r>
              <a:rPr lang="en-US" sz="1800" dirty="0" err="1">
                <a:latin typeface="Times New Roman" panose="02020603050405020304" pitchFamily="18" charset="0"/>
                <a:cs typeface="Times New Roman" panose="02020603050405020304" pitchFamily="18" charset="0"/>
              </a:rPr>
              <a:t>Ayswarya</a:t>
            </a:r>
            <a:r>
              <a:rPr lang="en-US" sz="1800" dirty="0">
                <a:latin typeface="Times New Roman" panose="02020603050405020304" pitchFamily="18" charset="0"/>
                <a:cs typeface="Times New Roman" panose="02020603050405020304" pitchFamily="18" charset="0"/>
              </a:rPr>
              <a:t> R Kurup, G P Sajeev</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Year: </a:t>
            </a:r>
            <a:r>
              <a:rPr lang="en-US" sz="1800" dirty="0">
                <a:latin typeface="Times New Roman" panose="02020603050405020304" pitchFamily="18" charset="0"/>
                <a:cs typeface="Times New Roman" panose="02020603050405020304" pitchFamily="18" charset="0"/>
              </a:rPr>
              <a:t>2017</a:t>
            </a:r>
          </a:p>
          <a:p>
            <a:pPr algn="just"/>
            <a:endParaRPr lang="en-US" sz="18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Abstract: </a:t>
            </a:r>
            <a:r>
              <a:rPr lang="en-US" dirty="0">
                <a:latin typeface="Times New Roman" panose="02020603050405020304" pitchFamily="18" charset="0"/>
                <a:cs typeface="Times New Roman" panose="02020603050405020304" pitchFamily="18" charset="0"/>
              </a:rPr>
              <a:t>This research explores task recommendation in reward-based crowdsourcing, where small tasks are outsourced to a crowd for solutions in exchange for monetary rewards. Implicit and explicit features of worker-reward and worker-task attributes are leveraged to recommend tasks to workers. Two models, based on worker-reward features and worker-task features, are introduced. The study aims to exploit interactions between tasks and workers, utilizing real-world datasets for evaluation. The proposed approach is compared with existing techniques, evaluating its effectiveness in improving task recommendations within reward-based crowdsourcing platforms.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351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95300" y="76200"/>
            <a:ext cx="8153400" cy="1143000"/>
          </a:xfrm>
        </p:spPr>
        <p:txBody>
          <a:bodyPr>
            <a:noAutofit/>
          </a:bodyPr>
          <a:lstStyle/>
          <a:p>
            <a:r>
              <a:rPr lang="en-US" sz="3200" b="1" dirty="0">
                <a:latin typeface="Times New Roman" panose="02020603050405020304" pitchFamily="18" charset="0"/>
                <a:cs typeface="Times New Roman" panose="02020603050405020304" pitchFamily="18" charset="0"/>
              </a:rPr>
              <a:t>CONCEPT RELATED TO OUR PROJECT</a:t>
            </a:r>
          </a:p>
        </p:txBody>
      </p:sp>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876300" y="1219200"/>
            <a:ext cx="7391400" cy="1338828"/>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 repurpose task recommendation models from our system to enhance the allocation of surplus food to orphanages. Integrating these principles into </a:t>
            </a:r>
            <a:r>
              <a:rPr kumimoji="0" lang="en-US" b="0"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OrphaConnect</a:t>
            </a: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is expected to create a more efficient and engaging surplus food distribution system, effectively tackling food waste and supporting orphanages.</a:t>
            </a:r>
          </a:p>
        </p:txBody>
      </p:sp>
      <p:sp>
        <p:nvSpPr>
          <p:cNvPr id="8" name="TextBox 7">
            <a:extLst>
              <a:ext uri="{FF2B5EF4-FFF2-40B4-BE49-F238E27FC236}">
                <a16:creationId xmlns:a16="http://schemas.microsoft.com/office/drawing/2014/main" id="{56A37100-4404-DB3A-795F-93DBEFA9C0C0}"/>
              </a:ext>
            </a:extLst>
          </p:cNvPr>
          <p:cNvSpPr txBox="1"/>
          <p:nvPr/>
        </p:nvSpPr>
        <p:spPr>
          <a:xfrm>
            <a:off x="701789" y="2895600"/>
            <a:ext cx="7740422"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ALGORITHM USED</a:t>
            </a:r>
          </a:p>
        </p:txBody>
      </p:sp>
      <p:sp>
        <p:nvSpPr>
          <p:cNvPr id="14" name="TextBox 13">
            <a:extLst>
              <a:ext uri="{FF2B5EF4-FFF2-40B4-BE49-F238E27FC236}">
                <a16:creationId xmlns:a16="http://schemas.microsoft.com/office/drawing/2014/main" id="{B70AA918-2479-CD02-D1B7-F35F6DF56C66}"/>
              </a:ext>
            </a:extLst>
          </p:cNvPr>
          <p:cNvSpPr txBox="1"/>
          <p:nvPr/>
        </p:nvSpPr>
        <p:spPr>
          <a:xfrm>
            <a:off x="701790" y="3810000"/>
            <a:ext cx="7740421" cy="2400657"/>
          </a:xfrm>
          <a:prstGeom prst="rect">
            <a:avLst/>
          </a:prstGeom>
          <a:noFill/>
        </p:spPr>
        <p:txBody>
          <a:bodyPr wrap="square">
            <a:spAutoFit/>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Probabilistic Matrix Factorization (PMF):</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technique is utilized to decompose a sparse matrix into latent factors. In the context of the paper, it is applied to predict worker-task and worker-reward probabilities, contributing to the recommendation model.</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Bayesian Personalized Ranking (BPR):</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BPR is employed to optimize the ranking of tasks for each worker based on implicit feedback. It enhances the recommendation system by considering the preferences and historical interactions of workers.</a:t>
            </a:r>
          </a:p>
        </p:txBody>
      </p:sp>
    </p:spTree>
    <p:extLst>
      <p:ext uri="{BB962C8B-B14F-4D97-AF65-F5344CB8AC3E}">
        <p14:creationId xmlns:p14="http://schemas.microsoft.com/office/powerpoint/2010/main" val="829678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p:cNvSpPr>
            <a:spLocks noGrp="1"/>
          </p:cNvSpPr>
          <p:nvPr>
            <p:ph type="title"/>
          </p:nvPr>
        </p:nvSpPr>
        <p:spPr>
          <a:xfrm>
            <a:off x="457200" y="274638"/>
            <a:ext cx="8229600" cy="715962"/>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838200" y="1189038"/>
            <a:ext cx="7543800" cy="2087562"/>
          </a:xfrm>
        </p:spPr>
        <p:txBody>
          <a:bodyPr>
            <a:noAutofit/>
          </a:bodyPr>
          <a:lstStyle/>
          <a:p>
            <a:pPr algn="just">
              <a:buFont typeface="+mj-lt"/>
              <a:buAutoNum type="arabicPeriod"/>
            </a:pPr>
            <a:r>
              <a:rPr lang="en-US" sz="1800" b="1" dirty="0">
                <a:latin typeface="Times New Roman" panose="02020603050405020304" pitchFamily="18" charset="0"/>
                <a:cs typeface="Times New Roman" panose="02020603050405020304" pitchFamily="18" charset="0"/>
              </a:rPr>
              <a:t>Effective Utilization of Implicit Feedback: </a:t>
            </a:r>
            <a:r>
              <a:rPr lang="en-US" sz="1600" dirty="0">
                <a:latin typeface="Times New Roman" panose="02020603050405020304" pitchFamily="18" charset="0"/>
                <a:cs typeface="Times New Roman" panose="02020603050405020304" pitchFamily="18" charset="0"/>
              </a:rPr>
              <a:t>Algorithms like Bayesian Personalized Ranking (BPR) leverage implicit feedback, optimizing task rankings based on workers' historical interactions, leading to more personalized recommendations.</a:t>
            </a:r>
          </a:p>
          <a:p>
            <a:pPr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a:latin typeface="Times New Roman" panose="02020603050405020304" pitchFamily="18" charset="0"/>
                <a:cs typeface="Times New Roman" panose="02020603050405020304" pitchFamily="18" charset="0"/>
              </a:rPr>
              <a:t>Flexible Matrix Factorization: </a:t>
            </a:r>
            <a:r>
              <a:rPr lang="en-US" sz="1600" dirty="0">
                <a:latin typeface="Times New Roman" panose="02020603050405020304" pitchFamily="18" charset="0"/>
                <a:cs typeface="Times New Roman" panose="02020603050405020304" pitchFamily="18" charset="0"/>
              </a:rPr>
              <a:t>Probabilistic Matrix Factorization (PMF) offers flexibility by decomposing sparse matrices, allowing for efficient prediction of worker-task and worker-reward probabilities.</a:t>
            </a:r>
          </a:p>
        </p:txBody>
      </p:sp>
      <p:sp>
        <p:nvSpPr>
          <p:cNvPr id="8" name="TextBox 7">
            <a:extLst>
              <a:ext uri="{FF2B5EF4-FFF2-40B4-BE49-F238E27FC236}">
                <a16:creationId xmlns:a16="http://schemas.microsoft.com/office/drawing/2014/main" id="{BF9C4DCC-6D0D-6666-C06D-D45BA2292D27}"/>
              </a:ext>
            </a:extLst>
          </p:cNvPr>
          <p:cNvSpPr txBox="1"/>
          <p:nvPr/>
        </p:nvSpPr>
        <p:spPr>
          <a:xfrm>
            <a:off x="701789" y="4343400"/>
            <a:ext cx="7740422" cy="1661993"/>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Cost Implications: </a:t>
            </a:r>
            <a:r>
              <a:rPr lang="en-US" sz="1600" dirty="0">
                <a:latin typeface="Times New Roman" panose="02020603050405020304" pitchFamily="18" charset="0"/>
                <a:cs typeface="Times New Roman" panose="02020603050405020304" pitchFamily="18" charset="0"/>
              </a:rPr>
              <a:t>Implementing a reward-based system incurs costs, potentially limiting scalability, especially in projects with budget constraints.</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Risk of Fraudulent Behavior:</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allure of rewards may lead to dishonest behavior, such as false reporting or gaming the system to obtain rewards without genuine contributions, necessitating effective fraud management.</a:t>
            </a:r>
          </a:p>
        </p:txBody>
      </p:sp>
      <p:sp>
        <p:nvSpPr>
          <p:cNvPr id="11" name="Title 1">
            <a:extLst>
              <a:ext uri="{FF2B5EF4-FFF2-40B4-BE49-F238E27FC236}">
                <a16:creationId xmlns:a16="http://schemas.microsoft.com/office/drawing/2014/main" id="{A5CA20E9-7B61-6ABE-684D-EC361FB7B712}"/>
              </a:ext>
            </a:extLst>
          </p:cNvPr>
          <p:cNvSpPr txBox="1">
            <a:spLocks/>
          </p:cNvSpPr>
          <p:nvPr/>
        </p:nvSpPr>
        <p:spPr>
          <a:xfrm>
            <a:off x="457200" y="34290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3025496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AC8D5-004B-71E8-89DD-35368FC94D2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C82D805-3E64-1A20-BA52-AA84AF51D84A}"/>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934D0C17-C4FB-C43A-D18C-640387F97EC6}"/>
              </a:ext>
            </a:extLst>
          </p:cNvPr>
          <p:cNvSpPr txBox="1">
            <a:spLocks/>
          </p:cNvSpPr>
          <p:nvPr/>
        </p:nvSpPr>
        <p:spPr>
          <a:xfrm>
            <a:off x="457200" y="588320"/>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PAPER 7</a:t>
            </a:r>
          </a:p>
        </p:txBody>
      </p:sp>
      <p:sp>
        <p:nvSpPr>
          <p:cNvPr id="6" name="TextBox 5">
            <a:extLst>
              <a:ext uri="{FF2B5EF4-FFF2-40B4-BE49-F238E27FC236}">
                <a16:creationId xmlns:a16="http://schemas.microsoft.com/office/drawing/2014/main" id="{AEB511D2-8AD2-A5BD-8AD8-2598AE190A79}"/>
              </a:ext>
            </a:extLst>
          </p:cNvPr>
          <p:cNvSpPr txBox="1"/>
          <p:nvPr/>
        </p:nvSpPr>
        <p:spPr>
          <a:xfrm>
            <a:off x="824084" y="1765280"/>
            <a:ext cx="7740422" cy="3416320"/>
          </a:xfrm>
          <a:prstGeom prst="rect">
            <a:avLst/>
          </a:prstGeom>
          <a:noFill/>
        </p:spPr>
        <p:txBody>
          <a:bodyPr wrap="square" rtlCol="0">
            <a:spAutoFit/>
          </a:bodyPr>
          <a:lstStyle/>
          <a:p>
            <a:pPr algn="just"/>
            <a:r>
              <a:rPr lang="en-US" b="1" i="0" dirty="0">
                <a:effectLst/>
                <a:latin typeface="Times New Roman" panose="02020603050405020304" pitchFamily="18" charset="0"/>
                <a:cs typeface="Times New Roman" panose="02020603050405020304" pitchFamily="18" charset="0"/>
              </a:rPr>
              <a:t>Title: </a:t>
            </a:r>
            <a:r>
              <a:rPr lang="en-US" i="0" dirty="0">
                <a:effectLst/>
                <a:latin typeface="Times New Roman" panose="02020603050405020304" pitchFamily="18" charset="0"/>
                <a:cs typeface="Times New Roman" panose="02020603050405020304" pitchFamily="18" charset="0"/>
              </a:rPr>
              <a:t>Learning and Modelling User Interests using User Feedback: a Novel Approach</a:t>
            </a:r>
          </a:p>
          <a:p>
            <a:pPr algn="just"/>
            <a:endParaRPr lang="en-US"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Author: </a:t>
            </a:r>
            <a:r>
              <a:rPr lang="en-US" i="0" dirty="0">
                <a:effectLst/>
                <a:latin typeface="Times New Roman" panose="02020603050405020304" pitchFamily="18" charset="0"/>
                <a:cs typeface="Times New Roman" panose="02020603050405020304" pitchFamily="18" charset="0"/>
              </a:rPr>
              <a:t>Tarek </a:t>
            </a:r>
            <a:r>
              <a:rPr lang="en-US" i="0" dirty="0" err="1">
                <a:effectLst/>
                <a:latin typeface="Times New Roman" panose="02020603050405020304" pitchFamily="18" charset="0"/>
                <a:cs typeface="Times New Roman" panose="02020603050405020304" pitchFamily="18" charset="0"/>
              </a:rPr>
              <a:t>Alloui</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Imane</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Boussebough</a:t>
            </a:r>
            <a:r>
              <a:rPr lang="en-US" i="0" dirty="0">
                <a:effectLst/>
                <a:latin typeface="Times New Roman" panose="02020603050405020304" pitchFamily="18" charset="0"/>
                <a:cs typeface="Times New Roman" panose="02020603050405020304" pitchFamily="18" charset="0"/>
              </a:rPr>
              <a:t>, and </a:t>
            </a:r>
            <a:r>
              <a:rPr lang="en-US" i="0" dirty="0" err="1">
                <a:effectLst/>
                <a:latin typeface="Times New Roman" panose="02020603050405020304" pitchFamily="18" charset="0"/>
                <a:cs typeface="Times New Roman" panose="02020603050405020304" pitchFamily="18" charset="0"/>
              </a:rPr>
              <a:t>Allaoua</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Chaoui</a:t>
            </a:r>
            <a:endParaRPr lang="en-US" i="0" dirty="0">
              <a:effectLst/>
              <a:latin typeface="Times New Roman" panose="02020603050405020304" pitchFamily="18" charset="0"/>
              <a:cs typeface="Times New Roman" panose="02020603050405020304" pitchFamily="18" charset="0"/>
            </a:endParaRPr>
          </a:p>
          <a:p>
            <a:pPr algn="just"/>
            <a:endParaRPr lang="en-US"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Year: </a:t>
            </a:r>
            <a:r>
              <a:rPr lang="en-US" i="0" dirty="0">
                <a:effectLst/>
                <a:latin typeface="Times New Roman" panose="02020603050405020304" pitchFamily="18" charset="0"/>
                <a:cs typeface="Times New Roman" panose="02020603050405020304" pitchFamily="18" charset="0"/>
              </a:rPr>
              <a:t>2015</a:t>
            </a:r>
          </a:p>
          <a:p>
            <a:pPr algn="just"/>
            <a:endParaRPr lang="en-US"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Abstract: </a:t>
            </a:r>
            <a:r>
              <a:rPr lang="en-US" dirty="0">
                <a:latin typeface="Times New Roman" panose="02020603050405020304" pitchFamily="18" charset="0"/>
                <a:cs typeface="Times New Roman" panose="02020603050405020304" pitchFamily="18" charset="0"/>
              </a:rPr>
              <a:t>This paper presents a novel approach for building user interests for personalized information retrieval. The approach relies on explicit user feedback on the retrieved results to learn the user information needs and construct two sets of keywords that represent the user interests. The paper also shows the experimental results of the approach and discusses its effectiveness.</a:t>
            </a: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078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75357-9126-BA41-6C6C-A6E4BCC3F0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E7069-5589-1619-5C0C-4A6BFBE00B51}"/>
              </a:ext>
            </a:extLst>
          </p:cNvPr>
          <p:cNvSpPr>
            <a:spLocks noGrp="1"/>
          </p:cNvSpPr>
          <p:nvPr>
            <p:ph type="title" idx="4294967295"/>
          </p:nvPr>
        </p:nvSpPr>
        <p:spPr>
          <a:xfrm>
            <a:off x="495300" y="76200"/>
            <a:ext cx="8153400" cy="1143000"/>
          </a:xfrm>
        </p:spPr>
        <p:txBody>
          <a:bodyPr>
            <a:noAutofit/>
          </a:bodyPr>
          <a:lstStyle/>
          <a:p>
            <a:r>
              <a:rPr lang="en-US" sz="3200" b="1" dirty="0">
                <a:latin typeface="Times New Roman" panose="02020603050405020304" pitchFamily="18" charset="0"/>
                <a:cs typeface="Times New Roman" panose="02020603050405020304" pitchFamily="18" charset="0"/>
              </a:rPr>
              <a:t>CONCEPT RELATED TO OUR PROJECT</a:t>
            </a:r>
          </a:p>
        </p:txBody>
      </p:sp>
      <p:sp>
        <p:nvSpPr>
          <p:cNvPr id="4" name="TextBox 3">
            <a:extLst>
              <a:ext uri="{FF2B5EF4-FFF2-40B4-BE49-F238E27FC236}">
                <a16:creationId xmlns:a16="http://schemas.microsoft.com/office/drawing/2014/main" id="{CC7E4EF5-8CEA-EE75-3CF5-8569F30C0901}"/>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a:extLst>
              <a:ext uri="{FF2B5EF4-FFF2-40B4-BE49-F238E27FC236}">
                <a16:creationId xmlns:a16="http://schemas.microsoft.com/office/drawing/2014/main" id="{E85F668C-5888-ADB9-500D-ADC08652FCE8}"/>
              </a:ext>
            </a:extLst>
          </p:cNvPr>
          <p:cNvSpPr/>
          <p:nvPr/>
        </p:nvSpPr>
        <p:spPr>
          <a:xfrm>
            <a:off x="876300" y="1143000"/>
            <a:ext cx="7391400" cy="1338828"/>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lang="en-US" kern="0" dirty="0">
                <a:solidFill>
                  <a:prstClr val="black"/>
                </a:solidFill>
                <a:latin typeface="Times New Roman" panose="02020603050405020304" pitchFamily="18" charset="0"/>
                <a:cs typeface="Times New Roman" panose="02020603050405020304" pitchFamily="18" charset="0"/>
              </a:rPr>
              <a:t>The research investigates the implementation and impact of a reward-based system, security measures, and user feedback integration within OrphaConnect. It aims to optimize charity operations and address global food waste, with a particular focus on the role of user feedback in enhancing system functionality and user experience.</a:t>
            </a:r>
            <a:endPar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1028F20-E94E-1A88-406D-9A4FC27F943B}"/>
              </a:ext>
            </a:extLst>
          </p:cNvPr>
          <p:cNvSpPr txBox="1"/>
          <p:nvPr/>
        </p:nvSpPr>
        <p:spPr>
          <a:xfrm>
            <a:off x="701789" y="3011493"/>
            <a:ext cx="7740422"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ALGORITHM USED</a:t>
            </a:r>
          </a:p>
        </p:txBody>
      </p:sp>
      <p:sp>
        <p:nvSpPr>
          <p:cNvPr id="14" name="TextBox 13">
            <a:extLst>
              <a:ext uri="{FF2B5EF4-FFF2-40B4-BE49-F238E27FC236}">
                <a16:creationId xmlns:a16="http://schemas.microsoft.com/office/drawing/2014/main" id="{3E49FC48-71A1-AC2F-9A81-229DBD66B5FE}"/>
              </a:ext>
            </a:extLst>
          </p:cNvPr>
          <p:cNvSpPr txBox="1"/>
          <p:nvPr/>
        </p:nvSpPr>
        <p:spPr>
          <a:xfrm>
            <a:off x="701790" y="3849693"/>
            <a:ext cx="7740421" cy="1761508"/>
          </a:xfrm>
          <a:prstGeom prst="rect">
            <a:avLst/>
          </a:prstGeom>
          <a:noFill/>
        </p:spPr>
        <p:txBody>
          <a:bodyPr wrap="square">
            <a:spAutoFit/>
          </a:bodyPr>
          <a:lstStyle/>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Genetic Algorithm: </a:t>
            </a:r>
            <a:r>
              <a:rPr kumimoji="0" lang="en-US" sz="1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search heuristic mimicking natural selection, cited for potential application in web search personalization.</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endPar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Keyword Extraction Algorithm: </a:t>
            </a:r>
            <a:r>
              <a:rPr kumimoji="0" lang="en-US" sz="1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Utilizes natural language processing to identify key terms in documents, aiding in the construction of user interests from relevant and irrelevant content.</a:t>
            </a:r>
          </a:p>
        </p:txBody>
      </p:sp>
    </p:spTree>
    <p:extLst>
      <p:ext uri="{BB962C8B-B14F-4D97-AF65-F5344CB8AC3E}">
        <p14:creationId xmlns:p14="http://schemas.microsoft.com/office/powerpoint/2010/main" val="3201964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ADA8F-68D7-2F7B-2C86-A2A64A16C70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BBDCC06-4895-01F8-5BCF-C702A2AC5305}"/>
              </a:ext>
            </a:extLst>
          </p:cNvPr>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a:extLst>
              <a:ext uri="{FF2B5EF4-FFF2-40B4-BE49-F238E27FC236}">
                <a16:creationId xmlns:a16="http://schemas.microsoft.com/office/drawing/2014/main" id="{88888AB6-AD85-E044-6B5B-66D9D852745D}"/>
              </a:ext>
            </a:extLst>
          </p:cNvPr>
          <p:cNvSpPr>
            <a:spLocks noGrp="1"/>
          </p:cNvSpPr>
          <p:nvPr>
            <p:ph type="title"/>
          </p:nvPr>
        </p:nvSpPr>
        <p:spPr>
          <a:xfrm>
            <a:off x="457200" y="274638"/>
            <a:ext cx="8229600" cy="715962"/>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867BDA9A-E04C-61BB-55E4-13749BF8B798}"/>
              </a:ext>
            </a:extLst>
          </p:cNvPr>
          <p:cNvSpPr>
            <a:spLocks noGrp="1"/>
          </p:cNvSpPr>
          <p:nvPr>
            <p:ph idx="1"/>
          </p:nvPr>
        </p:nvSpPr>
        <p:spPr>
          <a:xfrm>
            <a:off x="838200" y="1219200"/>
            <a:ext cx="7543800" cy="1981200"/>
          </a:xfrm>
        </p:spPr>
        <p:txBody>
          <a:bodyPr>
            <a:noAutofit/>
          </a:bodyPr>
          <a:lstStyle/>
          <a:p>
            <a:pPr algn="just">
              <a:buFont typeface="+mj-lt"/>
              <a:buAutoNum type="arabicPeriod"/>
            </a:pPr>
            <a:r>
              <a:rPr lang="en-US" sz="1800" b="1" dirty="0">
                <a:latin typeface="Times New Roman" panose="02020603050405020304" pitchFamily="18" charset="0"/>
                <a:cs typeface="Times New Roman" panose="02020603050405020304" pitchFamily="18" charset="0"/>
              </a:rPr>
              <a:t>Personalized User Interests: </a:t>
            </a:r>
            <a:r>
              <a:rPr lang="en-US" sz="1600" dirty="0">
                <a:latin typeface="Times New Roman" panose="02020603050405020304" pitchFamily="18" charset="0"/>
                <a:cs typeface="Times New Roman" panose="02020603050405020304" pitchFamily="18" charset="0"/>
              </a:rPr>
              <a:t>Leverages explicit user feedback for dynamic construction, enhancing relevance.</a:t>
            </a:r>
          </a:p>
          <a:p>
            <a:pPr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a:latin typeface="Times New Roman" panose="02020603050405020304" pitchFamily="18" charset="0"/>
                <a:cs typeface="Times New Roman" panose="02020603050405020304" pitchFamily="18" charset="0"/>
              </a:rPr>
              <a:t>Efficient Iterative Learning: </a:t>
            </a:r>
            <a:r>
              <a:rPr lang="en-US" sz="1600" dirty="0">
                <a:latin typeface="Times New Roman" panose="02020603050405020304" pitchFamily="18" charset="0"/>
                <a:cs typeface="Times New Roman" panose="02020603050405020304" pitchFamily="18" charset="0"/>
              </a:rPr>
              <a:t>Adapts to evolving user needs through iterative refinement.</a:t>
            </a:r>
          </a:p>
        </p:txBody>
      </p:sp>
      <p:sp>
        <p:nvSpPr>
          <p:cNvPr id="8" name="TextBox 7">
            <a:extLst>
              <a:ext uri="{FF2B5EF4-FFF2-40B4-BE49-F238E27FC236}">
                <a16:creationId xmlns:a16="http://schemas.microsoft.com/office/drawing/2014/main" id="{7406A056-F6B8-C0BB-E289-44D23BAE5D89}"/>
              </a:ext>
            </a:extLst>
          </p:cNvPr>
          <p:cNvSpPr txBox="1"/>
          <p:nvPr/>
        </p:nvSpPr>
        <p:spPr>
          <a:xfrm>
            <a:off x="838200" y="4080325"/>
            <a:ext cx="7604011" cy="1384995"/>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Dependency on User Feedback: </a:t>
            </a:r>
            <a:r>
              <a:rPr lang="en-US" sz="1600" dirty="0">
                <a:latin typeface="Times New Roman" panose="02020603050405020304" pitchFamily="18" charset="0"/>
                <a:cs typeface="Times New Roman" panose="02020603050405020304" pitchFamily="18" charset="0"/>
              </a:rPr>
              <a:t>Relies on user input, limiting effectiveness without consistent engagement.</a:t>
            </a:r>
          </a:p>
          <a:p>
            <a:pPr marL="342900"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Sensitivity to Noisy Feedback: </a:t>
            </a:r>
            <a:r>
              <a:rPr lang="en-US" sz="1600" dirty="0">
                <a:latin typeface="Times New Roman" panose="02020603050405020304" pitchFamily="18" charset="0"/>
                <a:cs typeface="Times New Roman" panose="02020603050405020304" pitchFamily="18" charset="0"/>
              </a:rPr>
              <a:t>Susceptible to inaccuracies, impacting precision in user interest construction.</a:t>
            </a:r>
          </a:p>
        </p:txBody>
      </p:sp>
      <p:sp>
        <p:nvSpPr>
          <p:cNvPr id="11" name="Title 1">
            <a:extLst>
              <a:ext uri="{FF2B5EF4-FFF2-40B4-BE49-F238E27FC236}">
                <a16:creationId xmlns:a16="http://schemas.microsoft.com/office/drawing/2014/main" id="{9BE998B7-07A9-1502-C646-27120F1E0825}"/>
              </a:ext>
            </a:extLst>
          </p:cNvPr>
          <p:cNvSpPr txBox="1">
            <a:spLocks/>
          </p:cNvSpPr>
          <p:nvPr/>
        </p:nvSpPr>
        <p:spPr>
          <a:xfrm>
            <a:off x="457200" y="28956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3101316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78A34-20D1-7EC6-DDDC-CB956DD1E26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E68518A-CFEC-48F1-34E6-D7E7A3E62630}"/>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140D05F0-6AF7-2231-4213-06EA2D56302C}"/>
              </a:ext>
            </a:extLst>
          </p:cNvPr>
          <p:cNvSpPr txBox="1">
            <a:spLocks/>
          </p:cNvSpPr>
          <p:nvPr/>
        </p:nvSpPr>
        <p:spPr>
          <a:xfrm>
            <a:off x="457200" y="588320"/>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PAPER 8</a:t>
            </a:r>
          </a:p>
        </p:txBody>
      </p:sp>
      <p:sp>
        <p:nvSpPr>
          <p:cNvPr id="6" name="TextBox 5">
            <a:extLst>
              <a:ext uri="{FF2B5EF4-FFF2-40B4-BE49-F238E27FC236}">
                <a16:creationId xmlns:a16="http://schemas.microsoft.com/office/drawing/2014/main" id="{2CB50EBF-44EA-D63B-39BD-8DBCE8A8E1E5}"/>
              </a:ext>
            </a:extLst>
          </p:cNvPr>
          <p:cNvSpPr txBox="1"/>
          <p:nvPr/>
        </p:nvSpPr>
        <p:spPr>
          <a:xfrm>
            <a:off x="824084" y="1419285"/>
            <a:ext cx="7740422" cy="3970318"/>
          </a:xfrm>
          <a:prstGeom prst="rect">
            <a:avLst/>
          </a:prstGeom>
          <a:noFill/>
        </p:spPr>
        <p:txBody>
          <a:bodyPr wrap="square" rtlCol="0">
            <a:spAutoFit/>
          </a:bodyPr>
          <a:lstStyle/>
          <a:p>
            <a:pPr algn="just"/>
            <a:r>
              <a:rPr lang="en-US" b="1" i="0" dirty="0">
                <a:effectLst/>
                <a:latin typeface="Times New Roman" panose="02020603050405020304" pitchFamily="18" charset="0"/>
                <a:cs typeface="Times New Roman" panose="02020603050405020304" pitchFamily="18" charset="0"/>
              </a:rPr>
              <a:t>Title: </a:t>
            </a:r>
            <a:r>
              <a:rPr lang="en-US" i="0" dirty="0">
                <a:effectLst/>
                <a:latin typeface="Times New Roman" panose="02020603050405020304" pitchFamily="18" charset="0"/>
                <a:cs typeface="Times New Roman" panose="02020603050405020304" pitchFamily="18" charset="0"/>
              </a:rPr>
              <a:t>Development of Web Annotation Technique for Search Result Records Using Web Database</a:t>
            </a:r>
          </a:p>
          <a:p>
            <a:pPr algn="just"/>
            <a:endParaRPr lang="en-US"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Author: </a:t>
            </a:r>
            <a:r>
              <a:rPr lang="en-US" i="0" dirty="0">
                <a:effectLst/>
                <a:latin typeface="Times New Roman" panose="02020603050405020304" pitchFamily="18" charset="0"/>
                <a:cs typeface="Times New Roman" panose="02020603050405020304" pitchFamily="18" charset="0"/>
              </a:rPr>
              <a:t>Sonali T. Kadam and </a:t>
            </a:r>
            <a:r>
              <a:rPr lang="en-US" i="0" dirty="0" err="1">
                <a:effectLst/>
                <a:latin typeface="Times New Roman" panose="02020603050405020304" pitchFamily="18" charset="0"/>
                <a:cs typeface="Times New Roman" panose="02020603050405020304" pitchFamily="18" charset="0"/>
              </a:rPr>
              <a:t>Sanchika</a:t>
            </a:r>
            <a:r>
              <a:rPr lang="en-US" i="0" dirty="0">
                <a:effectLst/>
                <a:latin typeface="Times New Roman" panose="02020603050405020304" pitchFamily="18" charset="0"/>
                <a:cs typeface="Times New Roman" panose="02020603050405020304" pitchFamily="18" charset="0"/>
              </a:rPr>
              <a:t> Bajpai</a:t>
            </a:r>
          </a:p>
          <a:p>
            <a:pPr algn="just"/>
            <a:endParaRPr lang="en-US"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Year: </a:t>
            </a:r>
            <a:r>
              <a:rPr lang="en-US" i="0" dirty="0">
                <a:effectLst/>
                <a:latin typeface="Times New Roman" panose="02020603050405020304" pitchFamily="18" charset="0"/>
                <a:cs typeface="Times New Roman" panose="02020603050405020304" pitchFamily="18" charset="0"/>
              </a:rPr>
              <a:t>2015</a:t>
            </a:r>
          </a:p>
          <a:p>
            <a:pPr algn="just"/>
            <a:endParaRPr lang="en-US"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Abstract: </a:t>
            </a:r>
            <a:r>
              <a:rPr lang="en-US" i="0" dirty="0">
                <a:effectLst/>
                <a:latin typeface="Times New Roman" panose="02020603050405020304" pitchFamily="18" charset="0"/>
                <a:cs typeface="Times New Roman" panose="02020603050405020304" pitchFamily="18" charset="0"/>
              </a:rPr>
              <a:t>The paper proposes a method for annotating web pages that contain search results from web databases. The method uses ontology-assisted data extraction, multi-data alignment, and query-based annotation to assign meaningful labels to the data units in the search result records. The paper also describes an automatic wrapper generation technique that can be used to annotate new result pages from the same web database. The paper claims that the proposed method is efficient and effective for web annotation.</a:t>
            </a:r>
          </a:p>
        </p:txBody>
      </p:sp>
    </p:spTree>
    <p:extLst>
      <p:ext uri="{BB962C8B-B14F-4D97-AF65-F5344CB8AC3E}">
        <p14:creationId xmlns:p14="http://schemas.microsoft.com/office/powerpoint/2010/main" val="27995930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0D84E-A31D-3A27-588B-87FA485CDC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264FD-106A-5DDB-2F4A-80E2690F1C4B}"/>
              </a:ext>
            </a:extLst>
          </p:cNvPr>
          <p:cNvSpPr>
            <a:spLocks noGrp="1"/>
          </p:cNvSpPr>
          <p:nvPr>
            <p:ph type="title" idx="4294967295"/>
          </p:nvPr>
        </p:nvSpPr>
        <p:spPr>
          <a:xfrm>
            <a:off x="495300" y="76200"/>
            <a:ext cx="8153400" cy="1143000"/>
          </a:xfrm>
        </p:spPr>
        <p:txBody>
          <a:bodyPr>
            <a:noAutofit/>
          </a:bodyPr>
          <a:lstStyle/>
          <a:p>
            <a:r>
              <a:rPr lang="en-US" sz="3200" b="1" dirty="0">
                <a:latin typeface="Times New Roman" panose="02020603050405020304" pitchFamily="18" charset="0"/>
                <a:cs typeface="Times New Roman" panose="02020603050405020304" pitchFamily="18" charset="0"/>
              </a:rPr>
              <a:t>CONCEPT RELATED TO OUR PROJECT</a:t>
            </a:r>
          </a:p>
        </p:txBody>
      </p:sp>
      <p:sp>
        <p:nvSpPr>
          <p:cNvPr id="4" name="TextBox 3">
            <a:extLst>
              <a:ext uri="{FF2B5EF4-FFF2-40B4-BE49-F238E27FC236}">
                <a16:creationId xmlns:a16="http://schemas.microsoft.com/office/drawing/2014/main" id="{C64ECD20-29BD-CD17-9FD2-6176E2AA3C2B}"/>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a:extLst>
              <a:ext uri="{FF2B5EF4-FFF2-40B4-BE49-F238E27FC236}">
                <a16:creationId xmlns:a16="http://schemas.microsoft.com/office/drawing/2014/main" id="{3424FB9D-3DE0-7A5F-48C2-14CDD836B322}"/>
              </a:ext>
            </a:extLst>
          </p:cNvPr>
          <p:cNvSpPr/>
          <p:nvPr/>
        </p:nvSpPr>
        <p:spPr>
          <a:xfrm>
            <a:off x="876300" y="1219200"/>
            <a:ext cx="7391400" cy="1588127"/>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lang="en-US" kern="0" dirty="0">
                <a:solidFill>
                  <a:prstClr val="black"/>
                </a:solidFill>
                <a:latin typeface="Times New Roman" panose="02020603050405020304" pitchFamily="18" charset="0"/>
                <a:cs typeface="Times New Roman" panose="02020603050405020304" pitchFamily="18" charset="0"/>
              </a:rPr>
              <a:t>Our project, inspired by the research paper on web annotation techniques, features a search bar engine. While the paper enhances annotation processes, our project uses this mechanism to locate nearby orphanages efficiently. Both projects share a common goal of optimizing search functionalities, with the research paper guiding our approach to creating an effective search engine for specific needs.</a:t>
            </a:r>
            <a:endPar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4028DEE-184E-2B66-583F-3C068029BA35}"/>
              </a:ext>
            </a:extLst>
          </p:cNvPr>
          <p:cNvSpPr txBox="1"/>
          <p:nvPr/>
        </p:nvSpPr>
        <p:spPr>
          <a:xfrm>
            <a:off x="701789" y="3011493"/>
            <a:ext cx="7740422"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ALGORITHM USED</a:t>
            </a:r>
          </a:p>
        </p:txBody>
      </p:sp>
      <p:sp>
        <p:nvSpPr>
          <p:cNvPr id="14" name="TextBox 13">
            <a:extLst>
              <a:ext uri="{FF2B5EF4-FFF2-40B4-BE49-F238E27FC236}">
                <a16:creationId xmlns:a16="http://schemas.microsoft.com/office/drawing/2014/main" id="{2057F7B8-4DEF-6FB3-C600-8D17A817C3A6}"/>
              </a:ext>
            </a:extLst>
          </p:cNvPr>
          <p:cNvSpPr txBox="1"/>
          <p:nvPr/>
        </p:nvSpPr>
        <p:spPr>
          <a:xfrm>
            <a:off x="701790" y="3849693"/>
            <a:ext cx="7740421" cy="1955407"/>
          </a:xfrm>
          <a:prstGeom prst="rect">
            <a:avLst/>
          </a:prstGeom>
          <a:noFill/>
        </p:spPr>
        <p:txBody>
          <a:bodyPr wrap="square">
            <a:spAutoFit/>
          </a:bodyPr>
          <a:lstStyle/>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Multi-Data Alignment Algorithm: </a:t>
            </a:r>
            <a:r>
              <a:rPr kumimoji="0" lang="en-US" sz="1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Groups data units with the same semantics in search result records (SRRs) using features like data content, presentation style, data type, tag path, and adjacency.</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endParaRPr kumimoji="0" lang="en-US" sz="1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Annotation Wrapper Generation: </a:t>
            </a:r>
            <a:r>
              <a:rPr kumimoji="0" lang="en-US" sz="1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Utilizes annotated data units to automatically create rules for extracting and annotating new data from the same web database, enhancing the annotation process.</a:t>
            </a:r>
          </a:p>
        </p:txBody>
      </p:sp>
    </p:spTree>
    <p:extLst>
      <p:ext uri="{BB962C8B-B14F-4D97-AF65-F5344CB8AC3E}">
        <p14:creationId xmlns:p14="http://schemas.microsoft.com/office/powerpoint/2010/main" val="3962964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255DC-BAA8-9711-4ECC-9435B8E83E7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1646337-C0D1-286A-9CEF-A38A8B48E6E6}"/>
              </a:ext>
            </a:extLst>
          </p:cNvPr>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a:extLst>
              <a:ext uri="{FF2B5EF4-FFF2-40B4-BE49-F238E27FC236}">
                <a16:creationId xmlns:a16="http://schemas.microsoft.com/office/drawing/2014/main" id="{2D6B54AE-EBE2-9963-054E-1C020BD3F00A}"/>
              </a:ext>
            </a:extLst>
          </p:cNvPr>
          <p:cNvSpPr>
            <a:spLocks noGrp="1"/>
          </p:cNvSpPr>
          <p:nvPr>
            <p:ph type="title"/>
          </p:nvPr>
        </p:nvSpPr>
        <p:spPr>
          <a:xfrm>
            <a:off x="457200" y="274638"/>
            <a:ext cx="8229600" cy="715962"/>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BBA8DB9B-DBE5-A2D9-7F1E-431DDE863894}"/>
              </a:ext>
            </a:extLst>
          </p:cNvPr>
          <p:cNvSpPr>
            <a:spLocks noGrp="1"/>
          </p:cNvSpPr>
          <p:nvPr>
            <p:ph idx="1"/>
          </p:nvPr>
        </p:nvSpPr>
        <p:spPr>
          <a:xfrm>
            <a:off x="838200" y="1066800"/>
            <a:ext cx="7543800" cy="1981200"/>
          </a:xfrm>
        </p:spPr>
        <p:txBody>
          <a:bodyPr>
            <a:noAutofit/>
          </a:bodyPr>
          <a:lstStyle/>
          <a:p>
            <a:pPr algn="just">
              <a:buFont typeface="+mj-lt"/>
              <a:buAutoNum type="arabicPeriod"/>
            </a:pPr>
            <a:r>
              <a:rPr lang="en-US" sz="1800" b="1" dirty="0">
                <a:latin typeface="Times New Roman" panose="02020603050405020304" pitchFamily="18" charset="0"/>
                <a:cs typeface="Times New Roman" panose="02020603050405020304" pitchFamily="18" charset="0"/>
              </a:rPr>
              <a:t>Innovative Approach: </a:t>
            </a:r>
            <a:r>
              <a:rPr lang="en-US" sz="1600" dirty="0">
                <a:latin typeface="Times New Roman" panose="02020603050405020304" pitchFamily="18" charset="0"/>
                <a:cs typeface="Times New Roman" panose="02020603050405020304" pitchFamily="18" charset="0"/>
              </a:rPr>
              <a:t>Introduces a novel web annotation technique combining web database extraction and automatic wrapper generation for effective annotation.</a:t>
            </a:r>
          </a:p>
          <a:p>
            <a:pPr algn="just">
              <a:buFont typeface="+mj-lt"/>
              <a:buAutoNum type="arabicPeriod"/>
            </a:pPr>
            <a:endParaRPr lang="en-US" sz="1800" b="1" dirty="0">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a:latin typeface="Times New Roman" panose="02020603050405020304" pitchFamily="18" charset="0"/>
                <a:cs typeface="Times New Roman" panose="02020603050405020304" pitchFamily="18" charset="0"/>
              </a:rPr>
              <a:t>Thorough Literature Review: </a:t>
            </a:r>
            <a:r>
              <a:rPr lang="en-US" sz="1600" dirty="0">
                <a:latin typeface="Times New Roman" panose="02020603050405020304" pitchFamily="18" charset="0"/>
                <a:cs typeface="Times New Roman" panose="02020603050405020304" pitchFamily="18" charset="0"/>
              </a:rPr>
              <a:t>Provides a comprehensive literature survey, highlighting existing web annotation systems and their limitations, setting a solid foundation for the proposed technique.</a:t>
            </a:r>
          </a:p>
        </p:txBody>
      </p:sp>
      <p:sp>
        <p:nvSpPr>
          <p:cNvPr id="8" name="TextBox 7">
            <a:extLst>
              <a:ext uri="{FF2B5EF4-FFF2-40B4-BE49-F238E27FC236}">
                <a16:creationId xmlns:a16="http://schemas.microsoft.com/office/drawing/2014/main" id="{06D6E9ED-6E26-E8B7-9AC0-016D0802E4B5}"/>
              </a:ext>
            </a:extLst>
          </p:cNvPr>
          <p:cNvSpPr txBox="1"/>
          <p:nvPr/>
        </p:nvSpPr>
        <p:spPr>
          <a:xfrm>
            <a:off x="838200" y="4080325"/>
            <a:ext cx="7604011" cy="1908215"/>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Resource-Intensive Annotation: </a:t>
            </a:r>
            <a:r>
              <a:rPr lang="en-US" sz="1600" dirty="0">
                <a:latin typeface="Times New Roman" panose="02020603050405020304" pitchFamily="18" charset="0"/>
                <a:cs typeface="Times New Roman" panose="02020603050405020304" pitchFamily="18" charset="0"/>
              </a:rPr>
              <a:t>Requires significant manual effort and expertise, potentially limiting scalability and making the annotation process resource-intensive.</a:t>
            </a:r>
          </a:p>
          <a:p>
            <a:pPr marL="342900" indent="-342900" algn="just">
              <a:buFont typeface="+mj-lt"/>
              <a:buAutoNum type="arabicPeriod"/>
            </a:pPr>
            <a:endParaRPr lang="en-US" b="1"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Complex Database Challenges: </a:t>
            </a:r>
            <a:r>
              <a:rPr lang="en-US" sz="1600" dirty="0">
                <a:latin typeface="Times New Roman" panose="02020603050405020304" pitchFamily="18" charset="0"/>
                <a:cs typeface="Times New Roman" panose="02020603050405020304" pitchFamily="18" charset="0"/>
              </a:rPr>
              <a:t>May struggle with complex or dynamically structured web databases, limiting adaptability to diverse layouts, formats, or structures in search result records.</a:t>
            </a:r>
          </a:p>
        </p:txBody>
      </p:sp>
      <p:sp>
        <p:nvSpPr>
          <p:cNvPr id="11" name="Title 1">
            <a:extLst>
              <a:ext uri="{FF2B5EF4-FFF2-40B4-BE49-F238E27FC236}">
                <a16:creationId xmlns:a16="http://schemas.microsoft.com/office/drawing/2014/main" id="{C1A54F31-32CC-472F-F87B-B19D8F95FF0D}"/>
              </a:ext>
            </a:extLst>
          </p:cNvPr>
          <p:cNvSpPr txBox="1">
            <a:spLocks/>
          </p:cNvSpPr>
          <p:nvPr/>
        </p:nvSpPr>
        <p:spPr>
          <a:xfrm>
            <a:off x="457200" y="32766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333756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97E7C678-9D8F-23D8-EC5D-A3B607759CC0}"/>
              </a:ext>
            </a:extLst>
          </p:cNvPr>
          <p:cNvSpPr txBox="1">
            <a:spLocks/>
          </p:cNvSpPr>
          <p:nvPr/>
        </p:nvSpPr>
        <p:spPr>
          <a:xfrm>
            <a:off x="457200" y="360434"/>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PAPER 9</a:t>
            </a:r>
          </a:p>
        </p:txBody>
      </p:sp>
      <p:sp>
        <p:nvSpPr>
          <p:cNvPr id="6" name="TextBox 5">
            <a:extLst>
              <a:ext uri="{FF2B5EF4-FFF2-40B4-BE49-F238E27FC236}">
                <a16:creationId xmlns:a16="http://schemas.microsoft.com/office/drawing/2014/main" id="{C45EEB37-0A64-AF3F-0DD3-2AEC4A560268}"/>
              </a:ext>
            </a:extLst>
          </p:cNvPr>
          <p:cNvSpPr txBox="1"/>
          <p:nvPr/>
        </p:nvSpPr>
        <p:spPr>
          <a:xfrm>
            <a:off x="457200" y="1412081"/>
            <a:ext cx="8153400" cy="4247317"/>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Title: </a:t>
            </a:r>
            <a:r>
              <a:rPr lang="en-US" sz="1800" dirty="0">
                <a:latin typeface="Times New Roman" panose="02020603050405020304" pitchFamily="18" charset="0"/>
                <a:cs typeface="Times New Roman" panose="02020603050405020304" pitchFamily="18" charset="0"/>
              </a:rPr>
              <a:t>Incentive Mechanism and Protocol Design for Crowdsourcing Systems</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Author: </a:t>
            </a:r>
            <a:r>
              <a:rPr lang="en-US" sz="1800" dirty="0">
                <a:latin typeface="Times New Roman" panose="02020603050405020304" pitchFamily="18" charset="0"/>
                <a:cs typeface="Times New Roman" panose="02020603050405020304" pitchFamily="18" charset="0"/>
              </a:rPr>
              <a:t>Hong Xie, John C.S. Lui, Joe Wenjie Jiang, Wei Chen</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Year: </a:t>
            </a:r>
            <a:r>
              <a:rPr lang="en-US" sz="1800" dirty="0">
                <a:latin typeface="Times New Roman" panose="02020603050405020304" pitchFamily="18" charset="0"/>
                <a:cs typeface="Times New Roman" panose="02020603050405020304" pitchFamily="18" charset="0"/>
              </a:rPr>
              <a:t>2014</a:t>
            </a:r>
          </a:p>
          <a:p>
            <a:pPr algn="just"/>
            <a:endParaRPr lang="en-US" sz="18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Abstract: </a:t>
            </a:r>
            <a:r>
              <a:rPr lang="en-US" dirty="0">
                <a:latin typeface="Times New Roman" panose="02020603050405020304" pitchFamily="18" charset="0"/>
                <a:cs typeface="Times New Roman" panose="02020603050405020304" pitchFamily="18" charset="0"/>
              </a:rPr>
              <a:t>This research delves into the intricate fabric of crowdsourcing systems, unveiling an innovative incentive mechanism and a robust reputation protocol. The study introduces a sophisticated rating system, nuanced reward distribution, and vigilant reputation tracking, enhancing the quality of task solutions. Through rigorous game-theoretic analysis, the protocols ensure strategic equilibrium, promising high-quality outcomes. Noteworthy is the seamless integration with existing systems, emphasizing adaptability and scalability. This research contributes significantly to advancing crowdsourcing efficiency, emphasizing the pivotal role of incentives and protocol design in optimizing results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38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DISADVANTAGE</a:t>
            </a:r>
          </a:p>
        </p:txBody>
      </p:sp>
      <p:sp>
        <p:nvSpPr>
          <p:cNvPr id="4" name="Content Placeholder 2"/>
          <p:cNvSpPr txBox="1">
            <a:spLocks/>
          </p:cNvSpPr>
          <p:nvPr/>
        </p:nvSpPr>
        <p:spPr>
          <a:xfrm>
            <a:off x="457200" y="1417638"/>
            <a:ext cx="8229600" cy="4525963"/>
          </a:xfrm>
          <a:prstGeom prst="rect">
            <a:avLst/>
          </a:prstGeom>
        </p:spPr>
        <p:txBody>
          <a:bodyPr>
            <a:normAutofit/>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Manual Inefficiencies: </a:t>
            </a:r>
            <a:r>
              <a:rPr lang="en-US" sz="1600" dirty="0">
                <a:latin typeface="Times New Roman" panose="02020603050405020304" pitchFamily="18" charset="0"/>
                <a:cs typeface="Times New Roman" panose="02020603050405020304" pitchFamily="18" charset="0"/>
              </a:rPr>
              <a:t>Reliance on manual processes leads to inefficiencies in data handling and distribution management.</a:t>
            </a: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Technological Lag: </a:t>
            </a:r>
            <a:r>
              <a:rPr lang="en-US" sz="1600" dirty="0">
                <a:latin typeface="Times New Roman" panose="02020603050405020304" pitchFamily="18" charset="0"/>
                <a:cs typeface="Times New Roman" panose="02020603050405020304" pitchFamily="18" charset="0"/>
              </a:rPr>
              <a:t>Lack of integration with modern technology hinders the system's overall efficiency and adaptability.</a:t>
            </a: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Limited Accessibility: </a:t>
            </a:r>
            <a:r>
              <a:rPr lang="en-US" sz="1600" dirty="0">
                <a:latin typeface="Times New Roman" panose="02020603050405020304" pitchFamily="18" charset="0"/>
                <a:cs typeface="Times New Roman" panose="02020603050405020304" pitchFamily="18" charset="0"/>
              </a:rPr>
              <a:t>Challenges in providing accessible services for both donors and beneficiaries, hindering the reach of the charity.</a:t>
            </a: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Coordination Issues:</a:t>
            </a: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Difficulty in managing surplus food distribution requests and coordinating efforts among charity workers.</a:t>
            </a: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Communication Gaps: </a:t>
            </a:r>
            <a:r>
              <a:rPr lang="en-US" sz="1600" dirty="0">
                <a:latin typeface="Times New Roman" panose="02020603050405020304" pitchFamily="18" charset="0"/>
                <a:cs typeface="Times New Roman" panose="02020603050405020304" pitchFamily="18" charset="0"/>
              </a:rPr>
              <a:t>Inadequate channels for effective communication and collaboration, impacting the overall effectiveness of the food charity system.</a:t>
            </a:r>
          </a:p>
        </p:txBody>
      </p:sp>
    </p:spTree>
    <p:extLst>
      <p:ext uri="{BB962C8B-B14F-4D97-AF65-F5344CB8AC3E}">
        <p14:creationId xmlns:p14="http://schemas.microsoft.com/office/powerpoint/2010/main" val="1415468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95300" y="76200"/>
            <a:ext cx="8153400" cy="1143000"/>
          </a:xfrm>
        </p:spPr>
        <p:txBody>
          <a:bodyPr>
            <a:noAutofit/>
          </a:bodyPr>
          <a:lstStyle/>
          <a:p>
            <a:r>
              <a:rPr lang="en-US" sz="3200" b="1" dirty="0">
                <a:latin typeface="Times New Roman" panose="02020603050405020304" pitchFamily="18" charset="0"/>
                <a:cs typeface="Times New Roman" panose="02020603050405020304" pitchFamily="18" charset="0"/>
              </a:rPr>
              <a:t>CONCEPT RELATED TO OUR PROJECT</a:t>
            </a:r>
          </a:p>
        </p:txBody>
      </p:sp>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876300" y="1066800"/>
            <a:ext cx="7391400" cy="1588127"/>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Our proposed system is closely related to the research paper on crowdsourcing systems. We adapt the incentive mechanism and reward concepts from the paper to encourage active participation in donating surplus event food. The research principles guide our approach to fostering a seamless connection between donors and orphanages, ensuring transparency and efficiency in charitable contributions.</a:t>
            </a:r>
          </a:p>
        </p:txBody>
      </p:sp>
      <p:sp>
        <p:nvSpPr>
          <p:cNvPr id="8" name="TextBox 7">
            <a:extLst>
              <a:ext uri="{FF2B5EF4-FFF2-40B4-BE49-F238E27FC236}">
                <a16:creationId xmlns:a16="http://schemas.microsoft.com/office/drawing/2014/main" id="{56A37100-4404-DB3A-795F-93DBEFA9C0C0}"/>
              </a:ext>
            </a:extLst>
          </p:cNvPr>
          <p:cNvSpPr txBox="1"/>
          <p:nvPr/>
        </p:nvSpPr>
        <p:spPr>
          <a:xfrm>
            <a:off x="701789" y="2743200"/>
            <a:ext cx="7740422"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ALGORITHM USED</a:t>
            </a:r>
          </a:p>
        </p:txBody>
      </p:sp>
      <p:sp>
        <p:nvSpPr>
          <p:cNvPr id="14" name="TextBox 13">
            <a:extLst>
              <a:ext uri="{FF2B5EF4-FFF2-40B4-BE49-F238E27FC236}">
                <a16:creationId xmlns:a16="http://schemas.microsoft.com/office/drawing/2014/main" id="{B70AA918-2479-CD02-D1B7-F35F6DF56C66}"/>
              </a:ext>
            </a:extLst>
          </p:cNvPr>
          <p:cNvSpPr txBox="1"/>
          <p:nvPr/>
        </p:nvSpPr>
        <p:spPr>
          <a:xfrm>
            <a:off x="701790" y="3581400"/>
            <a:ext cx="7740421" cy="2703304"/>
          </a:xfrm>
          <a:prstGeom prst="rect">
            <a:avLst/>
          </a:prstGeom>
          <a:noFill/>
        </p:spPr>
        <p:txBody>
          <a:bodyPr wrap="square">
            <a:spAutoFit/>
          </a:bodyPr>
          <a:lstStyle/>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Repeated Game-Theoretic Framework: </a:t>
            </a:r>
            <a:r>
              <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Mathematical model analyzing long-term worker behavior. Uses the one-shot deviation principle for a stable equilibrium, ensuring high-quality solutions.</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Probabilistic Model for Task Assignment: </a:t>
            </a:r>
            <a:r>
              <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Statistical model describing how tasks are assigned. Tasks go to novice workers with probability (β) and to expert workers with probability (1-β).</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Binary Rating System and Reward Dividing Scheme: </a:t>
            </a:r>
            <a:r>
              <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System where a positive rating (1) is given to expert worker solutions, and a negative rating (-1) to others. Rewards are evenly divided among positively rated workers or among all if none receive a positive rating.</a:t>
            </a:r>
          </a:p>
        </p:txBody>
      </p:sp>
    </p:spTree>
    <p:extLst>
      <p:ext uri="{BB962C8B-B14F-4D97-AF65-F5344CB8AC3E}">
        <p14:creationId xmlns:p14="http://schemas.microsoft.com/office/powerpoint/2010/main" val="9594064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p:cNvSpPr>
            <a:spLocks noGrp="1"/>
          </p:cNvSpPr>
          <p:nvPr>
            <p:ph type="title"/>
          </p:nvPr>
        </p:nvSpPr>
        <p:spPr>
          <a:xfrm>
            <a:off x="457200" y="274638"/>
            <a:ext cx="8229600" cy="715962"/>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838200" y="1066800"/>
            <a:ext cx="7543800" cy="1981200"/>
          </a:xfrm>
        </p:spPr>
        <p:txBody>
          <a:bodyPr>
            <a:noAutofit/>
          </a:bodyPr>
          <a:lstStyle/>
          <a:p>
            <a:pPr algn="just">
              <a:buFont typeface="+mj-lt"/>
              <a:buAutoNum type="arabicPeriod"/>
            </a:pPr>
            <a:r>
              <a:rPr lang="en-US" sz="1800" b="1" dirty="0">
                <a:latin typeface="Times New Roman" panose="02020603050405020304" pitchFamily="18" charset="0"/>
                <a:cs typeface="Times New Roman" panose="02020603050405020304" pitchFamily="18" charset="0"/>
              </a:rPr>
              <a:t>Effective Incentive Mechanism: </a:t>
            </a:r>
            <a:r>
              <a:rPr lang="en-US" sz="1600" dirty="0">
                <a:latin typeface="Times New Roman" panose="02020603050405020304" pitchFamily="18" charset="0"/>
                <a:cs typeface="Times New Roman" panose="02020603050405020304" pitchFamily="18" charset="0"/>
              </a:rPr>
              <a:t>The research paper introduces a comprehensive incentive mechanism with a rating system, reward dividing scheme, and reputation system. This motivates workers to provide high-quality solutions in crowdsourcing systems.</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Game-Theoretic Analysis: </a:t>
            </a:r>
            <a:r>
              <a:rPr lang="en-US" sz="1600" dirty="0">
                <a:latin typeface="Times New Roman" panose="02020603050405020304" pitchFamily="18" charset="0"/>
                <a:cs typeface="Times New Roman" panose="02020603050405020304" pitchFamily="18" charset="0"/>
              </a:rPr>
              <a:t>Game-theoretic analysis is applied to understand the strategic behavior of workers. This analytical approach ensures the design of mechanisms that guarantee high-quality solutions and eliminate free-riding risks.</a:t>
            </a:r>
          </a:p>
        </p:txBody>
      </p:sp>
      <p:sp>
        <p:nvSpPr>
          <p:cNvPr id="8" name="TextBox 7">
            <a:extLst>
              <a:ext uri="{FF2B5EF4-FFF2-40B4-BE49-F238E27FC236}">
                <a16:creationId xmlns:a16="http://schemas.microsoft.com/office/drawing/2014/main" id="{BF9C4DCC-6D0D-6666-C06D-D45BA2292D27}"/>
              </a:ext>
            </a:extLst>
          </p:cNvPr>
          <p:cNvSpPr txBox="1"/>
          <p:nvPr/>
        </p:nvSpPr>
        <p:spPr>
          <a:xfrm>
            <a:off x="838200" y="4080325"/>
            <a:ext cx="7604011" cy="1877437"/>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Algorithmic Complexity:</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research paper may introduce complex algorithms as part of the incentive mechanisms. Complex algorithms can pose challenges during implementation, making the system harder to understand and maintain.</a:t>
            </a:r>
          </a:p>
          <a:p>
            <a:pPr marL="342900"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Scalability Issues: </a:t>
            </a:r>
            <a:r>
              <a:rPr lang="en-US" sz="1600" dirty="0">
                <a:latin typeface="Times New Roman" panose="02020603050405020304" pitchFamily="18" charset="0"/>
                <a:cs typeface="Times New Roman" panose="02020603050405020304" pitchFamily="18" charset="0"/>
              </a:rPr>
              <a:t>The proposed incentive mechanisms may face scalability issues as the user base grows. Scalability challenges could result in degraded performance or increased resource requirements.</a:t>
            </a:r>
          </a:p>
        </p:txBody>
      </p:sp>
      <p:sp>
        <p:nvSpPr>
          <p:cNvPr id="11" name="Title 1">
            <a:extLst>
              <a:ext uri="{FF2B5EF4-FFF2-40B4-BE49-F238E27FC236}">
                <a16:creationId xmlns:a16="http://schemas.microsoft.com/office/drawing/2014/main" id="{A5CA20E9-7B61-6ABE-684D-EC361FB7B712}"/>
              </a:ext>
            </a:extLst>
          </p:cNvPr>
          <p:cNvSpPr txBox="1">
            <a:spLocks/>
          </p:cNvSpPr>
          <p:nvPr/>
        </p:nvSpPr>
        <p:spPr>
          <a:xfrm>
            <a:off x="457200" y="32766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1980520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35B71-377B-3518-C40A-F191CFB08E1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648A66A-91E9-E990-06AD-7CF73DC8E2FC}"/>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a:extLst>
              <a:ext uri="{FF2B5EF4-FFF2-40B4-BE49-F238E27FC236}">
                <a16:creationId xmlns:a16="http://schemas.microsoft.com/office/drawing/2014/main" id="{073B126C-7C32-752F-5F30-69BBB095E73C}"/>
              </a:ext>
            </a:extLst>
          </p:cNvPr>
          <p:cNvSpPr txBox="1">
            <a:spLocks/>
          </p:cNvSpPr>
          <p:nvPr/>
        </p:nvSpPr>
        <p:spPr>
          <a:xfrm>
            <a:off x="457200" y="588320"/>
            <a:ext cx="8229600" cy="6308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PAPER 10 </a:t>
            </a:r>
          </a:p>
        </p:txBody>
      </p:sp>
      <p:sp>
        <p:nvSpPr>
          <p:cNvPr id="6" name="TextBox 5">
            <a:extLst>
              <a:ext uri="{FF2B5EF4-FFF2-40B4-BE49-F238E27FC236}">
                <a16:creationId xmlns:a16="http://schemas.microsoft.com/office/drawing/2014/main" id="{A161E35E-0822-B429-BEE4-043DB8E3BEAF}"/>
              </a:ext>
            </a:extLst>
          </p:cNvPr>
          <p:cNvSpPr txBox="1"/>
          <p:nvPr/>
        </p:nvSpPr>
        <p:spPr>
          <a:xfrm>
            <a:off x="824084" y="1419285"/>
            <a:ext cx="7740422" cy="4524315"/>
          </a:xfrm>
          <a:prstGeom prst="rect">
            <a:avLst/>
          </a:prstGeom>
          <a:noFill/>
        </p:spPr>
        <p:txBody>
          <a:bodyPr wrap="square" rtlCol="0">
            <a:spAutoFit/>
          </a:bodyPr>
          <a:lstStyle/>
          <a:p>
            <a:pPr algn="just"/>
            <a:r>
              <a:rPr lang="en-US" b="1" i="0" dirty="0">
                <a:effectLst/>
                <a:latin typeface="Times New Roman" panose="02020603050405020304" pitchFamily="18" charset="0"/>
                <a:cs typeface="Times New Roman" panose="02020603050405020304" pitchFamily="18" charset="0"/>
              </a:rPr>
              <a:t>Title: </a:t>
            </a:r>
            <a:r>
              <a:rPr lang="en-US" b="0" i="0" dirty="0">
                <a:effectLst/>
                <a:latin typeface="Times New Roman" panose="02020603050405020304" pitchFamily="18" charset="0"/>
                <a:cs typeface="Times New Roman" panose="02020603050405020304" pitchFamily="18" charset="0"/>
              </a:rPr>
              <a:t>Design and Implementation of Tourism Information System Based on Google Maps API</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Authors: </a:t>
            </a:r>
            <a:r>
              <a:rPr lang="en-US" b="0" i="0" dirty="0" err="1">
                <a:effectLst/>
                <a:latin typeface="Times New Roman" panose="02020603050405020304" pitchFamily="18" charset="0"/>
                <a:cs typeface="Times New Roman" panose="02020603050405020304" pitchFamily="18" charset="0"/>
              </a:rPr>
              <a:t>Yimeng</a:t>
            </a:r>
            <a:r>
              <a:rPr lang="en-US" b="0" i="0" dirty="0">
                <a:effectLst/>
                <a:latin typeface="Times New Roman" panose="02020603050405020304" pitchFamily="18" charset="0"/>
                <a:cs typeface="Times New Roman" panose="02020603050405020304" pitchFamily="18" charset="0"/>
              </a:rPr>
              <a:t> Wu, </a:t>
            </a:r>
            <a:r>
              <a:rPr lang="en-US" b="0" i="0" dirty="0" err="1">
                <a:effectLst/>
                <a:latin typeface="Times New Roman" panose="02020603050405020304" pitchFamily="18" charset="0"/>
                <a:cs typeface="Times New Roman" panose="02020603050405020304" pitchFamily="18" charset="0"/>
              </a:rPr>
              <a:t>Zhixue</a:t>
            </a:r>
            <a:r>
              <a:rPr lang="en-US" b="0" i="0" dirty="0">
                <a:effectLst/>
                <a:latin typeface="Times New Roman" panose="02020603050405020304" pitchFamily="18" charset="0"/>
                <a:cs typeface="Times New Roman" panose="02020603050405020304" pitchFamily="18" charset="0"/>
              </a:rPr>
              <a:t> Liang, Liming Liu</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Year: </a:t>
            </a:r>
            <a:r>
              <a:rPr lang="en-US" b="0" i="0" dirty="0">
                <a:effectLst/>
                <a:latin typeface="Times New Roman" panose="02020603050405020304" pitchFamily="18" charset="0"/>
                <a:cs typeface="Times New Roman" panose="02020603050405020304" pitchFamily="18" charset="0"/>
              </a:rPr>
              <a:t>2014</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Abstract: </a:t>
            </a:r>
            <a:r>
              <a:rPr lang="en-US" b="0" i="0" dirty="0">
                <a:effectLst/>
                <a:latin typeface="Times New Roman" panose="02020603050405020304" pitchFamily="18" charset="0"/>
                <a:cs typeface="Times New Roman" panose="02020603050405020304" pitchFamily="18" charset="0"/>
              </a:rPr>
              <a:t>This paper proposes a tourism information system using Google Maps with Web GIS to provide accurate information for self-navigation tourists. The system is based on J2EE platform and uses Struts2 framework, Google Maps API, Ajax, JSON, and other technologies to implement an open travel information platform. The system allows tourists to access classified tourism information, mark and discuss places they have traveled, and provide feedback. The paper analyzes the system's architecture, database design, and key technologies, concluding that the system effectively resolves the defects of information search in traditional tourism websites.</a:t>
            </a:r>
          </a:p>
        </p:txBody>
      </p:sp>
    </p:spTree>
    <p:extLst>
      <p:ext uri="{BB962C8B-B14F-4D97-AF65-F5344CB8AC3E}">
        <p14:creationId xmlns:p14="http://schemas.microsoft.com/office/powerpoint/2010/main" val="2036054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1D2EF-FA6D-0E1B-4CA8-8EEB5820F3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93823-8D78-87DE-AEF4-C595DBAEBC1D}"/>
              </a:ext>
            </a:extLst>
          </p:cNvPr>
          <p:cNvSpPr>
            <a:spLocks noGrp="1"/>
          </p:cNvSpPr>
          <p:nvPr>
            <p:ph type="title" idx="4294967295"/>
          </p:nvPr>
        </p:nvSpPr>
        <p:spPr>
          <a:xfrm>
            <a:off x="495300" y="76200"/>
            <a:ext cx="8153400" cy="1143000"/>
          </a:xfrm>
        </p:spPr>
        <p:txBody>
          <a:bodyPr>
            <a:noAutofit/>
          </a:bodyPr>
          <a:lstStyle/>
          <a:p>
            <a:r>
              <a:rPr lang="en-US" sz="3200" b="1" dirty="0">
                <a:latin typeface="Times New Roman" panose="02020603050405020304" pitchFamily="18" charset="0"/>
                <a:cs typeface="Times New Roman" panose="02020603050405020304" pitchFamily="18" charset="0"/>
              </a:rPr>
              <a:t>CONCEPT RELATED TO OUR PROJECT</a:t>
            </a:r>
          </a:p>
        </p:txBody>
      </p:sp>
      <p:sp>
        <p:nvSpPr>
          <p:cNvPr id="4" name="TextBox 3">
            <a:extLst>
              <a:ext uri="{FF2B5EF4-FFF2-40B4-BE49-F238E27FC236}">
                <a16:creationId xmlns:a16="http://schemas.microsoft.com/office/drawing/2014/main" id="{DB14B45E-20A8-217F-5426-41D3864C484B}"/>
              </a:ext>
            </a:extLst>
          </p:cNvPr>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a:extLst>
              <a:ext uri="{FF2B5EF4-FFF2-40B4-BE49-F238E27FC236}">
                <a16:creationId xmlns:a16="http://schemas.microsoft.com/office/drawing/2014/main" id="{FF143A4E-F54E-437C-98FD-758D49480700}"/>
              </a:ext>
            </a:extLst>
          </p:cNvPr>
          <p:cNvSpPr/>
          <p:nvPr/>
        </p:nvSpPr>
        <p:spPr>
          <a:xfrm>
            <a:off x="876300" y="1348871"/>
            <a:ext cx="7391400" cy="1089529"/>
          </a:xfrm>
          <a:prstGeom prst="rect">
            <a:avLst/>
          </a:prstGeom>
        </p:spPr>
        <p:txBody>
          <a:bodyPr wrap="square">
            <a:spAutoFit/>
          </a:bodyPr>
          <a:lstStyle/>
          <a:p>
            <a:pPr marR="0" lvl="0" algn="just" defTabSz="914400" eaLnBrk="1" fontAlgn="auto" latinLnBrk="0" hangingPunct="1">
              <a:lnSpc>
                <a:spcPct val="90000"/>
              </a:lnSpc>
              <a:spcBef>
                <a:spcPts val="1000"/>
              </a:spcBef>
              <a:spcAft>
                <a:spcPts val="0"/>
              </a:spcAft>
              <a:buClrTx/>
              <a:buSzTx/>
              <a:tabLst/>
              <a:defRPr/>
            </a:pPr>
            <a:r>
              <a:rPr lang="en-US" kern="0" dirty="0">
                <a:solidFill>
                  <a:prstClr val="black"/>
                </a:solidFill>
                <a:latin typeface="Times New Roman" panose="02020603050405020304" pitchFamily="18" charset="0"/>
                <a:cs typeface="Times New Roman" panose="02020603050405020304" pitchFamily="18" charset="0"/>
              </a:rPr>
              <a:t>Both project revolve around a common theme: leveraging mapping technology. While OrphaConnect uses maps for efficient food distribution, our project employs maps to track specific venues. The shared focus lies in maximizing the potential of mapping technology to achieve project goals.</a:t>
            </a:r>
            <a:endParaRPr kumimoji="0" lang="en-US"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0326630-89CC-5C62-63C8-605D9AE60CA5}"/>
              </a:ext>
            </a:extLst>
          </p:cNvPr>
          <p:cNvSpPr txBox="1"/>
          <p:nvPr/>
        </p:nvSpPr>
        <p:spPr>
          <a:xfrm>
            <a:off x="701789" y="3011493"/>
            <a:ext cx="7740422"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ALGORITHM USED</a:t>
            </a:r>
          </a:p>
        </p:txBody>
      </p:sp>
      <p:sp>
        <p:nvSpPr>
          <p:cNvPr id="14" name="TextBox 13">
            <a:extLst>
              <a:ext uri="{FF2B5EF4-FFF2-40B4-BE49-F238E27FC236}">
                <a16:creationId xmlns:a16="http://schemas.microsoft.com/office/drawing/2014/main" id="{1F23560B-3E57-FA1A-5F50-1D39BBADA301}"/>
              </a:ext>
            </a:extLst>
          </p:cNvPr>
          <p:cNvSpPr txBox="1"/>
          <p:nvPr/>
        </p:nvSpPr>
        <p:spPr>
          <a:xfrm>
            <a:off x="701790" y="3849693"/>
            <a:ext cx="7740421" cy="2204706"/>
          </a:xfrm>
          <a:prstGeom prst="rect">
            <a:avLst/>
          </a:prstGeom>
          <a:noFill/>
        </p:spPr>
        <p:txBody>
          <a:bodyPr wrap="square">
            <a:spAutoFit/>
          </a:bodyPr>
          <a:lstStyle/>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Geocoding Algorithm: </a:t>
            </a:r>
            <a:r>
              <a:rPr kumimoji="0" lang="en-US" sz="1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Converts addresses or location names into geographic coordinates for accurate map placement and location-based information.</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Search Algorithm: </a:t>
            </a:r>
            <a:r>
              <a:rPr kumimoji="0" lang="en-US" sz="1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Enables users to search for specific tourism information based on keywords, categories, or locations, facilitating efficient data retrieval from the system's database.</a:t>
            </a:r>
          </a:p>
          <a:p>
            <a:pPr marL="342900" marR="0" lvl="0" indent="-342900" algn="just" defTabSz="914400" eaLnBrk="1" fontAlgn="auto" latinLnBrk="0" hangingPunct="1">
              <a:lnSpc>
                <a:spcPct val="90000"/>
              </a:lnSpc>
              <a:spcBef>
                <a:spcPts val="1000"/>
              </a:spcBef>
              <a:spcAft>
                <a:spcPts val="0"/>
              </a:spcAft>
              <a:buClrTx/>
              <a:buSzTx/>
              <a:buFont typeface="+mj-lt"/>
              <a:buAutoNum type="arabicPeriod"/>
              <a:tabLst/>
              <a:defRPr/>
            </a:pPr>
            <a:r>
              <a:rPr kumimoji="0" lang="en-US"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Event Handling Algorithms: </a:t>
            </a:r>
            <a:r>
              <a:rPr kumimoji="0" lang="en-US" sz="1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Manage user interactions with the map, including click and drag events, to ensure a responsive and interactive user experience within the system.</a:t>
            </a:r>
          </a:p>
        </p:txBody>
      </p:sp>
    </p:spTree>
    <p:extLst>
      <p:ext uri="{BB962C8B-B14F-4D97-AF65-F5344CB8AC3E}">
        <p14:creationId xmlns:p14="http://schemas.microsoft.com/office/powerpoint/2010/main" val="32024108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10FF0-AF26-8A67-DEDF-B4A56862782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0D9EA32-6656-7D7E-22AE-C06DED2D1D5C}"/>
              </a:ext>
            </a:extLst>
          </p:cNvPr>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a:extLst>
              <a:ext uri="{FF2B5EF4-FFF2-40B4-BE49-F238E27FC236}">
                <a16:creationId xmlns:a16="http://schemas.microsoft.com/office/drawing/2014/main" id="{F55D787D-2A4C-C95C-18B4-7FBEDFD1BB45}"/>
              </a:ext>
            </a:extLst>
          </p:cNvPr>
          <p:cNvSpPr>
            <a:spLocks noGrp="1"/>
          </p:cNvSpPr>
          <p:nvPr>
            <p:ph type="title"/>
          </p:nvPr>
        </p:nvSpPr>
        <p:spPr>
          <a:xfrm>
            <a:off x="457200" y="274638"/>
            <a:ext cx="8229600" cy="715962"/>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46D455E9-537B-FF99-486D-E58F2F5757BE}"/>
              </a:ext>
            </a:extLst>
          </p:cNvPr>
          <p:cNvSpPr>
            <a:spLocks noGrp="1"/>
          </p:cNvSpPr>
          <p:nvPr>
            <p:ph idx="1"/>
          </p:nvPr>
        </p:nvSpPr>
        <p:spPr>
          <a:xfrm>
            <a:off x="838200" y="1066800"/>
            <a:ext cx="7543800" cy="1981200"/>
          </a:xfrm>
        </p:spPr>
        <p:txBody>
          <a:bodyPr>
            <a:noAutofit/>
          </a:bodyPr>
          <a:lstStyle/>
          <a:p>
            <a:pPr algn="just">
              <a:buFont typeface="+mj-lt"/>
              <a:buAutoNum type="arabicPeriod"/>
            </a:pPr>
            <a:r>
              <a:rPr lang="en-US" sz="1800" b="1" dirty="0">
                <a:latin typeface="Times New Roman" panose="02020603050405020304" pitchFamily="18" charset="0"/>
                <a:cs typeface="Times New Roman" panose="02020603050405020304" pitchFamily="18" charset="0"/>
              </a:rPr>
              <a:t>Enhanced User Experience: </a:t>
            </a:r>
            <a:r>
              <a:rPr lang="en-US" sz="1600" dirty="0">
                <a:latin typeface="Times New Roman" panose="02020603050405020304" pitchFamily="18" charset="0"/>
                <a:cs typeface="Times New Roman" panose="02020603050405020304" pitchFamily="18" charset="0"/>
              </a:rPr>
              <a:t>The system offers an interactive and visually engaging platform, facilitating easy access to tourism information for effective travel planning.</a:t>
            </a:r>
          </a:p>
          <a:p>
            <a:pPr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a:latin typeface="Times New Roman" panose="02020603050405020304" pitchFamily="18" charset="0"/>
                <a:cs typeface="Times New Roman" panose="02020603050405020304" pitchFamily="18" charset="0"/>
              </a:rPr>
              <a:t>Efficient Search Functionality: </a:t>
            </a:r>
            <a:r>
              <a:rPr lang="en-US" sz="1600" dirty="0">
                <a:latin typeface="Times New Roman" panose="02020603050405020304" pitchFamily="18" charset="0"/>
                <a:cs typeface="Times New Roman" panose="02020603050405020304" pitchFamily="18" charset="0"/>
              </a:rPr>
              <a:t>Search algorithms enable quick and effective retrieval of tourism information based on keywords, categories, or locations, enhancing usability and efficiency in information retrieval.</a:t>
            </a:r>
          </a:p>
        </p:txBody>
      </p:sp>
      <p:sp>
        <p:nvSpPr>
          <p:cNvPr id="8" name="TextBox 7">
            <a:extLst>
              <a:ext uri="{FF2B5EF4-FFF2-40B4-BE49-F238E27FC236}">
                <a16:creationId xmlns:a16="http://schemas.microsoft.com/office/drawing/2014/main" id="{14612894-E122-68C7-0BB3-276F31241189}"/>
              </a:ext>
            </a:extLst>
          </p:cNvPr>
          <p:cNvSpPr txBox="1"/>
          <p:nvPr/>
        </p:nvSpPr>
        <p:spPr>
          <a:xfrm>
            <a:off x="838200" y="4080325"/>
            <a:ext cx="7604011" cy="1877437"/>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Incomplete Information Scope: </a:t>
            </a:r>
            <a:r>
              <a:rPr lang="en-US" sz="1600" dirty="0">
                <a:latin typeface="Times New Roman" panose="02020603050405020304" pitchFamily="18" charset="0"/>
                <a:cs typeface="Times New Roman" panose="02020603050405020304" pitchFamily="18" charset="0"/>
              </a:rPr>
              <a:t>The system does not provide comprehensive details on certain essential services, limiting its coverage in areas such as availability, potentially leaving users without crucial information for their travel needs.</a:t>
            </a:r>
          </a:p>
          <a:p>
            <a:pPr marL="342900"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Limited Offline Functionality: </a:t>
            </a:r>
            <a:r>
              <a:rPr lang="en-US" sz="1600" dirty="0">
                <a:latin typeface="Times New Roman" panose="02020603050405020304" pitchFamily="18" charset="0"/>
                <a:cs typeface="Times New Roman" panose="02020603050405020304" pitchFamily="18" charset="0"/>
              </a:rPr>
              <a:t>The system may face constraints in scenarios with unreliable or no internet connectivity, hindering users' access to critical information when offline.</a:t>
            </a:r>
          </a:p>
        </p:txBody>
      </p:sp>
      <p:sp>
        <p:nvSpPr>
          <p:cNvPr id="11" name="Title 1">
            <a:extLst>
              <a:ext uri="{FF2B5EF4-FFF2-40B4-BE49-F238E27FC236}">
                <a16:creationId xmlns:a16="http://schemas.microsoft.com/office/drawing/2014/main" id="{C9FE3F92-EFBF-3269-258B-D9AD45139191}"/>
              </a:ext>
            </a:extLst>
          </p:cNvPr>
          <p:cNvSpPr txBox="1">
            <a:spLocks/>
          </p:cNvSpPr>
          <p:nvPr/>
        </p:nvSpPr>
        <p:spPr>
          <a:xfrm>
            <a:off x="457200" y="32766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40360404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91B1B-C836-05F5-EFB6-EB03DA0C573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3462BF-5561-0EFA-E7B3-656BEA479C62}"/>
              </a:ext>
            </a:extLst>
          </p:cNvPr>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a:extLst>
              <a:ext uri="{FF2B5EF4-FFF2-40B4-BE49-F238E27FC236}">
                <a16:creationId xmlns:a16="http://schemas.microsoft.com/office/drawing/2014/main" id="{B362D4E0-E067-5204-E9E6-C93178940A14}"/>
              </a:ext>
            </a:extLst>
          </p:cNvPr>
          <p:cNvSpPr>
            <a:spLocks noGrp="1"/>
          </p:cNvSpPr>
          <p:nvPr>
            <p:ph type="title"/>
          </p:nvPr>
        </p:nvSpPr>
        <p:spPr>
          <a:xfrm>
            <a:off x="457200" y="274638"/>
            <a:ext cx="8229600" cy="715962"/>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6F835687-D2DC-6DE0-740B-B034BB40A495}"/>
              </a:ext>
            </a:extLst>
          </p:cNvPr>
          <p:cNvSpPr>
            <a:spLocks noGrp="1"/>
          </p:cNvSpPr>
          <p:nvPr>
            <p:ph idx="1"/>
          </p:nvPr>
        </p:nvSpPr>
        <p:spPr>
          <a:xfrm>
            <a:off x="838200" y="1066800"/>
            <a:ext cx="7543800" cy="1981200"/>
          </a:xfrm>
        </p:spPr>
        <p:txBody>
          <a:bodyPr>
            <a:noAutofit/>
          </a:bodyPr>
          <a:lstStyle/>
          <a:p>
            <a:pPr algn="just">
              <a:buFont typeface="+mj-lt"/>
              <a:buAutoNum type="arabicPeriod"/>
            </a:pPr>
            <a:r>
              <a:rPr lang="en-US" sz="1800" b="1" dirty="0">
                <a:latin typeface="Times New Roman" panose="02020603050405020304" pitchFamily="18" charset="0"/>
                <a:cs typeface="Times New Roman" panose="02020603050405020304" pitchFamily="18" charset="0"/>
              </a:rPr>
              <a:t>Enhanced User Experience: </a:t>
            </a:r>
            <a:r>
              <a:rPr lang="en-US" sz="1600" dirty="0">
                <a:latin typeface="Times New Roman" panose="02020603050405020304" pitchFamily="18" charset="0"/>
                <a:cs typeface="Times New Roman" panose="02020603050405020304" pitchFamily="18" charset="0"/>
              </a:rPr>
              <a:t>The system offers an interactive and visually engaging platform, facilitating easy access to tourism information for effective travel planning.</a:t>
            </a:r>
          </a:p>
          <a:p>
            <a:pPr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a:latin typeface="Times New Roman" panose="02020603050405020304" pitchFamily="18" charset="0"/>
                <a:cs typeface="Times New Roman" panose="02020603050405020304" pitchFamily="18" charset="0"/>
              </a:rPr>
              <a:t>Efficient Search Functionality: </a:t>
            </a:r>
            <a:r>
              <a:rPr lang="en-US" sz="1600" dirty="0">
                <a:latin typeface="Times New Roman" panose="02020603050405020304" pitchFamily="18" charset="0"/>
                <a:cs typeface="Times New Roman" panose="02020603050405020304" pitchFamily="18" charset="0"/>
              </a:rPr>
              <a:t>Search algorithms enable quick and effective retrieval of tourism information based on keywords, categories, or locations, enhancing usability and efficiency in information retrieval.</a:t>
            </a:r>
          </a:p>
        </p:txBody>
      </p:sp>
      <p:sp>
        <p:nvSpPr>
          <p:cNvPr id="8" name="TextBox 7">
            <a:extLst>
              <a:ext uri="{FF2B5EF4-FFF2-40B4-BE49-F238E27FC236}">
                <a16:creationId xmlns:a16="http://schemas.microsoft.com/office/drawing/2014/main" id="{BD973F93-11E2-5369-BA34-0BAD566E87F5}"/>
              </a:ext>
            </a:extLst>
          </p:cNvPr>
          <p:cNvSpPr txBox="1"/>
          <p:nvPr/>
        </p:nvSpPr>
        <p:spPr>
          <a:xfrm>
            <a:off x="838200" y="4080325"/>
            <a:ext cx="7604011" cy="1877437"/>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Incomplete Information Scope: </a:t>
            </a:r>
            <a:r>
              <a:rPr lang="en-US" sz="1600" dirty="0">
                <a:latin typeface="Times New Roman" panose="02020603050405020304" pitchFamily="18" charset="0"/>
                <a:cs typeface="Times New Roman" panose="02020603050405020304" pitchFamily="18" charset="0"/>
              </a:rPr>
              <a:t>The system does not provide comprehensive details on certain essential services, limiting its coverage in areas such as availability, potentially leaving users without crucial information for their travel needs.</a:t>
            </a:r>
          </a:p>
          <a:p>
            <a:pPr marL="342900"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Limited Offline Functionality: </a:t>
            </a:r>
            <a:r>
              <a:rPr lang="en-US" sz="1600" dirty="0">
                <a:latin typeface="Times New Roman" panose="02020603050405020304" pitchFamily="18" charset="0"/>
                <a:cs typeface="Times New Roman" panose="02020603050405020304" pitchFamily="18" charset="0"/>
              </a:rPr>
              <a:t>The system may face constraints in scenarios with unreliable or no internet connectivity, hindering users' access to critical information when offline.</a:t>
            </a:r>
          </a:p>
        </p:txBody>
      </p:sp>
      <p:sp>
        <p:nvSpPr>
          <p:cNvPr id="11" name="Title 1">
            <a:extLst>
              <a:ext uri="{FF2B5EF4-FFF2-40B4-BE49-F238E27FC236}">
                <a16:creationId xmlns:a16="http://schemas.microsoft.com/office/drawing/2014/main" id="{544982F7-38F5-1557-16A7-184070CDA695}"/>
              </a:ext>
            </a:extLst>
          </p:cNvPr>
          <p:cNvSpPr txBox="1">
            <a:spLocks/>
          </p:cNvSpPr>
          <p:nvPr/>
        </p:nvSpPr>
        <p:spPr>
          <a:xfrm>
            <a:off x="457200" y="3276600"/>
            <a:ext cx="8229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15318486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B5EBB-1745-9D13-438F-1E27041D60B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C83C514-CB7B-89F5-B17A-17C30C8F5FEC}"/>
              </a:ext>
            </a:extLst>
          </p:cNvPr>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a:extLst>
              <a:ext uri="{FF2B5EF4-FFF2-40B4-BE49-F238E27FC236}">
                <a16:creationId xmlns:a16="http://schemas.microsoft.com/office/drawing/2014/main" id="{EF01F6ED-936A-A243-AD17-607F8D8AA221}"/>
              </a:ext>
            </a:extLst>
          </p:cNvPr>
          <p:cNvSpPr>
            <a:spLocks noGrp="1"/>
          </p:cNvSpPr>
          <p:nvPr>
            <p:ph type="title"/>
          </p:nvPr>
        </p:nvSpPr>
        <p:spPr>
          <a:xfrm>
            <a:off x="457200" y="274638"/>
            <a:ext cx="8229600" cy="715962"/>
          </a:xfrm>
        </p:spPr>
        <p:txBody>
          <a:bodyPr>
            <a:normAutofit/>
          </a:bodyPr>
          <a:lstStyle/>
          <a:p>
            <a:r>
              <a:rPr lang="en-US" sz="3200" b="1"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A1AC7BF5-A1CB-6552-A233-79981F355C34}"/>
              </a:ext>
            </a:extLst>
          </p:cNvPr>
          <p:cNvSpPr>
            <a:spLocks noGrp="1"/>
          </p:cNvSpPr>
          <p:nvPr>
            <p:ph idx="1"/>
          </p:nvPr>
        </p:nvSpPr>
        <p:spPr>
          <a:xfrm>
            <a:off x="800100" y="1325562"/>
            <a:ext cx="7543800" cy="4770438"/>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[1] </a:t>
            </a:r>
            <a:r>
              <a:rPr lang="en-US" sz="1600" dirty="0">
                <a:latin typeface="Times New Roman" panose="02020603050405020304" pitchFamily="18" charset="0"/>
                <a:cs typeface="Times New Roman" panose="02020603050405020304" pitchFamily="18" charset="0"/>
              </a:rPr>
              <a:t>N. </a:t>
            </a:r>
            <a:r>
              <a:rPr lang="en-US" sz="1600" dirty="0" err="1">
                <a:latin typeface="Times New Roman" panose="02020603050405020304" pitchFamily="18" charset="0"/>
                <a:cs typeface="Times New Roman" panose="02020603050405020304" pitchFamily="18" charset="0"/>
              </a:rPr>
              <a:t>Alblihed</a:t>
            </a:r>
            <a:r>
              <a:rPr lang="en-US" sz="1600" dirty="0">
                <a:latin typeface="Times New Roman" panose="02020603050405020304" pitchFamily="18" charset="0"/>
                <a:cs typeface="Times New Roman" panose="02020603050405020304" pitchFamily="18" charset="0"/>
              </a:rPr>
              <a:t>, M. Almutairi, R. </a:t>
            </a:r>
            <a:r>
              <a:rPr lang="en-US" sz="1600" dirty="0" err="1">
                <a:latin typeface="Times New Roman" panose="02020603050405020304" pitchFamily="18" charset="0"/>
                <a:cs typeface="Times New Roman" panose="02020603050405020304" pitchFamily="18" charset="0"/>
              </a:rPr>
              <a:t>Almahmoud</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Aladhadh</a:t>
            </a:r>
            <a:r>
              <a:rPr lang="en-US" sz="1600" dirty="0">
                <a:latin typeface="Times New Roman" panose="02020603050405020304" pitchFamily="18" charset="0"/>
                <a:cs typeface="Times New Roman" panose="02020603050405020304" pitchFamily="18" charset="0"/>
              </a:rPr>
              <a:t> and A. </a:t>
            </a:r>
            <a:r>
              <a:rPr lang="en-US" sz="1600" dirty="0" err="1">
                <a:latin typeface="Times New Roman" panose="02020603050405020304" pitchFamily="18" charset="0"/>
                <a:cs typeface="Times New Roman" panose="02020603050405020304" pitchFamily="18" charset="0"/>
              </a:rPr>
              <a:t>Alabdulatif</a:t>
            </a:r>
            <a:r>
              <a:rPr lang="en-US" sz="1600" dirty="0">
                <a:latin typeface="Times New Roman" panose="02020603050405020304" pitchFamily="18" charset="0"/>
                <a:cs typeface="Times New Roman" panose="02020603050405020304" pitchFamily="18" charset="0"/>
              </a:rPr>
              <a:t>, "Developing Food Charity Operations Management System," 2022 2nd International Conference on Computing and Information Technology (ICCIT), Tabuk, Saudi Arabia, 2022, pp. 93-96,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10.1109/ICCIT52419.2022.9711609.</a:t>
            </a:r>
          </a:p>
          <a:p>
            <a:pPr marL="0" indent="0" algn="just">
              <a:buNone/>
            </a:pPr>
            <a:r>
              <a:rPr lang="en-US" sz="1600" b="1"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C. Varghese, D. Pathak and A. S. </a:t>
            </a:r>
            <a:r>
              <a:rPr lang="en-US" sz="1600" dirty="0" err="1">
                <a:latin typeface="Times New Roman" panose="02020603050405020304" pitchFamily="18" charset="0"/>
                <a:cs typeface="Times New Roman" panose="02020603050405020304" pitchFamily="18" charset="0"/>
              </a:rPr>
              <a:t>Varde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SeVa</a:t>
            </a:r>
            <a:r>
              <a:rPr lang="en-US" sz="1600" dirty="0">
                <a:latin typeface="Times New Roman" panose="02020603050405020304" pitchFamily="18" charset="0"/>
                <a:cs typeface="Times New Roman" panose="02020603050405020304" pitchFamily="18" charset="0"/>
              </a:rPr>
              <a:t>: A Food Donation App for Smart Living," 2021 IEEE 11th Annual Computing and Communication Workshop and Conference (CCWC), NV, USA, 2021, pp. 0408-0413,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10.1109/CCWC51732.2021.9375945.</a:t>
            </a:r>
          </a:p>
          <a:p>
            <a:pPr marL="0" indent="0" algn="just">
              <a:buNone/>
            </a:pPr>
            <a:r>
              <a:rPr lang="en-US" sz="1600" b="1" dirty="0">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 Naomi, J., </a:t>
            </a:r>
            <a:r>
              <a:rPr lang="en-US" sz="1600" dirty="0" err="1">
                <a:latin typeface="Times New Roman" panose="02020603050405020304" pitchFamily="18" charset="0"/>
                <a:cs typeface="Times New Roman" panose="02020603050405020304" pitchFamily="18" charset="0"/>
              </a:rPr>
              <a:t>Jeniel</a:t>
            </a:r>
            <a:r>
              <a:rPr lang="en-US" sz="1600" dirty="0">
                <a:latin typeface="Times New Roman" panose="02020603050405020304" pitchFamily="18" charset="0"/>
                <a:cs typeface="Times New Roman" panose="02020603050405020304" pitchFamily="18" charset="0"/>
              </a:rPr>
              <a:t>, R., Eswaran, K., &amp; </a:t>
            </a:r>
            <a:r>
              <a:rPr lang="en-US" sz="1600" dirty="0" err="1">
                <a:latin typeface="Times New Roman" panose="02020603050405020304" pitchFamily="18" charset="0"/>
                <a:cs typeface="Times New Roman" panose="02020603050405020304" pitchFamily="18" charset="0"/>
              </a:rPr>
              <a:t>Kumaar</a:t>
            </a:r>
            <a:r>
              <a:rPr lang="en-US" sz="1600" dirty="0">
                <a:latin typeface="Times New Roman" panose="02020603050405020304" pitchFamily="18" charset="0"/>
                <a:cs typeface="Times New Roman" panose="02020603050405020304" pitchFamily="18" charset="0"/>
              </a:rPr>
              <a:t>, N. (2021). Intelligent Transaction System for Fraud Detection using Deep Learning Networks. Journal of Physics: Conference Series, 1916, 012031. https://doi.org/10.1088/1742-6596/1916/1/012031</a:t>
            </a:r>
          </a:p>
          <a:p>
            <a:pPr marL="0" indent="0" algn="just">
              <a:buNone/>
            </a:pPr>
            <a:r>
              <a:rPr lang="en-US" sz="1600" b="1" dirty="0">
                <a:latin typeface="Times New Roman" panose="02020603050405020304" pitchFamily="18" charset="0"/>
                <a:cs typeface="Times New Roman" panose="02020603050405020304" pitchFamily="18" charset="0"/>
              </a:rPr>
              <a:t>[4]</a:t>
            </a:r>
            <a:r>
              <a:rPr lang="en-US" sz="1600" dirty="0">
                <a:latin typeface="Times New Roman" panose="02020603050405020304" pitchFamily="18" charset="0"/>
                <a:cs typeface="Times New Roman" panose="02020603050405020304" pitchFamily="18" charset="0"/>
              </a:rPr>
              <a:t> R. Shinta </a:t>
            </a:r>
            <a:r>
              <a:rPr lang="en-US" sz="1600" dirty="0" err="1">
                <a:latin typeface="Times New Roman" panose="02020603050405020304" pitchFamily="18" charset="0"/>
                <a:cs typeface="Times New Roman" panose="02020603050405020304" pitchFamily="18" charset="0"/>
              </a:rPr>
              <a:t>Oktaviana</a:t>
            </a:r>
            <a:r>
              <a:rPr lang="en-US" sz="1600" dirty="0">
                <a:latin typeface="Times New Roman" panose="02020603050405020304" pitchFamily="18" charset="0"/>
                <a:cs typeface="Times New Roman" panose="02020603050405020304" pitchFamily="18" charset="0"/>
              </a:rPr>
              <a:t>, D. A. </a:t>
            </a:r>
            <a:r>
              <a:rPr lang="en-US" sz="1600" dirty="0" err="1">
                <a:latin typeface="Times New Roman" panose="02020603050405020304" pitchFamily="18" charset="0"/>
                <a:cs typeface="Times New Roman" panose="02020603050405020304" pitchFamily="18" charset="0"/>
              </a:rPr>
              <a:t>Febriani</a:t>
            </a:r>
            <a:r>
              <a:rPr lang="en-US" sz="1600" dirty="0">
                <a:latin typeface="Times New Roman" panose="02020603050405020304" pitchFamily="18" charset="0"/>
                <a:cs typeface="Times New Roman" panose="02020603050405020304" pitchFamily="18" charset="0"/>
              </a:rPr>
              <a:t>, I. </a:t>
            </a:r>
            <a:r>
              <a:rPr lang="en-US" sz="1600" dirty="0" err="1">
                <a:latin typeface="Times New Roman" panose="02020603050405020304" pitchFamily="18" charset="0"/>
                <a:cs typeface="Times New Roman" panose="02020603050405020304" pitchFamily="18" charset="0"/>
              </a:rPr>
              <a:t>Yoshana</a:t>
            </a:r>
            <a:r>
              <a:rPr lang="en-US" sz="1600" dirty="0">
                <a:latin typeface="Times New Roman" panose="02020603050405020304" pitchFamily="18" charset="0"/>
                <a:cs typeface="Times New Roman" panose="02020603050405020304" pitchFamily="18" charset="0"/>
              </a:rPr>
              <a:t> and L. R. </a:t>
            </a:r>
            <a:r>
              <a:rPr lang="en-US" sz="1600" dirty="0" err="1">
                <a:latin typeface="Times New Roman" panose="02020603050405020304" pitchFamily="18" charset="0"/>
                <a:cs typeface="Times New Roman" panose="02020603050405020304" pitchFamily="18" charset="0"/>
              </a:rPr>
              <a:t>Payanta</a:t>
            </a:r>
            <a:r>
              <a:rPr lang="en-US" sz="1600" dirty="0">
                <a:latin typeface="Times New Roman" panose="02020603050405020304" pitchFamily="18" charset="0"/>
                <a:cs typeface="Times New Roman" panose="02020603050405020304" pitchFamily="18" charset="0"/>
              </a:rPr>
              <a:t>, "FoodX, a System to Reduce Food Waste," 2020 3rd International Conference on Computer and Informatics Engineering (IC2IE), Yogyakarta, Indonesia, 2020, pp. 361-365,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10.1109/IC2IE50715.2020.9274576.</a:t>
            </a:r>
          </a:p>
          <a:p>
            <a:pPr marL="0" indent="0" algn="just">
              <a:buNone/>
            </a:pPr>
            <a:r>
              <a:rPr lang="en-US" sz="1600" b="1" dirty="0">
                <a:latin typeface="Times New Roman" panose="02020603050405020304" pitchFamily="18" charset="0"/>
                <a:cs typeface="Times New Roman" panose="02020603050405020304" pitchFamily="18" charset="0"/>
              </a:rPr>
              <a:t>[5]</a:t>
            </a:r>
            <a:r>
              <a:rPr lang="en-US" sz="1600" dirty="0">
                <a:latin typeface="Times New Roman" panose="02020603050405020304" pitchFamily="18" charset="0"/>
                <a:cs typeface="Times New Roman" panose="02020603050405020304" pitchFamily="18" charset="0"/>
              </a:rPr>
              <a:t> H. S. </a:t>
            </a:r>
            <a:r>
              <a:rPr lang="en-US" sz="1600" dirty="0" err="1">
                <a:latin typeface="Times New Roman" panose="02020603050405020304" pitchFamily="18" charset="0"/>
                <a:cs typeface="Times New Roman" panose="02020603050405020304" pitchFamily="18" charset="0"/>
              </a:rPr>
              <a:t>Elganzoury</a:t>
            </a:r>
            <a:r>
              <a:rPr lang="en-US" sz="1600" dirty="0">
                <a:latin typeface="Times New Roman" panose="02020603050405020304" pitchFamily="18" charset="0"/>
                <a:cs typeface="Times New Roman" panose="02020603050405020304" pitchFamily="18" charset="0"/>
              </a:rPr>
              <a:t>, A. A. </a:t>
            </a:r>
            <a:r>
              <a:rPr lang="en-US" sz="1600" dirty="0" err="1">
                <a:latin typeface="Times New Roman" panose="02020603050405020304" pitchFamily="18" charset="0"/>
                <a:cs typeface="Times New Roman" panose="02020603050405020304" pitchFamily="18" charset="0"/>
              </a:rPr>
              <a:t>Abdelhafez</a:t>
            </a:r>
            <a:r>
              <a:rPr lang="en-US" sz="1600" dirty="0">
                <a:latin typeface="Times New Roman" panose="02020603050405020304" pitchFamily="18" charset="0"/>
                <a:cs typeface="Times New Roman" panose="02020603050405020304" pitchFamily="18" charset="0"/>
              </a:rPr>
              <a:t> and A. A. </a:t>
            </a:r>
            <a:r>
              <a:rPr lang="en-US" sz="1600" dirty="0" err="1">
                <a:latin typeface="Times New Roman" panose="02020603050405020304" pitchFamily="18" charset="0"/>
                <a:cs typeface="Times New Roman" panose="02020603050405020304" pitchFamily="18" charset="0"/>
              </a:rPr>
              <a:t>Hegazy</a:t>
            </a:r>
            <a:r>
              <a:rPr lang="en-US" sz="1600" dirty="0">
                <a:latin typeface="Times New Roman" panose="02020603050405020304" pitchFamily="18" charset="0"/>
                <a:cs typeface="Times New Roman" panose="02020603050405020304" pitchFamily="18" charset="0"/>
              </a:rPr>
              <a:t>, "A new secure one-time password algorithm for mobile applications," 2018 35th National Radio Science Conference (NRSC), Cairo, 2018, pp. 249-257,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10.1109/NRSC.2018.8354370.</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5346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F0E3F-E80C-0F2E-0796-D907152FE0B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1A38B11-A64D-78D9-04CF-F2433DF11C21}"/>
              </a:ext>
            </a:extLst>
          </p:cNvPr>
          <p:cNvSpPr txBox="1">
            <a:spLocks noChangeArrowheads="1"/>
          </p:cNvSpPr>
          <p:nvPr/>
        </p:nvSpPr>
        <p:spPr bwMode="auto">
          <a:xfrm rot="-2036730">
            <a:off x="533400" y="2442174"/>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2" name="Title 1">
            <a:extLst>
              <a:ext uri="{FF2B5EF4-FFF2-40B4-BE49-F238E27FC236}">
                <a16:creationId xmlns:a16="http://schemas.microsoft.com/office/drawing/2014/main" id="{E128B2C7-A78B-7B7B-521B-C8DDA380475F}"/>
              </a:ext>
            </a:extLst>
          </p:cNvPr>
          <p:cNvSpPr>
            <a:spLocks noGrp="1"/>
          </p:cNvSpPr>
          <p:nvPr>
            <p:ph type="title"/>
          </p:nvPr>
        </p:nvSpPr>
        <p:spPr>
          <a:xfrm>
            <a:off x="457200" y="274638"/>
            <a:ext cx="8229600" cy="715962"/>
          </a:xfrm>
        </p:spPr>
        <p:txBody>
          <a:bodyPr>
            <a:normAutofit/>
          </a:bodyPr>
          <a:lstStyle/>
          <a:p>
            <a:r>
              <a:rPr lang="en-US" sz="3200" b="1"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321BD152-1465-C5C8-4487-CAE7A0F75CD4}"/>
              </a:ext>
            </a:extLst>
          </p:cNvPr>
          <p:cNvSpPr>
            <a:spLocks noGrp="1"/>
          </p:cNvSpPr>
          <p:nvPr>
            <p:ph idx="1"/>
          </p:nvPr>
        </p:nvSpPr>
        <p:spPr>
          <a:xfrm>
            <a:off x="838200" y="1219200"/>
            <a:ext cx="7543800" cy="5257800"/>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[6]</a:t>
            </a:r>
            <a:r>
              <a:rPr lang="en-US" sz="1600" dirty="0">
                <a:latin typeface="Times New Roman" panose="02020603050405020304" pitchFamily="18" charset="0"/>
                <a:cs typeface="Times New Roman" panose="02020603050405020304" pitchFamily="18" charset="0"/>
              </a:rPr>
              <a:t> A. R. Kurup and G. P. Sajeev, "Task recommendation in reward-based crowdsourcing systems," 2017 International Conference on Advances in Computing, Communications and Informatics (ICACCI), Udupi, India, 2017, pp. 1511-1518,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10.1109/ICACCI.2017.8126055.</a:t>
            </a:r>
            <a:endParaRPr lang="en-US" sz="1600" b="1"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[7]</a:t>
            </a:r>
            <a:r>
              <a:rPr lang="en-US" sz="1600" dirty="0">
                <a:latin typeface="Times New Roman" panose="02020603050405020304" pitchFamily="18" charset="0"/>
                <a:cs typeface="Times New Roman" panose="02020603050405020304" pitchFamily="18" charset="0"/>
              </a:rPr>
              <a:t> T. </a:t>
            </a:r>
            <a:r>
              <a:rPr lang="en-US" sz="1600" dirty="0" err="1">
                <a:latin typeface="Times New Roman" panose="02020603050405020304" pitchFamily="18" charset="0"/>
                <a:cs typeface="Times New Roman" panose="02020603050405020304" pitchFamily="18" charset="0"/>
              </a:rPr>
              <a:t>Alloui</a:t>
            </a:r>
            <a:r>
              <a:rPr lang="en-US" sz="1600" dirty="0">
                <a:latin typeface="Times New Roman" panose="02020603050405020304" pitchFamily="18" charset="0"/>
                <a:cs typeface="Times New Roman" panose="02020603050405020304" pitchFamily="18" charset="0"/>
              </a:rPr>
              <a:t>, I. </a:t>
            </a:r>
            <a:r>
              <a:rPr lang="en-US" sz="1600" dirty="0" err="1">
                <a:latin typeface="Times New Roman" panose="02020603050405020304" pitchFamily="18" charset="0"/>
                <a:cs typeface="Times New Roman" panose="02020603050405020304" pitchFamily="18" charset="0"/>
              </a:rPr>
              <a:t>Boussebough</a:t>
            </a:r>
            <a:r>
              <a:rPr lang="en-US" sz="1600" dirty="0">
                <a:latin typeface="Times New Roman" panose="02020603050405020304" pitchFamily="18" charset="0"/>
                <a:cs typeface="Times New Roman" panose="02020603050405020304" pitchFamily="18" charset="0"/>
              </a:rPr>
              <a:t> and A. </a:t>
            </a:r>
            <a:r>
              <a:rPr lang="en-US" sz="1600" dirty="0" err="1">
                <a:latin typeface="Times New Roman" panose="02020603050405020304" pitchFamily="18" charset="0"/>
                <a:cs typeface="Times New Roman" panose="02020603050405020304" pitchFamily="18" charset="0"/>
              </a:rPr>
              <a:t>Chaoui</a:t>
            </a:r>
            <a:r>
              <a:rPr lang="en-US" sz="1600" dirty="0">
                <a:latin typeface="Times New Roman" panose="02020603050405020304" pitchFamily="18" charset="0"/>
                <a:cs typeface="Times New Roman" panose="02020603050405020304" pitchFamily="18" charset="0"/>
              </a:rPr>
              <a:t>, "Learning and modelling user interests using user feedback : A novel approach," 2015 Fifth International Conference on Digital Information Processing and Communications (ICDIPC), </a:t>
            </a:r>
            <a:r>
              <a:rPr lang="en-US" sz="1600" dirty="0" err="1">
                <a:latin typeface="Times New Roman" panose="02020603050405020304" pitchFamily="18" charset="0"/>
                <a:cs typeface="Times New Roman" panose="02020603050405020304" pitchFamily="18" charset="0"/>
              </a:rPr>
              <a:t>Sierre</a:t>
            </a:r>
            <a:r>
              <a:rPr lang="en-US" sz="1600" dirty="0">
                <a:latin typeface="Times New Roman" panose="02020603050405020304" pitchFamily="18" charset="0"/>
                <a:cs typeface="Times New Roman" panose="02020603050405020304" pitchFamily="18" charset="0"/>
              </a:rPr>
              <a:t>, Switzerland, 2015, pp. 136-140,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10.1109/ICDIPC.2015.7323019.</a:t>
            </a:r>
          </a:p>
          <a:p>
            <a:pPr marL="0" indent="0" algn="just">
              <a:buNone/>
            </a:pPr>
            <a:r>
              <a:rPr lang="en-US" sz="1600" b="1" dirty="0">
                <a:latin typeface="Times New Roman" panose="02020603050405020304" pitchFamily="18" charset="0"/>
                <a:cs typeface="Times New Roman" panose="02020603050405020304" pitchFamily="18" charset="0"/>
              </a:rPr>
              <a:t>[8]</a:t>
            </a:r>
            <a:r>
              <a:rPr lang="en-US" sz="1600" dirty="0">
                <a:latin typeface="Times New Roman" panose="02020603050405020304" pitchFamily="18" charset="0"/>
                <a:cs typeface="Times New Roman" panose="02020603050405020304" pitchFamily="18" charset="0"/>
              </a:rPr>
              <a:t> S. T. Kadam and S. Bajpai, "Development of Web Annotation Technique for Search Result Records Using Web Database," 2015 International Conference on Computing Communication Control and Automation, Pune, India, 2015, pp. 348-352,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10.1109/ICCUBEA.2015.73.</a:t>
            </a:r>
          </a:p>
          <a:p>
            <a:pPr marL="0" indent="0" algn="just">
              <a:buNone/>
            </a:pPr>
            <a:r>
              <a:rPr lang="en-US" sz="1600" b="1" dirty="0">
                <a:latin typeface="Times New Roman" panose="02020603050405020304" pitchFamily="18" charset="0"/>
                <a:cs typeface="Times New Roman" panose="02020603050405020304" pitchFamily="18" charset="0"/>
              </a:rPr>
              <a:t>[9]</a:t>
            </a:r>
            <a:r>
              <a:rPr lang="en-US" sz="1600" dirty="0">
                <a:latin typeface="Times New Roman" panose="02020603050405020304" pitchFamily="18" charset="0"/>
                <a:cs typeface="Times New Roman" panose="02020603050405020304" pitchFamily="18" charset="0"/>
              </a:rPr>
              <a:t> H. Xie, J. C. S. Lui, J. W. Jiang and W. Chen, "Incentive mechanism and protocol design for crowdsourcing systems," 2014 52nd Annual Allerton Conference on Communication, Control, and Computing (Allerton), Monticello, IL, USA, 2014, pp. 140-147,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10.1109/ALLERTON.2014.7028448.</a:t>
            </a:r>
          </a:p>
          <a:p>
            <a:pPr marL="0" indent="0" algn="just">
              <a:buNone/>
            </a:pPr>
            <a:r>
              <a:rPr lang="en-US" sz="1600" b="1" dirty="0">
                <a:latin typeface="Times New Roman" panose="02020603050405020304" pitchFamily="18" charset="0"/>
                <a:cs typeface="Times New Roman" panose="02020603050405020304" pitchFamily="18" charset="0"/>
              </a:rPr>
              <a:t>[10]</a:t>
            </a:r>
            <a:r>
              <a:rPr lang="en-US" sz="1600" dirty="0">
                <a:latin typeface="Times New Roman" panose="02020603050405020304" pitchFamily="18" charset="0"/>
                <a:cs typeface="Times New Roman" panose="02020603050405020304" pitchFamily="18" charset="0"/>
              </a:rPr>
              <a:t> Y. Wu, Z. Liang and L. Liu, "Design and implementation of tourism information system based on Google Maps API," 2013 21st International Conference on Geoinformatics, Kaifeng, China, 2013, pp. 1-4,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10.1109/Geoinformatics.2013.6626139.</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20777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Rectangle 2"/>
          <p:cNvSpPr/>
          <p:nvPr/>
        </p:nvSpPr>
        <p:spPr>
          <a:xfrm>
            <a:off x="2057400" y="2871420"/>
            <a:ext cx="5791200" cy="830997"/>
          </a:xfrm>
          <a:prstGeom prst="rect">
            <a:avLst/>
          </a:prstGeom>
        </p:spPr>
        <p:txBody>
          <a:bodyPr wrap="square">
            <a:spAutoFit/>
          </a:bodyPr>
          <a:lstStyle/>
          <a:p>
            <a:pPr>
              <a:defRPr/>
            </a:pPr>
            <a:r>
              <a:rPr lang="en-US" sz="4800" kern="0" dirty="0">
                <a:solidFill>
                  <a:prstClr val="black"/>
                </a:solidFill>
                <a:latin typeface="Calibri Light" panose="020F0302020204030204"/>
              </a:rPr>
              <a:t> THANKING YOU</a:t>
            </a:r>
            <a:endParaRPr lang="en-US" sz="4800" kern="0" dirty="0">
              <a:solidFill>
                <a:sysClr val="windowText" lastClr="000000"/>
              </a:solidFill>
            </a:endParaRPr>
          </a:p>
        </p:txBody>
      </p:sp>
    </p:spTree>
    <p:extLst>
      <p:ext uri="{BB962C8B-B14F-4D97-AF65-F5344CB8AC3E}">
        <p14:creationId xmlns:p14="http://schemas.microsoft.com/office/powerpoint/2010/main" val="4190302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Title 1"/>
          <p:cNvSpPr txBox="1">
            <a:spLocks/>
          </p:cNvSpPr>
          <p:nvPr/>
        </p:nvSpPr>
        <p:spPr>
          <a:xfrm>
            <a:off x="457200" y="609600"/>
            <a:ext cx="8229600" cy="80228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PROPOSED SYSTEM</a:t>
            </a:r>
          </a:p>
        </p:txBody>
      </p:sp>
      <p:sp>
        <p:nvSpPr>
          <p:cNvPr id="4" name="Content Placeholder 2"/>
          <p:cNvSpPr txBox="1">
            <a:spLocks/>
          </p:cNvSpPr>
          <p:nvPr/>
        </p:nvSpPr>
        <p:spPr>
          <a:xfrm>
            <a:off x="457200" y="1600200"/>
            <a:ext cx="8229600" cy="4525963"/>
          </a:xfrm>
          <a:prstGeom prst="rect">
            <a:avLst/>
          </a:prstGeom>
        </p:spPr>
        <p:txBody>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latin typeface="Times New Roman" pitchFamily="18" charset="0"/>
              <a:cs typeface="Times New Roman" pitchFamily="18" charset="0"/>
            </a:endParaRPr>
          </a:p>
          <a:p>
            <a:pPr marL="342900" indent="-342900">
              <a:buFont typeface="Arial" pitchFamily="34" charset="0"/>
              <a:buChar char="•"/>
            </a:pPr>
            <a:endParaRPr lang="en-US" sz="2400" dirty="0">
              <a:latin typeface="Times New Roman" pitchFamily="18" charset="0"/>
              <a:cs typeface="Times New Roman" pitchFamily="18" charset="0"/>
            </a:endParaRPr>
          </a:p>
          <a:p>
            <a:pPr marL="1143000" indent="-1143000">
              <a:buFont typeface="Arial" pitchFamily="34" charset="0"/>
              <a:buChar char="•"/>
            </a:pPr>
            <a:endParaRPr lang="en-US" dirty="0"/>
          </a:p>
          <a:p>
            <a:pPr marL="1143000" indent="-1143000">
              <a:buFont typeface="Arial" pitchFamily="34" charset="0"/>
              <a:buChar char="•"/>
            </a:pPr>
            <a:endParaRPr lang="en-US" dirty="0"/>
          </a:p>
        </p:txBody>
      </p:sp>
      <p:sp>
        <p:nvSpPr>
          <p:cNvPr id="5" name="Rectangle 4"/>
          <p:cNvSpPr/>
          <p:nvPr/>
        </p:nvSpPr>
        <p:spPr>
          <a:xfrm>
            <a:off x="1417694" y="2409756"/>
            <a:ext cx="6308611" cy="1754326"/>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Introducing </a:t>
            </a:r>
            <a:r>
              <a:rPr lang="en-US" dirty="0" err="1">
                <a:latin typeface="Times New Roman" panose="02020603050405020304" pitchFamily="18" charset="0"/>
                <a:cs typeface="Times New Roman" panose="02020603050405020304" pitchFamily="18" charset="0"/>
              </a:rPr>
              <a:t>OrphaConnect</a:t>
            </a:r>
            <a:r>
              <a:rPr lang="en-US" dirty="0">
                <a:latin typeface="Times New Roman" panose="02020603050405020304" pitchFamily="18" charset="0"/>
                <a:cs typeface="Times New Roman" panose="02020603050405020304" pitchFamily="18" charset="0"/>
              </a:rPr>
              <a:t>, a web-based charity operations management system designed to combat global food waste. With automated efficiency, technological innovation, dual charity initiatives, security measures, and user-centric design, </a:t>
            </a:r>
            <a:r>
              <a:rPr lang="en-US" dirty="0" err="1">
                <a:latin typeface="Times New Roman" panose="02020603050405020304" pitchFamily="18" charset="0"/>
                <a:cs typeface="Times New Roman" panose="02020603050405020304" pitchFamily="18" charset="0"/>
              </a:rPr>
              <a:t>OrphaConnect</a:t>
            </a:r>
            <a:r>
              <a:rPr lang="en-US" dirty="0">
                <a:latin typeface="Times New Roman" panose="02020603050405020304" pitchFamily="18" charset="0"/>
                <a:cs typeface="Times New Roman" panose="02020603050405020304" pitchFamily="18" charset="0"/>
              </a:rPr>
              <a:t> aims to create a seamless and impactful platform for sustained charitable engagement.</a:t>
            </a:r>
          </a:p>
        </p:txBody>
      </p:sp>
    </p:spTree>
    <p:extLst>
      <p:ext uri="{BB962C8B-B14F-4D97-AF65-F5344CB8AC3E}">
        <p14:creationId xmlns:p14="http://schemas.microsoft.com/office/powerpoint/2010/main" val="417515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3" name="Title 1"/>
          <p:cNvSpPr txBox="1">
            <a:spLocks/>
          </p:cNvSpPr>
          <p:nvPr/>
        </p:nvSpPr>
        <p:spPr>
          <a:xfrm>
            <a:off x="2400300" y="602416"/>
            <a:ext cx="4343400" cy="78471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ADVANTAGES</a:t>
            </a:r>
          </a:p>
        </p:txBody>
      </p:sp>
      <p:sp>
        <p:nvSpPr>
          <p:cNvPr id="4" name="Content Placeholder 2"/>
          <p:cNvSpPr txBox="1">
            <a:spLocks/>
          </p:cNvSpPr>
          <p:nvPr/>
        </p:nvSpPr>
        <p:spPr>
          <a:xfrm>
            <a:off x="914400" y="1676400"/>
            <a:ext cx="7315200" cy="3644153"/>
          </a:xfrm>
          <a:prstGeom prst="rect">
            <a:avLst/>
          </a:prstGeom>
        </p:spPr>
        <p:txBody>
          <a:bodyPr>
            <a:normAutofit fontScale="92500" lnSpcReduction="10000"/>
          </a:bodyPr>
          <a:lstStyle>
            <a:lvl1pPr marL="0" indent="0" algn="l" defTabSz="914400" rtl="0" eaLnBrk="1" latinLnBrk="0" hangingPunct="1">
              <a:spcBef>
                <a:spcPct val="20000"/>
              </a:spcBef>
              <a:buFont typeface="Arial" pitchFamily="34" charset="0"/>
              <a:buNone/>
              <a:defRPr sz="11500" b="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Automated Efficiency: </a:t>
            </a:r>
            <a:r>
              <a:rPr lang="en-US" sz="1600" dirty="0">
                <a:latin typeface="Times New Roman" panose="02020603050405020304" pitchFamily="18" charset="0"/>
                <a:cs typeface="Times New Roman" panose="02020603050405020304" pitchFamily="18" charset="0"/>
              </a:rPr>
              <a:t>Streamlining operations seamlessly for a user-friendly experience.</a:t>
            </a:r>
          </a:p>
          <a:p>
            <a:pPr marL="457200" indent="-457200">
              <a:buFont typeface="+mj-lt"/>
              <a:buAutoNum type="arabicPeriod"/>
            </a:pPr>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Reward-Based Incentives: </a:t>
            </a:r>
            <a:r>
              <a:rPr lang="en-US" sz="1600" dirty="0">
                <a:latin typeface="Times New Roman" panose="02020603050405020304" pitchFamily="18" charset="0"/>
                <a:cs typeface="Times New Roman" panose="02020603050405020304" pitchFamily="18" charset="0"/>
              </a:rPr>
              <a:t>Encouraging contributions through a motivating reward system.</a:t>
            </a:r>
          </a:p>
          <a:p>
            <a:pPr marL="457200" indent="-457200">
              <a:buFont typeface="+mj-lt"/>
              <a:buAutoNum type="arabicPeriod"/>
            </a:pPr>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Dual Charity Initiatives: </a:t>
            </a:r>
            <a:r>
              <a:rPr lang="en-US" sz="1600" dirty="0">
                <a:latin typeface="Times New Roman" panose="02020603050405020304" pitchFamily="18" charset="0"/>
                <a:cs typeface="Times New Roman" panose="02020603050405020304" pitchFamily="18" charset="0"/>
              </a:rPr>
              <a:t>Supporting both food and fund charity for a holistic impact.</a:t>
            </a:r>
          </a:p>
          <a:p>
            <a:pPr marL="457200" indent="-457200">
              <a:buFont typeface="+mj-lt"/>
              <a:buAutoNum type="arabicPeriod"/>
            </a:pPr>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Enhanced Security Measures: </a:t>
            </a:r>
            <a:r>
              <a:rPr lang="en-US" sz="1600" dirty="0">
                <a:latin typeface="Times New Roman" panose="02020603050405020304" pitchFamily="18" charset="0"/>
                <a:cs typeface="Times New Roman" panose="02020603050405020304" pitchFamily="18" charset="0"/>
              </a:rPr>
              <a:t>Implementing robust safeguards for user trust and data protection.</a:t>
            </a:r>
          </a:p>
          <a:p>
            <a:pPr marL="457200" indent="-457200">
              <a:buFont typeface="+mj-lt"/>
              <a:buAutoNum type="arabicPeriod"/>
            </a:pPr>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Technological Innovation: </a:t>
            </a:r>
            <a:r>
              <a:rPr lang="en-US" sz="1600" dirty="0">
                <a:latin typeface="Times New Roman" panose="02020603050405020304" pitchFamily="18" charset="0"/>
                <a:cs typeface="Times New Roman" panose="02020603050405020304" pitchFamily="18" charset="0"/>
              </a:rPr>
              <a:t>Utilizing machine learning for adaptability and fraud prevention.</a:t>
            </a:r>
          </a:p>
        </p:txBody>
      </p:sp>
    </p:spTree>
    <p:extLst>
      <p:ext uri="{BB962C8B-B14F-4D97-AF65-F5344CB8AC3E}">
        <p14:creationId xmlns:p14="http://schemas.microsoft.com/office/powerpoint/2010/main" val="250253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rot="-2036730">
            <a:off x="-108700" y="2629889"/>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11" name="Title 10"/>
          <p:cNvSpPr>
            <a:spLocks noGrp="1"/>
          </p:cNvSpPr>
          <p:nvPr>
            <p:ph type="ctrTitle" idx="4294967295"/>
          </p:nvPr>
        </p:nvSpPr>
        <p:spPr>
          <a:xfrm>
            <a:off x="2476499" y="448235"/>
            <a:ext cx="4191000" cy="852036"/>
          </a:xfrm>
        </p:spPr>
        <p:txBody>
          <a:bodyPr>
            <a:noAutofit/>
          </a:bodyPr>
          <a:lstStyle/>
          <a:p>
            <a:r>
              <a:rPr lang="en-US" sz="3200" b="1" dirty="0">
                <a:latin typeface="Times New Roman" panose="02020603050405020304" pitchFamily="18" charset="0"/>
                <a:cs typeface="Times New Roman" panose="02020603050405020304" pitchFamily="18" charset="0"/>
              </a:rPr>
              <a:t>ALGORITHM USED</a:t>
            </a:r>
          </a:p>
        </p:txBody>
      </p:sp>
      <p:sp>
        <p:nvSpPr>
          <p:cNvPr id="12" name="Subtitle 11"/>
          <p:cNvSpPr>
            <a:spLocks noGrp="1"/>
          </p:cNvSpPr>
          <p:nvPr>
            <p:ph type="subTitle" idx="4294967295"/>
          </p:nvPr>
        </p:nvSpPr>
        <p:spPr>
          <a:xfrm>
            <a:off x="1091044" y="1607313"/>
            <a:ext cx="6961911" cy="4683125"/>
          </a:xfrm>
        </p:spPr>
        <p:txBody>
          <a:bodyPr>
            <a:noAutofit/>
          </a:bodyPr>
          <a:lstStyle/>
          <a:p>
            <a:pPr marL="457200" indent="-457200" algn="just">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Recommendation Algorithms for User Incentives: </a:t>
            </a:r>
            <a:r>
              <a:rPr lang="en-US" sz="1600" dirty="0">
                <a:solidFill>
                  <a:schemeClr val="tx1"/>
                </a:solidFill>
                <a:latin typeface="Times New Roman" panose="02020603050405020304" pitchFamily="18" charset="0"/>
                <a:cs typeface="Times New Roman" panose="02020603050405020304" pitchFamily="18" charset="0"/>
              </a:rPr>
              <a:t>Implement recommendation algorithms to suggest personalized incentives for users based on their engagement history, encouraging continued contributions.</a:t>
            </a:r>
          </a:p>
          <a:p>
            <a:pPr marL="457200" indent="-457200" algn="just">
              <a:buFont typeface="+mj-lt"/>
              <a:buAutoNum type="arabicPeriod"/>
            </a:pPr>
            <a:endParaRPr lang="en-US" sz="16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Geospatial Algorithms for Efficient Food Distribution: </a:t>
            </a:r>
            <a:r>
              <a:rPr lang="en-US" sz="1600" dirty="0">
                <a:solidFill>
                  <a:schemeClr val="tx1"/>
                </a:solidFill>
                <a:latin typeface="Times New Roman" panose="02020603050405020304" pitchFamily="18" charset="0"/>
                <a:cs typeface="Times New Roman" panose="02020603050405020304" pitchFamily="18" charset="0"/>
              </a:rPr>
              <a:t>Incorporate geospatial algorithms to optimize the routing and distribution of surplus food, ensuring timely and efficient deliveries to beneficiaries.</a:t>
            </a:r>
          </a:p>
          <a:p>
            <a:pPr marL="457200" indent="-457200" algn="just">
              <a:buFont typeface="+mj-lt"/>
              <a:buAutoNum type="arabicPeriod"/>
            </a:pPr>
            <a:endParaRPr lang="en-US" sz="16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Data Clustering for Beneficiary Registration: </a:t>
            </a:r>
            <a:r>
              <a:rPr lang="en-US" sz="1600" dirty="0">
                <a:solidFill>
                  <a:schemeClr val="tx1"/>
                </a:solidFill>
                <a:latin typeface="Times New Roman" panose="02020603050405020304" pitchFamily="18" charset="0"/>
                <a:cs typeface="Times New Roman" panose="02020603050405020304" pitchFamily="18" charset="0"/>
              </a:rPr>
              <a:t>Use clustering algorithms to group and manage beneficiary data efficiently, allowing for streamlined registration processes.</a:t>
            </a:r>
          </a:p>
          <a:p>
            <a:pPr marL="457200" indent="-457200" algn="just">
              <a:buFont typeface="+mj-lt"/>
              <a:buAutoNum type="arabicPeriod"/>
            </a:pPr>
            <a:endParaRPr lang="en-US" sz="16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Machine Learning Algorithms for Fraud Detection: </a:t>
            </a:r>
            <a:r>
              <a:rPr lang="en-US" sz="1600" dirty="0">
                <a:solidFill>
                  <a:schemeClr val="tx1"/>
                </a:solidFill>
                <a:latin typeface="Times New Roman" panose="02020603050405020304" pitchFamily="18" charset="0"/>
                <a:cs typeface="Times New Roman" panose="02020603050405020304" pitchFamily="18" charset="0"/>
              </a:rPr>
              <a:t>Utilize machine learning algorithms, such as anomaly detection or pattern recognition, to identify and prevent fraudulent activities within the system.</a:t>
            </a:r>
          </a:p>
        </p:txBody>
      </p:sp>
    </p:spTree>
    <p:extLst>
      <p:ext uri="{BB962C8B-B14F-4D97-AF65-F5344CB8AC3E}">
        <p14:creationId xmlns:p14="http://schemas.microsoft.com/office/powerpoint/2010/main" val="85517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66814"/>
            <a:ext cx="7162800" cy="1143000"/>
          </a:xfrm>
        </p:spPr>
        <p:txBody>
          <a:bodyPr>
            <a:normAutofit/>
          </a:bodyPr>
          <a:lstStyle/>
          <a:p>
            <a:r>
              <a:rPr lang="en-US" sz="3200" b="1" dirty="0">
                <a:latin typeface="Times New Roman" panose="02020603050405020304" pitchFamily="18" charset="0"/>
                <a:cs typeface="Times New Roman" panose="02020603050405020304" pitchFamily="18" charset="0"/>
              </a:rPr>
              <a:t>SYSTEM ARCHITECTURE</a:t>
            </a:r>
          </a:p>
        </p:txBody>
      </p:sp>
      <p:sp>
        <p:nvSpPr>
          <p:cNvPr id="4" name="TextBox 3"/>
          <p:cNvSpPr txBox="1">
            <a:spLocks noChangeArrowheads="1"/>
          </p:cNvSpPr>
          <p:nvPr/>
        </p:nvSpPr>
        <p:spPr bwMode="auto">
          <a:xfrm rot="-2036730">
            <a:off x="533400" y="2355850"/>
            <a:ext cx="80772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1500" dirty="0">
                <a:solidFill>
                  <a:srgbClr val="EAEAEA"/>
                </a:solidFill>
              </a:rPr>
              <a:t>PDKVCET</a:t>
            </a:r>
          </a:p>
        </p:txBody>
      </p:sp>
      <p:sp>
        <p:nvSpPr>
          <p:cNvPr id="5" name="Title 1"/>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ysClr val="windowText" lastClr="000000"/>
              </a:solidFill>
              <a:effectLst/>
              <a:uLnTx/>
              <a:uFillTx/>
              <a:latin typeface="Calibri Light" panose="020F0302020204030204"/>
            </a:endParaRPr>
          </a:p>
        </p:txBody>
      </p:sp>
      <p:grpSp>
        <p:nvGrpSpPr>
          <p:cNvPr id="292" name="Group 291">
            <a:extLst>
              <a:ext uri="{FF2B5EF4-FFF2-40B4-BE49-F238E27FC236}">
                <a16:creationId xmlns:a16="http://schemas.microsoft.com/office/drawing/2014/main" id="{4BC5A4D1-D4B2-D525-94A8-D423BD5D6234}"/>
              </a:ext>
            </a:extLst>
          </p:cNvPr>
          <p:cNvGrpSpPr/>
          <p:nvPr/>
        </p:nvGrpSpPr>
        <p:grpSpPr>
          <a:xfrm>
            <a:off x="2362200" y="1406477"/>
            <a:ext cx="4594269" cy="5188336"/>
            <a:chOff x="2426341" y="1488585"/>
            <a:chExt cx="4594269" cy="5188336"/>
          </a:xfrm>
        </p:grpSpPr>
        <p:grpSp>
          <p:nvGrpSpPr>
            <p:cNvPr id="293" name="Graphic 6">
              <a:extLst>
                <a:ext uri="{FF2B5EF4-FFF2-40B4-BE49-F238E27FC236}">
                  <a16:creationId xmlns:a16="http://schemas.microsoft.com/office/drawing/2014/main" id="{668A2D0D-0094-5937-2708-CEE39ACF9B3F}"/>
                </a:ext>
              </a:extLst>
            </p:cNvPr>
            <p:cNvGrpSpPr/>
            <p:nvPr/>
          </p:nvGrpSpPr>
          <p:grpSpPr>
            <a:xfrm>
              <a:off x="2618762" y="1670085"/>
              <a:ext cx="843155" cy="3579251"/>
              <a:chOff x="2618762" y="1670085"/>
              <a:chExt cx="843155" cy="3579251"/>
            </a:xfrm>
          </p:grpSpPr>
          <p:sp>
            <p:nvSpPr>
              <p:cNvPr id="528" name="Freeform: Shape 527">
                <a:extLst>
                  <a:ext uri="{FF2B5EF4-FFF2-40B4-BE49-F238E27FC236}">
                    <a16:creationId xmlns:a16="http://schemas.microsoft.com/office/drawing/2014/main" id="{05910BE3-084B-EB8E-FCD3-F320F6901BD6}"/>
                  </a:ext>
                </a:extLst>
              </p:cNvPr>
              <p:cNvSpPr/>
              <p:nvPr/>
            </p:nvSpPr>
            <p:spPr>
              <a:xfrm>
                <a:off x="2618762" y="1670085"/>
                <a:ext cx="843155" cy="3438782"/>
              </a:xfrm>
              <a:custGeom>
                <a:avLst/>
                <a:gdLst>
                  <a:gd name="connsiteX0" fmla="*/ 77009 w 843155"/>
                  <a:gd name="connsiteY0" fmla="*/ 74 h 3438782"/>
                  <a:gd name="connsiteX1" fmla="*/ 784266 w 843155"/>
                  <a:gd name="connsiteY1" fmla="*/ 1275 h 3438782"/>
                  <a:gd name="connsiteX2" fmla="*/ 823953 w 843155"/>
                  <a:gd name="connsiteY2" fmla="*/ 19292 h 3438782"/>
                  <a:gd name="connsiteX3" fmla="*/ 841993 w 843155"/>
                  <a:gd name="connsiteY3" fmla="*/ 58928 h 3438782"/>
                  <a:gd name="connsiteX4" fmla="*/ 843196 w 843155"/>
                  <a:gd name="connsiteY4" fmla="*/ 3363187 h 3438782"/>
                  <a:gd name="connsiteX5" fmla="*/ 832372 w 843155"/>
                  <a:gd name="connsiteY5" fmla="*/ 3410030 h 3438782"/>
                  <a:gd name="connsiteX6" fmla="*/ 813129 w 843155"/>
                  <a:gd name="connsiteY6" fmla="*/ 3429248 h 3438782"/>
                  <a:gd name="connsiteX7" fmla="*/ 784266 w 843155"/>
                  <a:gd name="connsiteY7" fmla="*/ 3438857 h 3438782"/>
                  <a:gd name="connsiteX8" fmla="*/ 58970 w 843155"/>
                  <a:gd name="connsiteY8" fmla="*/ 3438857 h 3438782"/>
                  <a:gd name="connsiteX9" fmla="*/ 19282 w 843155"/>
                  <a:gd name="connsiteY9" fmla="*/ 3420840 h 3438782"/>
                  <a:gd name="connsiteX10" fmla="*/ 1243 w 843155"/>
                  <a:gd name="connsiteY10" fmla="*/ 3381203 h 3438782"/>
                  <a:gd name="connsiteX11" fmla="*/ 40 w 843155"/>
                  <a:gd name="connsiteY11" fmla="*/ 76945 h 3438782"/>
                  <a:gd name="connsiteX12" fmla="*/ 4851 w 843155"/>
                  <a:gd name="connsiteY12" fmla="*/ 43314 h 3438782"/>
                  <a:gd name="connsiteX13" fmla="*/ 19282 w 843155"/>
                  <a:gd name="connsiteY13" fmla="*/ 19292 h 3438782"/>
                  <a:gd name="connsiteX14" fmla="*/ 43335 w 843155"/>
                  <a:gd name="connsiteY14" fmla="*/ 4878 h 3438782"/>
                  <a:gd name="connsiteX15" fmla="*/ 77009 w 843155"/>
                  <a:gd name="connsiteY15" fmla="*/ 74 h 3438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3155" h="3438782">
                    <a:moveTo>
                      <a:pt x="77009" y="74"/>
                    </a:moveTo>
                    <a:lnTo>
                      <a:pt x="784266" y="1275"/>
                    </a:lnTo>
                    <a:lnTo>
                      <a:pt x="823953" y="19292"/>
                    </a:lnTo>
                    <a:lnTo>
                      <a:pt x="841993" y="58928"/>
                    </a:lnTo>
                    <a:lnTo>
                      <a:pt x="843196" y="3363187"/>
                    </a:lnTo>
                    <a:lnTo>
                      <a:pt x="832372" y="3410030"/>
                    </a:lnTo>
                    <a:lnTo>
                      <a:pt x="813129" y="3429248"/>
                    </a:lnTo>
                    <a:lnTo>
                      <a:pt x="784266" y="3438857"/>
                    </a:lnTo>
                    <a:lnTo>
                      <a:pt x="58970" y="3438857"/>
                    </a:lnTo>
                    <a:lnTo>
                      <a:pt x="19282" y="3420840"/>
                    </a:lnTo>
                    <a:lnTo>
                      <a:pt x="1243" y="3381203"/>
                    </a:lnTo>
                    <a:lnTo>
                      <a:pt x="40" y="76945"/>
                    </a:lnTo>
                    <a:lnTo>
                      <a:pt x="4851" y="43314"/>
                    </a:lnTo>
                    <a:lnTo>
                      <a:pt x="19282" y="19292"/>
                    </a:lnTo>
                    <a:lnTo>
                      <a:pt x="43335" y="4878"/>
                    </a:lnTo>
                    <a:lnTo>
                      <a:pt x="77009" y="74"/>
                    </a:lnTo>
                  </a:path>
                </a:pathLst>
              </a:custGeom>
              <a:solidFill>
                <a:srgbClr val="FFF9F2"/>
              </a:solidFill>
              <a:ln w="0" cap="flat">
                <a:noFill/>
                <a:prstDash val="solid"/>
                <a:miter/>
              </a:ln>
            </p:spPr>
            <p:txBody>
              <a:bodyPr rtlCol="0" anchor="ctr"/>
              <a:lstStyle/>
              <a:p>
                <a:endParaRPr lang="en-IN"/>
              </a:p>
            </p:txBody>
          </p:sp>
          <p:sp>
            <p:nvSpPr>
              <p:cNvPr id="529" name="Freeform: Shape 528">
                <a:extLst>
                  <a:ext uri="{FF2B5EF4-FFF2-40B4-BE49-F238E27FC236}">
                    <a16:creationId xmlns:a16="http://schemas.microsoft.com/office/drawing/2014/main" id="{3BBE33FC-F85F-90B1-0ABE-9DC1630BE7C3}"/>
                  </a:ext>
                </a:extLst>
              </p:cNvPr>
              <p:cNvSpPr/>
              <p:nvPr/>
            </p:nvSpPr>
            <p:spPr>
              <a:xfrm>
                <a:off x="2618762" y="1670085"/>
                <a:ext cx="843155" cy="3439983"/>
              </a:xfrm>
              <a:custGeom>
                <a:avLst/>
                <a:gdLst>
                  <a:gd name="connsiteX0" fmla="*/ 77009 w 843155"/>
                  <a:gd name="connsiteY0" fmla="*/ 74 h 3439983"/>
                  <a:gd name="connsiteX1" fmla="*/ 766226 w 843155"/>
                  <a:gd name="connsiteY1" fmla="*/ 74 h 3439983"/>
                  <a:gd name="connsiteX2" fmla="*/ 843196 w 843155"/>
                  <a:gd name="connsiteY2" fmla="*/ 76945 h 3439983"/>
                  <a:gd name="connsiteX3" fmla="*/ 843196 w 843155"/>
                  <a:gd name="connsiteY3" fmla="*/ 76945 h 3439983"/>
                  <a:gd name="connsiteX4" fmla="*/ 843196 w 843155"/>
                  <a:gd name="connsiteY4" fmla="*/ 3363187 h 3439983"/>
                  <a:gd name="connsiteX5" fmla="*/ 766226 w 843155"/>
                  <a:gd name="connsiteY5" fmla="*/ 3440058 h 3439983"/>
                  <a:gd name="connsiteX6" fmla="*/ 766226 w 843155"/>
                  <a:gd name="connsiteY6" fmla="*/ 3440058 h 3439983"/>
                  <a:gd name="connsiteX7" fmla="*/ 77009 w 843155"/>
                  <a:gd name="connsiteY7" fmla="*/ 3440058 h 3439983"/>
                  <a:gd name="connsiteX8" fmla="*/ 40 w 843155"/>
                  <a:gd name="connsiteY8" fmla="*/ 3363187 h 3439983"/>
                  <a:gd name="connsiteX9" fmla="*/ 40 w 843155"/>
                  <a:gd name="connsiteY9" fmla="*/ 3363187 h 3439983"/>
                  <a:gd name="connsiteX10" fmla="*/ 40 w 843155"/>
                  <a:gd name="connsiteY10" fmla="*/ 76945 h 3439983"/>
                  <a:gd name="connsiteX11" fmla="*/ 77009 w 843155"/>
                  <a:gd name="connsiteY11" fmla="*/ 74 h 3439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3155" h="3439983">
                    <a:moveTo>
                      <a:pt x="77009" y="74"/>
                    </a:moveTo>
                    <a:cubicBezTo>
                      <a:pt x="225645" y="74"/>
                      <a:pt x="374280" y="74"/>
                      <a:pt x="766226" y="74"/>
                    </a:cubicBezTo>
                    <a:cubicBezTo>
                      <a:pt x="817539" y="74"/>
                      <a:pt x="843196" y="25698"/>
                      <a:pt x="843196" y="76945"/>
                    </a:cubicBezTo>
                    <a:moveTo>
                      <a:pt x="843196" y="76945"/>
                    </a:moveTo>
                    <a:cubicBezTo>
                      <a:pt x="843196" y="1215506"/>
                      <a:pt x="843196" y="2354067"/>
                      <a:pt x="843196" y="3363187"/>
                    </a:cubicBezTo>
                    <a:cubicBezTo>
                      <a:pt x="843196" y="3414434"/>
                      <a:pt x="817539" y="3440058"/>
                      <a:pt x="766226" y="3440058"/>
                    </a:cubicBezTo>
                    <a:moveTo>
                      <a:pt x="766226" y="3440058"/>
                    </a:moveTo>
                    <a:cubicBezTo>
                      <a:pt x="497430" y="3440058"/>
                      <a:pt x="228635" y="3440058"/>
                      <a:pt x="77009" y="3440058"/>
                    </a:cubicBezTo>
                    <a:cubicBezTo>
                      <a:pt x="25696" y="3440058"/>
                      <a:pt x="40" y="3414434"/>
                      <a:pt x="40" y="3363187"/>
                    </a:cubicBezTo>
                    <a:moveTo>
                      <a:pt x="40" y="3363187"/>
                    </a:moveTo>
                    <a:cubicBezTo>
                      <a:pt x="40" y="2062230"/>
                      <a:pt x="40" y="761273"/>
                      <a:pt x="40" y="76945"/>
                    </a:cubicBezTo>
                    <a:cubicBezTo>
                      <a:pt x="40" y="25698"/>
                      <a:pt x="25696" y="74"/>
                      <a:pt x="77009" y="74"/>
                    </a:cubicBezTo>
                  </a:path>
                </a:pathLst>
              </a:custGeom>
              <a:noFill/>
              <a:ln w="7989" cap="flat">
                <a:solidFill>
                  <a:srgbClr val="EA9536"/>
                </a:solidFill>
                <a:prstDash val="solid"/>
                <a:miter/>
              </a:ln>
            </p:spPr>
            <p:txBody>
              <a:bodyPr rtlCol="0" anchor="ctr"/>
              <a:lstStyle/>
              <a:p>
                <a:endParaRPr lang="en-IN"/>
              </a:p>
            </p:txBody>
          </p:sp>
        </p:grpSp>
        <p:grpSp>
          <p:nvGrpSpPr>
            <p:cNvPr id="294" name="Graphic 6">
              <a:extLst>
                <a:ext uri="{FF2B5EF4-FFF2-40B4-BE49-F238E27FC236}">
                  <a16:creationId xmlns:a16="http://schemas.microsoft.com/office/drawing/2014/main" id="{33C9BA23-DAA2-20A1-A4C1-1D978664E768}"/>
                </a:ext>
              </a:extLst>
            </p:cNvPr>
            <p:cNvGrpSpPr/>
            <p:nvPr/>
          </p:nvGrpSpPr>
          <p:grpSpPr>
            <a:xfrm>
              <a:off x="2682903" y="1705317"/>
              <a:ext cx="474083" cy="126639"/>
              <a:chOff x="2682903" y="1705317"/>
              <a:chExt cx="474083" cy="126639"/>
            </a:xfrm>
          </p:grpSpPr>
          <p:sp>
            <p:nvSpPr>
              <p:cNvPr id="526" name="Freeform: Shape 525">
                <a:extLst>
                  <a:ext uri="{FF2B5EF4-FFF2-40B4-BE49-F238E27FC236}">
                    <a16:creationId xmlns:a16="http://schemas.microsoft.com/office/drawing/2014/main" id="{C887F5D2-E3E4-EFC0-AE3B-2CEA0BD4B2EE}"/>
                  </a:ext>
                </a:extLst>
              </p:cNvPr>
              <p:cNvSpPr/>
              <p:nvPr/>
            </p:nvSpPr>
            <p:spPr>
              <a:xfrm>
                <a:off x="2682903" y="1705317"/>
                <a:ext cx="474083" cy="121712"/>
              </a:xfrm>
              <a:custGeom>
                <a:avLst/>
                <a:gdLst>
                  <a:gd name="connsiteX0" fmla="*/ 12878 w 474083"/>
                  <a:gd name="connsiteY0" fmla="*/ 79 h 121712"/>
                  <a:gd name="connsiteX1" fmla="*/ 461305 w 474083"/>
                  <a:gd name="connsiteY1" fmla="*/ 79 h 121712"/>
                  <a:gd name="connsiteX2" fmla="*/ 470926 w 474083"/>
                  <a:gd name="connsiteY2" fmla="*/ 3282 h 121712"/>
                  <a:gd name="connsiteX3" fmla="*/ 474133 w 474083"/>
                  <a:gd name="connsiteY3" fmla="*/ 12891 h 121712"/>
                  <a:gd name="connsiteX4" fmla="*/ 474133 w 474083"/>
                  <a:gd name="connsiteY4" fmla="*/ 108980 h 121712"/>
                  <a:gd name="connsiteX5" fmla="*/ 470926 w 474083"/>
                  <a:gd name="connsiteY5" fmla="*/ 118589 h 121712"/>
                  <a:gd name="connsiteX6" fmla="*/ 461305 w 474083"/>
                  <a:gd name="connsiteY6" fmla="*/ 121792 h 121712"/>
                  <a:gd name="connsiteX7" fmla="*/ 12878 w 474083"/>
                  <a:gd name="connsiteY7" fmla="*/ 121792 h 121712"/>
                  <a:gd name="connsiteX8" fmla="*/ 3257 w 474083"/>
                  <a:gd name="connsiteY8" fmla="*/ 118589 h 121712"/>
                  <a:gd name="connsiteX9" fmla="*/ 50 w 474083"/>
                  <a:gd name="connsiteY9" fmla="*/ 108980 h 121712"/>
                  <a:gd name="connsiteX10" fmla="*/ 50 w 474083"/>
                  <a:gd name="connsiteY10" fmla="*/ 12891 h 121712"/>
                  <a:gd name="connsiteX11" fmla="*/ 3257 w 474083"/>
                  <a:gd name="connsiteY11" fmla="*/ 3282 h 121712"/>
                  <a:gd name="connsiteX12" fmla="*/ 12878 w 474083"/>
                  <a:gd name="connsiteY12" fmla="*/ 79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083" h="121712">
                    <a:moveTo>
                      <a:pt x="12878" y="79"/>
                    </a:moveTo>
                    <a:lnTo>
                      <a:pt x="461305" y="79"/>
                    </a:lnTo>
                    <a:lnTo>
                      <a:pt x="470926" y="3282"/>
                    </a:lnTo>
                    <a:lnTo>
                      <a:pt x="474133" y="12891"/>
                    </a:lnTo>
                    <a:lnTo>
                      <a:pt x="474133" y="108980"/>
                    </a:lnTo>
                    <a:lnTo>
                      <a:pt x="470926" y="118589"/>
                    </a:lnTo>
                    <a:lnTo>
                      <a:pt x="461305" y="121792"/>
                    </a:lnTo>
                    <a:lnTo>
                      <a:pt x="12878" y="121792"/>
                    </a:lnTo>
                    <a:lnTo>
                      <a:pt x="3257" y="118589"/>
                    </a:lnTo>
                    <a:lnTo>
                      <a:pt x="50" y="108980"/>
                    </a:lnTo>
                    <a:lnTo>
                      <a:pt x="50" y="12891"/>
                    </a:lnTo>
                    <a:lnTo>
                      <a:pt x="3257" y="3282"/>
                    </a:lnTo>
                    <a:lnTo>
                      <a:pt x="12878" y="79"/>
                    </a:lnTo>
                  </a:path>
                </a:pathLst>
              </a:custGeom>
              <a:solidFill>
                <a:srgbClr val="FFFFFF"/>
              </a:solidFill>
              <a:ln w="0" cap="flat">
                <a:noFill/>
                <a:prstDash val="solid"/>
                <a:miter/>
              </a:ln>
            </p:spPr>
            <p:txBody>
              <a:bodyPr rtlCol="0" anchor="ctr"/>
              <a:lstStyle/>
              <a:p>
                <a:endParaRPr lang="en-IN"/>
              </a:p>
            </p:txBody>
          </p:sp>
          <p:sp>
            <p:nvSpPr>
              <p:cNvPr id="527" name="Freeform: Shape 526">
                <a:extLst>
                  <a:ext uri="{FF2B5EF4-FFF2-40B4-BE49-F238E27FC236}">
                    <a16:creationId xmlns:a16="http://schemas.microsoft.com/office/drawing/2014/main" id="{26852D2E-E406-BBFA-C305-57FC495C20FB}"/>
                  </a:ext>
                </a:extLst>
              </p:cNvPr>
              <p:cNvSpPr/>
              <p:nvPr/>
            </p:nvSpPr>
            <p:spPr>
              <a:xfrm>
                <a:off x="2682903" y="1705317"/>
                <a:ext cx="474083" cy="121712"/>
              </a:xfrm>
              <a:custGeom>
                <a:avLst/>
                <a:gdLst>
                  <a:gd name="connsiteX0" fmla="*/ 12878 w 474083"/>
                  <a:gd name="connsiteY0" fmla="*/ 79 h 121712"/>
                  <a:gd name="connsiteX1" fmla="*/ 461305 w 474083"/>
                  <a:gd name="connsiteY1" fmla="*/ 79 h 121712"/>
                  <a:gd name="connsiteX2" fmla="*/ 474133 w 474083"/>
                  <a:gd name="connsiteY2" fmla="*/ 12891 h 121712"/>
                  <a:gd name="connsiteX3" fmla="*/ 474133 w 474083"/>
                  <a:gd name="connsiteY3" fmla="*/ 12891 h 121712"/>
                  <a:gd name="connsiteX4" fmla="*/ 474133 w 474083"/>
                  <a:gd name="connsiteY4" fmla="*/ 108980 h 121712"/>
                  <a:gd name="connsiteX5" fmla="*/ 461305 w 474083"/>
                  <a:gd name="connsiteY5" fmla="*/ 121792 h 121712"/>
                  <a:gd name="connsiteX6" fmla="*/ 461305 w 474083"/>
                  <a:gd name="connsiteY6" fmla="*/ 121792 h 121712"/>
                  <a:gd name="connsiteX7" fmla="*/ 12878 w 474083"/>
                  <a:gd name="connsiteY7" fmla="*/ 121792 h 121712"/>
                  <a:gd name="connsiteX8" fmla="*/ 50 w 474083"/>
                  <a:gd name="connsiteY8" fmla="*/ 108980 h 121712"/>
                  <a:gd name="connsiteX9" fmla="*/ 50 w 474083"/>
                  <a:gd name="connsiteY9" fmla="*/ 108980 h 121712"/>
                  <a:gd name="connsiteX10" fmla="*/ 50 w 474083"/>
                  <a:gd name="connsiteY10" fmla="*/ 12891 h 121712"/>
                  <a:gd name="connsiteX11" fmla="*/ 12878 w 474083"/>
                  <a:gd name="connsiteY11" fmla="*/ 79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4083" h="121712">
                    <a:moveTo>
                      <a:pt x="12878" y="79"/>
                    </a:moveTo>
                    <a:cubicBezTo>
                      <a:pt x="131935" y="79"/>
                      <a:pt x="250992" y="79"/>
                      <a:pt x="461305" y="79"/>
                    </a:cubicBezTo>
                    <a:cubicBezTo>
                      <a:pt x="469857" y="79"/>
                      <a:pt x="474133" y="4350"/>
                      <a:pt x="474133" y="12891"/>
                    </a:cubicBezTo>
                    <a:moveTo>
                      <a:pt x="474133" y="12891"/>
                    </a:moveTo>
                    <a:cubicBezTo>
                      <a:pt x="474133" y="41860"/>
                      <a:pt x="474133" y="70828"/>
                      <a:pt x="474133" y="108980"/>
                    </a:cubicBezTo>
                    <a:cubicBezTo>
                      <a:pt x="474133" y="117521"/>
                      <a:pt x="469857" y="121792"/>
                      <a:pt x="461305" y="121792"/>
                    </a:cubicBezTo>
                    <a:moveTo>
                      <a:pt x="461305" y="121792"/>
                    </a:moveTo>
                    <a:cubicBezTo>
                      <a:pt x="282067" y="121792"/>
                      <a:pt x="102829" y="121792"/>
                      <a:pt x="12878" y="121792"/>
                    </a:cubicBezTo>
                    <a:cubicBezTo>
                      <a:pt x="4326" y="121792"/>
                      <a:pt x="50" y="117521"/>
                      <a:pt x="50" y="108980"/>
                    </a:cubicBezTo>
                    <a:moveTo>
                      <a:pt x="50" y="108980"/>
                    </a:moveTo>
                    <a:cubicBezTo>
                      <a:pt x="50" y="83135"/>
                      <a:pt x="50" y="57291"/>
                      <a:pt x="50" y="12891"/>
                    </a:cubicBezTo>
                    <a:cubicBezTo>
                      <a:pt x="50" y="4350"/>
                      <a:pt x="4326" y="79"/>
                      <a:pt x="12878" y="79"/>
                    </a:cubicBezTo>
                  </a:path>
                </a:pathLst>
              </a:custGeom>
              <a:noFill/>
              <a:ln w="2523" cap="flat">
                <a:solidFill>
                  <a:srgbClr val="EA9536"/>
                </a:solidFill>
                <a:prstDash val="solid"/>
                <a:miter/>
              </a:ln>
            </p:spPr>
            <p:txBody>
              <a:bodyPr rtlCol="0" anchor="ctr"/>
              <a:lstStyle/>
              <a:p>
                <a:endParaRPr lang="en-IN"/>
              </a:p>
            </p:txBody>
          </p:sp>
        </p:grpSp>
        <p:pic>
          <p:nvPicPr>
            <p:cNvPr id="295" name="Picture 294">
              <a:extLst>
                <a:ext uri="{FF2B5EF4-FFF2-40B4-BE49-F238E27FC236}">
                  <a16:creationId xmlns:a16="http://schemas.microsoft.com/office/drawing/2014/main" id="{D67C0E47-9B5D-2BA2-E87D-206B12FE3720}"/>
                </a:ext>
              </a:extLst>
            </p:cNvPr>
            <p:cNvPicPr>
              <a:picLocks noChangeAspect="1"/>
            </p:cNvPicPr>
            <p:nvPr/>
          </p:nvPicPr>
          <p:blipFill>
            <a:blip r:embed="rId2"/>
            <a:stretch>
              <a:fillRect/>
            </a:stretch>
          </p:blipFill>
          <p:spPr>
            <a:xfrm>
              <a:off x="2714974" y="1734144"/>
              <a:ext cx="409942" cy="89683"/>
            </a:xfrm>
            <a:custGeom>
              <a:avLst/>
              <a:gdLst>
                <a:gd name="connsiteX0" fmla="*/ 55 w 409942"/>
                <a:gd name="connsiteY0" fmla="*/ 84 h 89683"/>
                <a:gd name="connsiteX1" fmla="*/ 409997 w 409942"/>
                <a:gd name="connsiteY1" fmla="*/ 84 h 89683"/>
                <a:gd name="connsiteX2" fmla="*/ 409997 w 409942"/>
                <a:gd name="connsiteY2" fmla="*/ 89767 h 89683"/>
                <a:gd name="connsiteX3" fmla="*/ 55 w 409942"/>
                <a:gd name="connsiteY3" fmla="*/ 89767 h 89683"/>
              </a:gdLst>
              <a:ahLst/>
              <a:cxnLst>
                <a:cxn ang="0">
                  <a:pos x="connsiteX0" y="connsiteY0"/>
                </a:cxn>
                <a:cxn ang="0">
                  <a:pos x="connsiteX1" y="connsiteY1"/>
                </a:cxn>
                <a:cxn ang="0">
                  <a:pos x="connsiteX2" y="connsiteY2"/>
                </a:cxn>
                <a:cxn ang="0">
                  <a:pos x="connsiteX3" y="connsiteY3"/>
                </a:cxn>
              </a:cxnLst>
              <a:rect l="l" t="t" r="r" b="b"/>
              <a:pathLst>
                <a:path w="409942" h="89683">
                  <a:moveTo>
                    <a:pt x="55" y="84"/>
                  </a:moveTo>
                  <a:lnTo>
                    <a:pt x="409997" y="84"/>
                  </a:lnTo>
                  <a:lnTo>
                    <a:pt x="409997" y="89767"/>
                  </a:lnTo>
                  <a:lnTo>
                    <a:pt x="55" y="89767"/>
                  </a:lnTo>
                  <a:close/>
                </a:path>
              </a:pathLst>
            </a:custGeom>
          </p:spPr>
        </p:pic>
        <p:grpSp>
          <p:nvGrpSpPr>
            <p:cNvPr id="296" name="Graphic 6">
              <a:extLst>
                <a:ext uri="{FF2B5EF4-FFF2-40B4-BE49-F238E27FC236}">
                  <a16:creationId xmlns:a16="http://schemas.microsoft.com/office/drawing/2014/main" id="{C0AAC707-99D5-20A7-02D6-BA73F6F1498C}"/>
                </a:ext>
              </a:extLst>
            </p:cNvPr>
            <p:cNvGrpSpPr/>
            <p:nvPr/>
          </p:nvGrpSpPr>
          <p:grpSpPr>
            <a:xfrm>
              <a:off x="3910906" y="1603890"/>
              <a:ext cx="801369" cy="4592374"/>
              <a:chOff x="3910906" y="1603890"/>
              <a:chExt cx="801369" cy="4592374"/>
            </a:xfrm>
          </p:grpSpPr>
          <p:sp>
            <p:nvSpPr>
              <p:cNvPr id="524" name="Freeform: Shape 523">
                <a:extLst>
                  <a:ext uri="{FF2B5EF4-FFF2-40B4-BE49-F238E27FC236}">
                    <a16:creationId xmlns:a16="http://schemas.microsoft.com/office/drawing/2014/main" id="{D2C51550-38C0-FDC6-5D65-376E050741A0}"/>
                  </a:ext>
                </a:extLst>
              </p:cNvPr>
              <p:cNvSpPr/>
              <p:nvPr/>
            </p:nvSpPr>
            <p:spPr>
              <a:xfrm>
                <a:off x="3910906" y="1603890"/>
                <a:ext cx="801369" cy="4412484"/>
              </a:xfrm>
              <a:custGeom>
                <a:avLst/>
                <a:gdLst>
                  <a:gd name="connsiteX0" fmla="*/ 77211 w 801369"/>
                  <a:gd name="connsiteY0" fmla="*/ 64 h 4412484"/>
                  <a:gd name="connsiteX1" fmla="*/ 742682 w 801369"/>
                  <a:gd name="connsiteY1" fmla="*/ 1265 h 4412484"/>
                  <a:gd name="connsiteX2" fmla="*/ 782369 w 801369"/>
                  <a:gd name="connsiteY2" fmla="*/ 19281 h 4412484"/>
                  <a:gd name="connsiteX3" fmla="*/ 800409 w 801369"/>
                  <a:gd name="connsiteY3" fmla="*/ 58918 h 4412484"/>
                  <a:gd name="connsiteX4" fmla="*/ 801611 w 801369"/>
                  <a:gd name="connsiteY4" fmla="*/ 4336878 h 4412484"/>
                  <a:gd name="connsiteX5" fmla="*/ 790787 w 801369"/>
                  <a:gd name="connsiteY5" fmla="*/ 4383721 h 4412484"/>
                  <a:gd name="connsiteX6" fmla="*/ 771545 w 801369"/>
                  <a:gd name="connsiteY6" fmla="*/ 4402939 h 4412484"/>
                  <a:gd name="connsiteX7" fmla="*/ 742682 w 801369"/>
                  <a:gd name="connsiteY7" fmla="*/ 4412548 h 4412484"/>
                  <a:gd name="connsiteX8" fmla="*/ 59171 w 801369"/>
                  <a:gd name="connsiteY8" fmla="*/ 4412548 h 4412484"/>
                  <a:gd name="connsiteX9" fmla="*/ 19484 w 801369"/>
                  <a:gd name="connsiteY9" fmla="*/ 4394531 h 4412484"/>
                  <a:gd name="connsiteX10" fmla="*/ 1444 w 801369"/>
                  <a:gd name="connsiteY10" fmla="*/ 4354894 h 4412484"/>
                  <a:gd name="connsiteX11" fmla="*/ 241 w 801369"/>
                  <a:gd name="connsiteY11" fmla="*/ 76935 h 4412484"/>
                  <a:gd name="connsiteX12" fmla="*/ 5052 w 801369"/>
                  <a:gd name="connsiteY12" fmla="*/ 43304 h 4412484"/>
                  <a:gd name="connsiteX13" fmla="*/ 19484 w 801369"/>
                  <a:gd name="connsiteY13" fmla="*/ 19281 h 4412484"/>
                  <a:gd name="connsiteX14" fmla="*/ 43537 w 801369"/>
                  <a:gd name="connsiteY14" fmla="*/ 4868 h 4412484"/>
                  <a:gd name="connsiteX15" fmla="*/ 77211 w 801369"/>
                  <a:gd name="connsiteY15" fmla="*/ 64 h 441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01369" h="4412484">
                    <a:moveTo>
                      <a:pt x="77211" y="64"/>
                    </a:moveTo>
                    <a:lnTo>
                      <a:pt x="742682" y="1265"/>
                    </a:lnTo>
                    <a:lnTo>
                      <a:pt x="782369" y="19281"/>
                    </a:lnTo>
                    <a:lnTo>
                      <a:pt x="800409" y="58918"/>
                    </a:lnTo>
                    <a:lnTo>
                      <a:pt x="801611" y="4336878"/>
                    </a:lnTo>
                    <a:lnTo>
                      <a:pt x="790787" y="4383721"/>
                    </a:lnTo>
                    <a:lnTo>
                      <a:pt x="771545" y="4402939"/>
                    </a:lnTo>
                    <a:lnTo>
                      <a:pt x="742682" y="4412548"/>
                    </a:lnTo>
                    <a:lnTo>
                      <a:pt x="59171" y="4412548"/>
                    </a:lnTo>
                    <a:lnTo>
                      <a:pt x="19484" y="4394531"/>
                    </a:lnTo>
                    <a:lnTo>
                      <a:pt x="1444" y="4354894"/>
                    </a:lnTo>
                    <a:lnTo>
                      <a:pt x="241" y="76935"/>
                    </a:lnTo>
                    <a:lnTo>
                      <a:pt x="5052" y="43304"/>
                    </a:lnTo>
                    <a:lnTo>
                      <a:pt x="19484" y="19281"/>
                    </a:lnTo>
                    <a:lnTo>
                      <a:pt x="43537" y="4868"/>
                    </a:lnTo>
                    <a:lnTo>
                      <a:pt x="77211" y="64"/>
                    </a:lnTo>
                  </a:path>
                </a:pathLst>
              </a:custGeom>
              <a:solidFill>
                <a:srgbClr val="FFF9F2"/>
              </a:solidFill>
              <a:ln w="0" cap="flat">
                <a:noFill/>
                <a:prstDash val="solid"/>
                <a:miter/>
              </a:ln>
            </p:spPr>
            <p:txBody>
              <a:bodyPr rtlCol="0" anchor="ctr"/>
              <a:lstStyle/>
              <a:p>
                <a:endParaRPr lang="en-IN"/>
              </a:p>
            </p:txBody>
          </p:sp>
          <p:sp>
            <p:nvSpPr>
              <p:cNvPr id="525" name="Freeform: Shape 524">
                <a:extLst>
                  <a:ext uri="{FF2B5EF4-FFF2-40B4-BE49-F238E27FC236}">
                    <a16:creationId xmlns:a16="http://schemas.microsoft.com/office/drawing/2014/main" id="{15798E22-3F35-3E97-D91A-ED68334E9010}"/>
                  </a:ext>
                </a:extLst>
              </p:cNvPr>
              <p:cNvSpPr/>
              <p:nvPr/>
            </p:nvSpPr>
            <p:spPr>
              <a:xfrm>
                <a:off x="3910906" y="1603890"/>
                <a:ext cx="801369" cy="4413685"/>
              </a:xfrm>
              <a:custGeom>
                <a:avLst/>
                <a:gdLst>
                  <a:gd name="connsiteX0" fmla="*/ 77211 w 801369"/>
                  <a:gd name="connsiteY0" fmla="*/ 64 h 4413685"/>
                  <a:gd name="connsiteX1" fmla="*/ 724642 w 801369"/>
                  <a:gd name="connsiteY1" fmla="*/ 64 h 4413685"/>
                  <a:gd name="connsiteX2" fmla="*/ 801611 w 801369"/>
                  <a:gd name="connsiteY2" fmla="*/ 76935 h 4413685"/>
                  <a:gd name="connsiteX3" fmla="*/ 801611 w 801369"/>
                  <a:gd name="connsiteY3" fmla="*/ 76935 h 4413685"/>
                  <a:gd name="connsiteX4" fmla="*/ 801611 w 801369"/>
                  <a:gd name="connsiteY4" fmla="*/ 4336878 h 4413685"/>
                  <a:gd name="connsiteX5" fmla="*/ 724642 w 801369"/>
                  <a:gd name="connsiteY5" fmla="*/ 4413749 h 4413685"/>
                  <a:gd name="connsiteX6" fmla="*/ 724642 w 801369"/>
                  <a:gd name="connsiteY6" fmla="*/ 4413749 h 4413685"/>
                  <a:gd name="connsiteX7" fmla="*/ 77211 w 801369"/>
                  <a:gd name="connsiteY7" fmla="*/ 4413749 h 4413685"/>
                  <a:gd name="connsiteX8" fmla="*/ 241 w 801369"/>
                  <a:gd name="connsiteY8" fmla="*/ 4336878 h 4413685"/>
                  <a:gd name="connsiteX9" fmla="*/ 241 w 801369"/>
                  <a:gd name="connsiteY9" fmla="*/ 4336878 h 4413685"/>
                  <a:gd name="connsiteX10" fmla="*/ 241 w 801369"/>
                  <a:gd name="connsiteY10" fmla="*/ 76935 h 4413685"/>
                  <a:gd name="connsiteX11" fmla="*/ 77211 w 801369"/>
                  <a:gd name="connsiteY11" fmla="*/ 64 h 441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1369" h="4413685">
                    <a:moveTo>
                      <a:pt x="77211" y="64"/>
                    </a:moveTo>
                    <a:cubicBezTo>
                      <a:pt x="312076" y="64"/>
                      <a:pt x="546941" y="64"/>
                      <a:pt x="724642" y="64"/>
                    </a:cubicBezTo>
                    <a:cubicBezTo>
                      <a:pt x="775955" y="64"/>
                      <a:pt x="801611" y="25687"/>
                      <a:pt x="801611" y="76935"/>
                    </a:cubicBezTo>
                    <a:moveTo>
                      <a:pt x="801611" y="76935"/>
                    </a:moveTo>
                    <a:cubicBezTo>
                      <a:pt x="801611" y="1330223"/>
                      <a:pt x="801611" y="2583512"/>
                      <a:pt x="801611" y="4336878"/>
                    </a:cubicBezTo>
                    <a:cubicBezTo>
                      <a:pt x="801611" y="4388125"/>
                      <a:pt x="775955" y="4413749"/>
                      <a:pt x="724642" y="4413749"/>
                    </a:cubicBezTo>
                    <a:moveTo>
                      <a:pt x="724642" y="4413749"/>
                    </a:moveTo>
                    <a:cubicBezTo>
                      <a:pt x="567943" y="4413749"/>
                      <a:pt x="411244" y="4413749"/>
                      <a:pt x="77211" y="4413749"/>
                    </a:cubicBezTo>
                    <a:cubicBezTo>
                      <a:pt x="25898" y="4413749"/>
                      <a:pt x="241" y="4388125"/>
                      <a:pt x="241" y="4336878"/>
                    </a:cubicBezTo>
                    <a:moveTo>
                      <a:pt x="241" y="4336878"/>
                    </a:moveTo>
                    <a:cubicBezTo>
                      <a:pt x="241" y="3243396"/>
                      <a:pt x="241" y="2149915"/>
                      <a:pt x="241" y="76935"/>
                    </a:cubicBezTo>
                    <a:cubicBezTo>
                      <a:pt x="241" y="25687"/>
                      <a:pt x="25898" y="64"/>
                      <a:pt x="77211" y="64"/>
                    </a:cubicBezTo>
                  </a:path>
                </a:pathLst>
              </a:custGeom>
              <a:noFill/>
              <a:ln w="7989" cap="flat">
                <a:solidFill>
                  <a:srgbClr val="EA9536"/>
                </a:solidFill>
                <a:prstDash val="solid"/>
                <a:miter/>
              </a:ln>
            </p:spPr>
            <p:txBody>
              <a:bodyPr rtlCol="0" anchor="ctr"/>
              <a:lstStyle/>
              <a:p>
                <a:endParaRPr lang="en-IN"/>
              </a:p>
            </p:txBody>
          </p:sp>
        </p:grpSp>
        <p:grpSp>
          <p:nvGrpSpPr>
            <p:cNvPr id="297" name="Graphic 6">
              <a:extLst>
                <a:ext uri="{FF2B5EF4-FFF2-40B4-BE49-F238E27FC236}">
                  <a16:creationId xmlns:a16="http://schemas.microsoft.com/office/drawing/2014/main" id="{9D74C044-A455-E8B8-25FB-F78BFCA40BD8}"/>
                </a:ext>
              </a:extLst>
            </p:cNvPr>
            <p:cNvGrpSpPr/>
            <p:nvPr/>
          </p:nvGrpSpPr>
          <p:grpSpPr>
            <a:xfrm>
              <a:off x="3975047" y="1639123"/>
              <a:ext cx="802726" cy="126639"/>
              <a:chOff x="3975047" y="1639123"/>
              <a:chExt cx="802726" cy="126639"/>
            </a:xfrm>
          </p:grpSpPr>
          <p:sp>
            <p:nvSpPr>
              <p:cNvPr id="522" name="Freeform: Shape 521">
                <a:extLst>
                  <a:ext uri="{FF2B5EF4-FFF2-40B4-BE49-F238E27FC236}">
                    <a16:creationId xmlns:a16="http://schemas.microsoft.com/office/drawing/2014/main" id="{4096633F-D6AF-8ECE-2CAA-D821BA136BDE}"/>
                  </a:ext>
                </a:extLst>
              </p:cNvPr>
              <p:cNvSpPr/>
              <p:nvPr/>
            </p:nvSpPr>
            <p:spPr>
              <a:xfrm>
                <a:off x="3975047" y="1639123"/>
                <a:ext cx="802726" cy="121712"/>
              </a:xfrm>
              <a:custGeom>
                <a:avLst/>
                <a:gdLst>
                  <a:gd name="connsiteX0" fmla="*/ 13080 w 802726"/>
                  <a:gd name="connsiteY0" fmla="*/ 69 h 121712"/>
                  <a:gd name="connsiteX1" fmla="*/ 790150 w 802726"/>
                  <a:gd name="connsiteY1" fmla="*/ 69 h 121712"/>
                  <a:gd name="connsiteX2" fmla="*/ 799771 w 802726"/>
                  <a:gd name="connsiteY2" fmla="*/ 3272 h 121712"/>
                  <a:gd name="connsiteX3" fmla="*/ 802978 w 802726"/>
                  <a:gd name="connsiteY3" fmla="*/ 12881 h 121712"/>
                  <a:gd name="connsiteX4" fmla="*/ 802978 w 802726"/>
                  <a:gd name="connsiteY4" fmla="*/ 108970 h 121712"/>
                  <a:gd name="connsiteX5" fmla="*/ 799771 w 802726"/>
                  <a:gd name="connsiteY5" fmla="*/ 118579 h 121712"/>
                  <a:gd name="connsiteX6" fmla="*/ 790150 w 802726"/>
                  <a:gd name="connsiteY6" fmla="*/ 121782 h 121712"/>
                  <a:gd name="connsiteX7" fmla="*/ 13080 w 802726"/>
                  <a:gd name="connsiteY7" fmla="*/ 121782 h 121712"/>
                  <a:gd name="connsiteX8" fmla="*/ 3459 w 802726"/>
                  <a:gd name="connsiteY8" fmla="*/ 118579 h 121712"/>
                  <a:gd name="connsiteX9" fmla="*/ 251 w 802726"/>
                  <a:gd name="connsiteY9" fmla="*/ 108970 h 121712"/>
                  <a:gd name="connsiteX10" fmla="*/ 251 w 802726"/>
                  <a:gd name="connsiteY10" fmla="*/ 12881 h 121712"/>
                  <a:gd name="connsiteX11" fmla="*/ 3459 w 802726"/>
                  <a:gd name="connsiteY11" fmla="*/ 3272 h 121712"/>
                  <a:gd name="connsiteX12" fmla="*/ 13080 w 802726"/>
                  <a:gd name="connsiteY12" fmla="*/ 69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2726" h="121712">
                    <a:moveTo>
                      <a:pt x="13080" y="69"/>
                    </a:moveTo>
                    <a:lnTo>
                      <a:pt x="790150" y="69"/>
                    </a:lnTo>
                    <a:lnTo>
                      <a:pt x="799771" y="3272"/>
                    </a:lnTo>
                    <a:lnTo>
                      <a:pt x="802978" y="12881"/>
                    </a:lnTo>
                    <a:lnTo>
                      <a:pt x="802978" y="108970"/>
                    </a:lnTo>
                    <a:lnTo>
                      <a:pt x="799771" y="118579"/>
                    </a:lnTo>
                    <a:lnTo>
                      <a:pt x="790150" y="121782"/>
                    </a:lnTo>
                    <a:lnTo>
                      <a:pt x="13080" y="121782"/>
                    </a:lnTo>
                    <a:lnTo>
                      <a:pt x="3459" y="118579"/>
                    </a:lnTo>
                    <a:lnTo>
                      <a:pt x="251" y="108970"/>
                    </a:lnTo>
                    <a:lnTo>
                      <a:pt x="251" y="12881"/>
                    </a:lnTo>
                    <a:lnTo>
                      <a:pt x="3459" y="3272"/>
                    </a:lnTo>
                    <a:lnTo>
                      <a:pt x="13080" y="69"/>
                    </a:lnTo>
                  </a:path>
                </a:pathLst>
              </a:custGeom>
              <a:solidFill>
                <a:srgbClr val="FFFFFF"/>
              </a:solidFill>
              <a:ln w="0" cap="flat">
                <a:noFill/>
                <a:prstDash val="solid"/>
                <a:miter/>
              </a:ln>
            </p:spPr>
            <p:txBody>
              <a:bodyPr rtlCol="0" anchor="ctr"/>
              <a:lstStyle/>
              <a:p>
                <a:endParaRPr lang="en-IN"/>
              </a:p>
            </p:txBody>
          </p:sp>
          <p:sp>
            <p:nvSpPr>
              <p:cNvPr id="523" name="Freeform: Shape 522">
                <a:extLst>
                  <a:ext uri="{FF2B5EF4-FFF2-40B4-BE49-F238E27FC236}">
                    <a16:creationId xmlns:a16="http://schemas.microsoft.com/office/drawing/2014/main" id="{C8B7F660-F15A-F3FB-456C-625CE621CB49}"/>
                  </a:ext>
                </a:extLst>
              </p:cNvPr>
              <p:cNvSpPr/>
              <p:nvPr/>
            </p:nvSpPr>
            <p:spPr>
              <a:xfrm>
                <a:off x="3975047" y="1639123"/>
                <a:ext cx="802726" cy="121712"/>
              </a:xfrm>
              <a:custGeom>
                <a:avLst/>
                <a:gdLst>
                  <a:gd name="connsiteX0" fmla="*/ 13080 w 802726"/>
                  <a:gd name="connsiteY0" fmla="*/ 69 h 121712"/>
                  <a:gd name="connsiteX1" fmla="*/ 790150 w 802726"/>
                  <a:gd name="connsiteY1" fmla="*/ 69 h 121712"/>
                  <a:gd name="connsiteX2" fmla="*/ 802978 w 802726"/>
                  <a:gd name="connsiteY2" fmla="*/ 12881 h 121712"/>
                  <a:gd name="connsiteX3" fmla="*/ 802978 w 802726"/>
                  <a:gd name="connsiteY3" fmla="*/ 12881 h 121712"/>
                  <a:gd name="connsiteX4" fmla="*/ 802978 w 802726"/>
                  <a:gd name="connsiteY4" fmla="*/ 108970 h 121712"/>
                  <a:gd name="connsiteX5" fmla="*/ 790150 w 802726"/>
                  <a:gd name="connsiteY5" fmla="*/ 121782 h 121712"/>
                  <a:gd name="connsiteX6" fmla="*/ 790150 w 802726"/>
                  <a:gd name="connsiteY6" fmla="*/ 121782 h 121712"/>
                  <a:gd name="connsiteX7" fmla="*/ 13080 w 802726"/>
                  <a:gd name="connsiteY7" fmla="*/ 121782 h 121712"/>
                  <a:gd name="connsiteX8" fmla="*/ 251 w 802726"/>
                  <a:gd name="connsiteY8" fmla="*/ 108970 h 121712"/>
                  <a:gd name="connsiteX9" fmla="*/ 251 w 802726"/>
                  <a:gd name="connsiteY9" fmla="*/ 108970 h 121712"/>
                  <a:gd name="connsiteX10" fmla="*/ 251 w 802726"/>
                  <a:gd name="connsiteY10" fmla="*/ 12881 h 121712"/>
                  <a:gd name="connsiteX11" fmla="*/ 13080 w 802726"/>
                  <a:gd name="connsiteY11" fmla="*/ 69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2726" h="121712">
                    <a:moveTo>
                      <a:pt x="13080" y="69"/>
                    </a:moveTo>
                    <a:cubicBezTo>
                      <a:pt x="195902" y="69"/>
                      <a:pt x="378725" y="69"/>
                      <a:pt x="790150" y="69"/>
                    </a:cubicBezTo>
                    <a:cubicBezTo>
                      <a:pt x="798702" y="69"/>
                      <a:pt x="802978" y="4340"/>
                      <a:pt x="802978" y="12881"/>
                    </a:cubicBezTo>
                    <a:moveTo>
                      <a:pt x="802978" y="12881"/>
                    </a:moveTo>
                    <a:cubicBezTo>
                      <a:pt x="802978" y="42642"/>
                      <a:pt x="802978" y="72402"/>
                      <a:pt x="802978" y="108970"/>
                    </a:cubicBezTo>
                    <a:cubicBezTo>
                      <a:pt x="802978" y="117511"/>
                      <a:pt x="798702" y="121782"/>
                      <a:pt x="790150" y="121782"/>
                    </a:cubicBezTo>
                    <a:moveTo>
                      <a:pt x="790150" y="121782"/>
                    </a:moveTo>
                    <a:cubicBezTo>
                      <a:pt x="498235" y="121782"/>
                      <a:pt x="206320" y="121782"/>
                      <a:pt x="13080" y="121782"/>
                    </a:cubicBezTo>
                    <a:cubicBezTo>
                      <a:pt x="4528" y="121782"/>
                      <a:pt x="251" y="117511"/>
                      <a:pt x="251" y="108970"/>
                    </a:cubicBezTo>
                    <a:moveTo>
                      <a:pt x="251" y="108970"/>
                    </a:moveTo>
                    <a:cubicBezTo>
                      <a:pt x="251" y="78463"/>
                      <a:pt x="251" y="47956"/>
                      <a:pt x="251" y="12881"/>
                    </a:cubicBezTo>
                    <a:cubicBezTo>
                      <a:pt x="251" y="4340"/>
                      <a:pt x="4528" y="69"/>
                      <a:pt x="13080" y="69"/>
                    </a:cubicBezTo>
                  </a:path>
                </a:pathLst>
              </a:custGeom>
              <a:noFill/>
              <a:ln w="2523" cap="flat">
                <a:solidFill>
                  <a:srgbClr val="EA9536"/>
                </a:solidFill>
                <a:prstDash val="solid"/>
                <a:miter/>
              </a:ln>
            </p:spPr>
            <p:txBody>
              <a:bodyPr rtlCol="0" anchor="ctr"/>
              <a:lstStyle/>
              <a:p>
                <a:endParaRPr lang="en-IN"/>
              </a:p>
            </p:txBody>
          </p:sp>
        </p:grpSp>
        <p:pic>
          <p:nvPicPr>
            <p:cNvPr id="298" name="Picture 297">
              <a:extLst>
                <a:ext uri="{FF2B5EF4-FFF2-40B4-BE49-F238E27FC236}">
                  <a16:creationId xmlns:a16="http://schemas.microsoft.com/office/drawing/2014/main" id="{3C9A6CA7-3F39-7ADC-AC7F-E559C4233AEA}"/>
                </a:ext>
              </a:extLst>
            </p:cNvPr>
            <p:cNvPicPr>
              <a:picLocks noChangeAspect="1"/>
            </p:cNvPicPr>
            <p:nvPr/>
          </p:nvPicPr>
          <p:blipFill>
            <a:blip r:embed="rId3"/>
            <a:stretch>
              <a:fillRect/>
            </a:stretch>
          </p:blipFill>
          <p:spPr>
            <a:xfrm>
              <a:off x="4007118" y="1667949"/>
              <a:ext cx="738585" cy="89683"/>
            </a:xfrm>
            <a:custGeom>
              <a:avLst/>
              <a:gdLst>
                <a:gd name="connsiteX0" fmla="*/ 256 w 738585"/>
                <a:gd name="connsiteY0" fmla="*/ 74 h 89683"/>
                <a:gd name="connsiteX1" fmla="*/ 738842 w 738585"/>
                <a:gd name="connsiteY1" fmla="*/ 74 h 89683"/>
                <a:gd name="connsiteX2" fmla="*/ 738842 w 738585"/>
                <a:gd name="connsiteY2" fmla="*/ 89757 h 89683"/>
                <a:gd name="connsiteX3" fmla="*/ 256 w 738585"/>
                <a:gd name="connsiteY3" fmla="*/ 89757 h 89683"/>
              </a:gdLst>
              <a:ahLst/>
              <a:cxnLst>
                <a:cxn ang="0">
                  <a:pos x="connsiteX0" y="connsiteY0"/>
                </a:cxn>
                <a:cxn ang="0">
                  <a:pos x="connsiteX1" y="connsiteY1"/>
                </a:cxn>
                <a:cxn ang="0">
                  <a:pos x="connsiteX2" y="connsiteY2"/>
                </a:cxn>
                <a:cxn ang="0">
                  <a:pos x="connsiteX3" y="connsiteY3"/>
                </a:cxn>
              </a:cxnLst>
              <a:rect l="l" t="t" r="r" b="b"/>
              <a:pathLst>
                <a:path w="738585" h="89683">
                  <a:moveTo>
                    <a:pt x="256" y="74"/>
                  </a:moveTo>
                  <a:lnTo>
                    <a:pt x="738842" y="74"/>
                  </a:lnTo>
                  <a:lnTo>
                    <a:pt x="738842" y="89757"/>
                  </a:lnTo>
                  <a:lnTo>
                    <a:pt x="256" y="89757"/>
                  </a:lnTo>
                  <a:close/>
                </a:path>
              </a:pathLst>
            </a:custGeom>
          </p:spPr>
        </p:pic>
        <p:grpSp>
          <p:nvGrpSpPr>
            <p:cNvPr id="299" name="Graphic 6">
              <a:extLst>
                <a:ext uri="{FF2B5EF4-FFF2-40B4-BE49-F238E27FC236}">
                  <a16:creationId xmlns:a16="http://schemas.microsoft.com/office/drawing/2014/main" id="{6471D767-0481-929F-4B8E-6AFF867E1102}"/>
                </a:ext>
              </a:extLst>
            </p:cNvPr>
            <p:cNvGrpSpPr/>
            <p:nvPr/>
          </p:nvGrpSpPr>
          <p:grpSpPr>
            <a:xfrm>
              <a:off x="5097123" y="4532467"/>
              <a:ext cx="845698" cy="1932929"/>
              <a:chOff x="5097123" y="4532467"/>
              <a:chExt cx="845698" cy="1932929"/>
            </a:xfrm>
          </p:grpSpPr>
          <p:sp>
            <p:nvSpPr>
              <p:cNvPr id="520" name="Freeform: Shape 519">
                <a:extLst>
                  <a:ext uri="{FF2B5EF4-FFF2-40B4-BE49-F238E27FC236}">
                    <a16:creationId xmlns:a16="http://schemas.microsoft.com/office/drawing/2014/main" id="{8C192330-99F4-2BA4-79FC-46001DDAA75A}"/>
                  </a:ext>
                </a:extLst>
              </p:cNvPr>
              <p:cNvSpPr/>
              <p:nvPr/>
            </p:nvSpPr>
            <p:spPr>
              <a:xfrm>
                <a:off x="5097123" y="4532467"/>
                <a:ext cx="845698" cy="1857719"/>
              </a:xfrm>
              <a:custGeom>
                <a:avLst/>
                <a:gdLst>
                  <a:gd name="connsiteX0" fmla="*/ 77396 w 845698"/>
                  <a:gd name="connsiteY0" fmla="*/ 521 h 1857719"/>
                  <a:gd name="connsiteX1" fmla="*/ 769156 w 845698"/>
                  <a:gd name="connsiteY1" fmla="*/ 521 h 1857719"/>
                  <a:gd name="connsiteX2" fmla="*/ 816059 w 845698"/>
                  <a:gd name="connsiteY2" fmla="*/ 11331 h 1857719"/>
                  <a:gd name="connsiteX3" fmla="*/ 835301 w 845698"/>
                  <a:gd name="connsiteY3" fmla="*/ 30548 h 1857719"/>
                  <a:gd name="connsiteX4" fmla="*/ 841314 w 845698"/>
                  <a:gd name="connsiteY4" fmla="*/ 43761 h 1857719"/>
                  <a:gd name="connsiteX5" fmla="*/ 846125 w 845698"/>
                  <a:gd name="connsiteY5" fmla="*/ 77392 h 1857719"/>
                  <a:gd name="connsiteX6" fmla="*/ 846125 w 845698"/>
                  <a:gd name="connsiteY6" fmla="*/ 1781369 h 1857719"/>
                  <a:gd name="connsiteX7" fmla="*/ 835301 w 845698"/>
                  <a:gd name="connsiteY7" fmla="*/ 1828212 h 1857719"/>
                  <a:gd name="connsiteX8" fmla="*/ 816059 w 845698"/>
                  <a:gd name="connsiteY8" fmla="*/ 1847430 h 1857719"/>
                  <a:gd name="connsiteX9" fmla="*/ 802830 w 845698"/>
                  <a:gd name="connsiteY9" fmla="*/ 1853436 h 1857719"/>
                  <a:gd name="connsiteX10" fmla="*/ 769156 w 845698"/>
                  <a:gd name="connsiteY10" fmla="*/ 1858240 h 1857719"/>
                  <a:gd name="connsiteX11" fmla="*/ 77396 w 845698"/>
                  <a:gd name="connsiteY11" fmla="*/ 1858240 h 1857719"/>
                  <a:gd name="connsiteX12" fmla="*/ 30493 w 845698"/>
                  <a:gd name="connsiteY12" fmla="*/ 1847430 h 1857719"/>
                  <a:gd name="connsiteX13" fmla="*/ 19669 w 845698"/>
                  <a:gd name="connsiteY13" fmla="*/ 1839022 h 1857719"/>
                  <a:gd name="connsiteX14" fmla="*/ 5237 w 845698"/>
                  <a:gd name="connsiteY14" fmla="*/ 1815000 h 1857719"/>
                  <a:gd name="connsiteX15" fmla="*/ 426 w 845698"/>
                  <a:gd name="connsiteY15" fmla="*/ 1781369 h 1857719"/>
                  <a:gd name="connsiteX16" fmla="*/ 426 w 845698"/>
                  <a:gd name="connsiteY16" fmla="*/ 77392 h 1857719"/>
                  <a:gd name="connsiteX17" fmla="*/ 5237 w 845698"/>
                  <a:gd name="connsiteY17" fmla="*/ 43761 h 1857719"/>
                  <a:gd name="connsiteX18" fmla="*/ 19669 w 845698"/>
                  <a:gd name="connsiteY18" fmla="*/ 19738 h 1857719"/>
                  <a:gd name="connsiteX19" fmla="*/ 43722 w 845698"/>
                  <a:gd name="connsiteY19" fmla="*/ 5325 h 1857719"/>
                  <a:gd name="connsiteX20" fmla="*/ 77396 w 845698"/>
                  <a:gd name="connsiteY20" fmla="*/ 521 h 185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45698" h="1857719">
                    <a:moveTo>
                      <a:pt x="77396" y="521"/>
                    </a:moveTo>
                    <a:lnTo>
                      <a:pt x="769156" y="521"/>
                    </a:lnTo>
                    <a:lnTo>
                      <a:pt x="816059" y="11331"/>
                    </a:lnTo>
                    <a:lnTo>
                      <a:pt x="835301" y="30548"/>
                    </a:lnTo>
                    <a:lnTo>
                      <a:pt x="841314" y="43761"/>
                    </a:lnTo>
                    <a:lnTo>
                      <a:pt x="846125" y="77392"/>
                    </a:lnTo>
                    <a:lnTo>
                      <a:pt x="846125" y="1781369"/>
                    </a:lnTo>
                    <a:lnTo>
                      <a:pt x="835301" y="1828212"/>
                    </a:lnTo>
                    <a:lnTo>
                      <a:pt x="816059" y="1847430"/>
                    </a:lnTo>
                    <a:lnTo>
                      <a:pt x="802830" y="1853436"/>
                    </a:lnTo>
                    <a:lnTo>
                      <a:pt x="769156" y="1858240"/>
                    </a:lnTo>
                    <a:lnTo>
                      <a:pt x="77396" y="1858240"/>
                    </a:lnTo>
                    <a:lnTo>
                      <a:pt x="30493" y="1847430"/>
                    </a:lnTo>
                    <a:lnTo>
                      <a:pt x="19669" y="1839022"/>
                    </a:lnTo>
                    <a:lnTo>
                      <a:pt x="5237" y="1815000"/>
                    </a:lnTo>
                    <a:lnTo>
                      <a:pt x="426" y="1781369"/>
                    </a:lnTo>
                    <a:lnTo>
                      <a:pt x="426" y="77392"/>
                    </a:lnTo>
                    <a:lnTo>
                      <a:pt x="5237" y="43761"/>
                    </a:lnTo>
                    <a:lnTo>
                      <a:pt x="19669" y="19738"/>
                    </a:lnTo>
                    <a:lnTo>
                      <a:pt x="43722" y="5325"/>
                    </a:lnTo>
                    <a:lnTo>
                      <a:pt x="77396" y="521"/>
                    </a:lnTo>
                  </a:path>
                </a:pathLst>
              </a:custGeom>
              <a:solidFill>
                <a:srgbClr val="FFF9F2"/>
              </a:solidFill>
              <a:ln w="0" cap="flat">
                <a:noFill/>
                <a:prstDash val="solid"/>
                <a:miter/>
              </a:ln>
            </p:spPr>
            <p:txBody>
              <a:bodyPr rtlCol="0" anchor="ctr"/>
              <a:lstStyle/>
              <a:p>
                <a:endParaRPr lang="en-IN"/>
              </a:p>
            </p:txBody>
          </p:sp>
          <p:sp>
            <p:nvSpPr>
              <p:cNvPr id="521" name="Freeform: Shape 520">
                <a:extLst>
                  <a:ext uri="{FF2B5EF4-FFF2-40B4-BE49-F238E27FC236}">
                    <a16:creationId xmlns:a16="http://schemas.microsoft.com/office/drawing/2014/main" id="{1A58D0AF-2675-F4A2-2AAD-B3A7ED51CDD7}"/>
                  </a:ext>
                </a:extLst>
              </p:cNvPr>
              <p:cNvSpPr/>
              <p:nvPr/>
            </p:nvSpPr>
            <p:spPr>
              <a:xfrm>
                <a:off x="5097123" y="4532467"/>
                <a:ext cx="845698" cy="1857719"/>
              </a:xfrm>
              <a:custGeom>
                <a:avLst/>
                <a:gdLst>
                  <a:gd name="connsiteX0" fmla="*/ 77396 w 845698"/>
                  <a:gd name="connsiteY0" fmla="*/ 521 h 1857719"/>
                  <a:gd name="connsiteX1" fmla="*/ 769156 w 845698"/>
                  <a:gd name="connsiteY1" fmla="*/ 521 h 1857719"/>
                  <a:gd name="connsiteX2" fmla="*/ 846125 w 845698"/>
                  <a:gd name="connsiteY2" fmla="*/ 77392 h 1857719"/>
                  <a:gd name="connsiteX3" fmla="*/ 846125 w 845698"/>
                  <a:gd name="connsiteY3" fmla="*/ 77392 h 1857719"/>
                  <a:gd name="connsiteX4" fmla="*/ 846125 w 845698"/>
                  <a:gd name="connsiteY4" fmla="*/ 1781369 h 1857719"/>
                  <a:gd name="connsiteX5" fmla="*/ 769156 w 845698"/>
                  <a:gd name="connsiteY5" fmla="*/ 1858240 h 1857719"/>
                  <a:gd name="connsiteX6" fmla="*/ 769156 w 845698"/>
                  <a:gd name="connsiteY6" fmla="*/ 1858240 h 1857719"/>
                  <a:gd name="connsiteX7" fmla="*/ 77396 w 845698"/>
                  <a:gd name="connsiteY7" fmla="*/ 1858240 h 1857719"/>
                  <a:gd name="connsiteX8" fmla="*/ 426 w 845698"/>
                  <a:gd name="connsiteY8" fmla="*/ 1781369 h 1857719"/>
                  <a:gd name="connsiteX9" fmla="*/ 426 w 845698"/>
                  <a:gd name="connsiteY9" fmla="*/ 1781369 h 1857719"/>
                  <a:gd name="connsiteX10" fmla="*/ 426 w 845698"/>
                  <a:gd name="connsiteY10" fmla="*/ 77392 h 1857719"/>
                  <a:gd name="connsiteX11" fmla="*/ 77396 w 845698"/>
                  <a:gd name="connsiteY11" fmla="*/ 521 h 185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5698" h="1857719">
                    <a:moveTo>
                      <a:pt x="77396" y="521"/>
                    </a:moveTo>
                    <a:cubicBezTo>
                      <a:pt x="270187" y="521"/>
                      <a:pt x="462979" y="521"/>
                      <a:pt x="769156" y="521"/>
                    </a:cubicBezTo>
                    <a:cubicBezTo>
                      <a:pt x="820469" y="521"/>
                      <a:pt x="846125" y="26144"/>
                      <a:pt x="846125" y="77392"/>
                    </a:cubicBezTo>
                    <a:moveTo>
                      <a:pt x="846125" y="77392"/>
                    </a:moveTo>
                    <a:cubicBezTo>
                      <a:pt x="846125" y="463381"/>
                      <a:pt x="846125" y="849370"/>
                      <a:pt x="846125" y="1781369"/>
                    </a:cubicBezTo>
                    <a:cubicBezTo>
                      <a:pt x="846125" y="1832616"/>
                      <a:pt x="820469" y="1858240"/>
                      <a:pt x="769156" y="1858240"/>
                    </a:cubicBezTo>
                    <a:moveTo>
                      <a:pt x="769156" y="1858240"/>
                    </a:moveTo>
                    <a:cubicBezTo>
                      <a:pt x="571665" y="1858240"/>
                      <a:pt x="374175" y="1858240"/>
                      <a:pt x="77396" y="1858240"/>
                    </a:cubicBezTo>
                    <a:cubicBezTo>
                      <a:pt x="26083" y="1858240"/>
                      <a:pt x="426" y="1832616"/>
                      <a:pt x="426" y="1781369"/>
                    </a:cubicBezTo>
                    <a:moveTo>
                      <a:pt x="426" y="1781369"/>
                    </a:moveTo>
                    <a:cubicBezTo>
                      <a:pt x="426" y="1403886"/>
                      <a:pt x="426" y="1026403"/>
                      <a:pt x="426" y="77392"/>
                    </a:cubicBezTo>
                    <a:cubicBezTo>
                      <a:pt x="426" y="26144"/>
                      <a:pt x="26083" y="521"/>
                      <a:pt x="77396" y="521"/>
                    </a:cubicBezTo>
                  </a:path>
                </a:pathLst>
              </a:custGeom>
              <a:noFill/>
              <a:ln w="7989" cap="flat">
                <a:solidFill>
                  <a:srgbClr val="EA9536"/>
                </a:solidFill>
                <a:prstDash val="solid"/>
                <a:miter/>
              </a:ln>
            </p:spPr>
            <p:txBody>
              <a:bodyPr rtlCol="0" anchor="ctr"/>
              <a:lstStyle/>
              <a:p>
                <a:endParaRPr lang="en-IN"/>
              </a:p>
            </p:txBody>
          </p:sp>
        </p:grpSp>
        <p:grpSp>
          <p:nvGrpSpPr>
            <p:cNvPr id="300" name="Graphic 6">
              <a:extLst>
                <a:ext uri="{FF2B5EF4-FFF2-40B4-BE49-F238E27FC236}">
                  <a16:creationId xmlns:a16="http://schemas.microsoft.com/office/drawing/2014/main" id="{433B3A1F-DD22-426B-9450-7FECF85D77C8}"/>
                </a:ext>
              </a:extLst>
            </p:cNvPr>
            <p:cNvGrpSpPr/>
            <p:nvPr/>
          </p:nvGrpSpPr>
          <p:grpSpPr>
            <a:xfrm>
              <a:off x="5161264" y="4567700"/>
              <a:ext cx="717178" cy="126639"/>
              <a:chOff x="5161264" y="4567700"/>
              <a:chExt cx="717178" cy="126639"/>
            </a:xfrm>
          </p:grpSpPr>
          <p:sp>
            <p:nvSpPr>
              <p:cNvPr id="518" name="Freeform: Shape 517">
                <a:extLst>
                  <a:ext uri="{FF2B5EF4-FFF2-40B4-BE49-F238E27FC236}">
                    <a16:creationId xmlns:a16="http://schemas.microsoft.com/office/drawing/2014/main" id="{E6423B7E-910F-E548-CCB3-1755C79AA18C}"/>
                  </a:ext>
                </a:extLst>
              </p:cNvPr>
              <p:cNvSpPr/>
              <p:nvPr/>
            </p:nvSpPr>
            <p:spPr>
              <a:xfrm>
                <a:off x="5161264" y="4567700"/>
                <a:ext cx="717178" cy="121712"/>
              </a:xfrm>
              <a:custGeom>
                <a:avLst/>
                <a:gdLst>
                  <a:gd name="connsiteX0" fmla="*/ 13265 w 717178"/>
                  <a:gd name="connsiteY0" fmla="*/ 526 h 121712"/>
                  <a:gd name="connsiteX1" fmla="*/ 704786 w 717178"/>
                  <a:gd name="connsiteY1" fmla="*/ 526 h 121712"/>
                  <a:gd name="connsiteX2" fmla="*/ 714408 w 717178"/>
                  <a:gd name="connsiteY2" fmla="*/ 3729 h 121712"/>
                  <a:gd name="connsiteX3" fmla="*/ 717615 w 717178"/>
                  <a:gd name="connsiteY3" fmla="*/ 13338 h 121712"/>
                  <a:gd name="connsiteX4" fmla="*/ 717615 w 717178"/>
                  <a:gd name="connsiteY4" fmla="*/ 109427 h 121712"/>
                  <a:gd name="connsiteX5" fmla="*/ 714408 w 717178"/>
                  <a:gd name="connsiteY5" fmla="*/ 119036 h 121712"/>
                  <a:gd name="connsiteX6" fmla="*/ 704786 w 717178"/>
                  <a:gd name="connsiteY6" fmla="*/ 122239 h 121712"/>
                  <a:gd name="connsiteX7" fmla="*/ 13265 w 717178"/>
                  <a:gd name="connsiteY7" fmla="*/ 122239 h 121712"/>
                  <a:gd name="connsiteX8" fmla="*/ 3643 w 717178"/>
                  <a:gd name="connsiteY8" fmla="*/ 119036 h 121712"/>
                  <a:gd name="connsiteX9" fmla="*/ 436 w 717178"/>
                  <a:gd name="connsiteY9" fmla="*/ 109427 h 121712"/>
                  <a:gd name="connsiteX10" fmla="*/ 436 w 717178"/>
                  <a:gd name="connsiteY10" fmla="*/ 13338 h 121712"/>
                  <a:gd name="connsiteX11" fmla="*/ 3643 w 717178"/>
                  <a:gd name="connsiteY11" fmla="*/ 3729 h 121712"/>
                  <a:gd name="connsiteX12" fmla="*/ 13265 w 717178"/>
                  <a:gd name="connsiteY12" fmla="*/ 526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7178" h="121712">
                    <a:moveTo>
                      <a:pt x="13265" y="526"/>
                    </a:moveTo>
                    <a:lnTo>
                      <a:pt x="704786" y="526"/>
                    </a:lnTo>
                    <a:lnTo>
                      <a:pt x="714408" y="3729"/>
                    </a:lnTo>
                    <a:lnTo>
                      <a:pt x="717615" y="13338"/>
                    </a:lnTo>
                    <a:lnTo>
                      <a:pt x="717615" y="109427"/>
                    </a:lnTo>
                    <a:lnTo>
                      <a:pt x="714408" y="119036"/>
                    </a:lnTo>
                    <a:lnTo>
                      <a:pt x="704786" y="122239"/>
                    </a:lnTo>
                    <a:lnTo>
                      <a:pt x="13265" y="122239"/>
                    </a:lnTo>
                    <a:lnTo>
                      <a:pt x="3643" y="119036"/>
                    </a:lnTo>
                    <a:lnTo>
                      <a:pt x="436" y="109427"/>
                    </a:lnTo>
                    <a:lnTo>
                      <a:pt x="436" y="13338"/>
                    </a:lnTo>
                    <a:lnTo>
                      <a:pt x="3643" y="3729"/>
                    </a:lnTo>
                    <a:lnTo>
                      <a:pt x="13265" y="526"/>
                    </a:lnTo>
                  </a:path>
                </a:pathLst>
              </a:custGeom>
              <a:solidFill>
                <a:srgbClr val="FFFFFF"/>
              </a:solidFill>
              <a:ln w="0" cap="flat">
                <a:noFill/>
                <a:prstDash val="solid"/>
                <a:miter/>
              </a:ln>
            </p:spPr>
            <p:txBody>
              <a:bodyPr rtlCol="0" anchor="ctr"/>
              <a:lstStyle/>
              <a:p>
                <a:endParaRPr lang="en-IN"/>
              </a:p>
            </p:txBody>
          </p:sp>
          <p:sp>
            <p:nvSpPr>
              <p:cNvPr id="519" name="Freeform: Shape 518">
                <a:extLst>
                  <a:ext uri="{FF2B5EF4-FFF2-40B4-BE49-F238E27FC236}">
                    <a16:creationId xmlns:a16="http://schemas.microsoft.com/office/drawing/2014/main" id="{0E541676-AD18-2A98-D8BB-227AABAD4748}"/>
                  </a:ext>
                </a:extLst>
              </p:cNvPr>
              <p:cNvSpPr/>
              <p:nvPr/>
            </p:nvSpPr>
            <p:spPr>
              <a:xfrm>
                <a:off x="5161264" y="4567700"/>
                <a:ext cx="717178" cy="121712"/>
              </a:xfrm>
              <a:custGeom>
                <a:avLst/>
                <a:gdLst>
                  <a:gd name="connsiteX0" fmla="*/ 13265 w 717178"/>
                  <a:gd name="connsiteY0" fmla="*/ 526 h 121712"/>
                  <a:gd name="connsiteX1" fmla="*/ 704786 w 717178"/>
                  <a:gd name="connsiteY1" fmla="*/ 526 h 121712"/>
                  <a:gd name="connsiteX2" fmla="*/ 717615 w 717178"/>
                  <a:gd name="connsiteY2" fmla="*/ 13338 h 121712"/>
                  <a:gd name="connsiteX3" fmla="*/ 717615 w 717178"/>
                  <a:gd name="connsiteY3" fmla="*/ 13338 h 121712"/>
                  <a:gd name="connsiteX4" fmla="*/ 717615 w 717178"/>
                  <a:gd name="connsiteY4" fmla="*/ 109427 h 121712"/>
                  <a:gd name="connsiteX5" fmla="*/ 704786 w 717178"/>
                  <a:gd name="connsiteY5" fmla="*/ 122239 h 121712"/>
                  <a:gd name="connsiteX6" fmla="*/ 704786 w 717178"/>
                  <a:gd name="connsiteY6" fmla="*/ 122239 h 121712"/>
                  <a:gd name="connsiteX7" fmla="*/ 13265 w 717178"/>
                  <a:gd name="connsiteY7" fmla="*/ 122239 h 121712"/>
                  <a:gd name="connsiteX8" fmla="*/ 436 w 717178"/>
                  <a:gd name="connsiteY8" fmla="*/ 109427 h 121712"/>
                  <a:gd name="connsiteX9" fmla="*/ 436 w 717178"/>
                  <a:gd name="connsiteY9" fmla="*/ 109427 h 121712"/>
                  <a:gd name="connsiteX10" fmla="*/ 436 w 717178"/>
                  <a:gd name="connsiteY10" fmla="*/ 13338 h 121712"/>
                  <a:gd name="connsiteX11" fmla="*/ 13265 w 717178"/>
                  <a:gd name="connsiteY11" fmla="*/ 526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7178" h="121712">
                    <a:moveTo>
                      <a:pt x="13265" y="526"/>
                    </a:moveTo>
                    <a:cubicBezTo>
                      <a:pt x="286370" y="526"/>
                      <a:pt x="559475" y="526"/>
                      <a:pt x="704786" y="526"/>
                    </a:cubicBezTo>
                    <a:cubicBezTo>
                      <a:pt x="713339" y="526"/>
                      <a:pt x="717615" y="4797"/>
                      <a:pt x="717615" y="13338"/>
                    </a:cubicBezTo>
                    <a:moveTo>
                      <a:pt x="717615" y="13338"/>
                    </a:moveTo>
                    <a:cubicBezTo>
                      <a:pt x="717615" y="40044"/>
                      <a:pt x="717615" y="66750"/>
                      <a:pt x="717615" y="109427"/>
                    </a:cubicBezTo>
                    <a:cubicBezTo>
                      <a:pt x="717615" y="117968"/>
                      <a:pt x="713339" y="122239"/>
                      <a:pt x="704786" y="122239"/>
                    </a:cubicBezTo>
                    <a:moveTo>
                      <a:pt x="704786" y="122239"/>
                    </a:moveTo>
                    <a:cubicBezTo>
                      <a:pt x="481931" y="122239"/>
                      <a:pt x="259075" y="122239"/>
                      <a:pt x="13265" y="122239"/>
                    </a:cubicBezTo>
                    <a:cubicBezTo>
                      <a:pt x="4712" y="122239"/>
                      <a:pt x="436" y="117968"/>
                      <a:pt x="436" y="109427"/>
                    </a:cubicBezTo>
                    <a:moveTo>
                      <a:pt x="436" y="109427"/>
                    </a:moveTo>
                    <a:cubicBezTo>
                      <a:pt x="436" y="85715"/>
                      <a:pt x="436" y="62003"/>
                      <a:pt x="436" y="13338"/>
                    </a:cubicBezTo>
                    <a:cubicBezTo>
                      <a:pt x="436" y="4797"/>
                      <a:pt x="4712" y="526"/>
                      <a:pt x="13265" y="526"/>
                    </a:cubicBezTo>
                  </a:path>
                </a:pathLst>
              </a:custGeom>
              <a:noFill/>
              <a:ln w="2523" cap="flat">
                <a:solidFill>
                  <a:srgbClr val="EA9536"/>
                </a:solidFill>
                <a:prstDash val="solid"/>
                <a:miter/>
              </a:ln>
            </p:spPr>
            <p:txBody>
              <a:bodyPr rtlCol="0" anchor="ctr"/>
              <a:lstStyle/>
              <a:p>
                <a:endParaRPr lang="en-IN"/>
              </a:p>
            </p:txBody>
          </p:sp>
        </p:grpSp>
        <p:pic>
          <p:nvPicPr>
            <p:cNvPr id="301" name="Picture 300">
              <a:extLst>
                <a:ext uri="{FF2B5EF4-FFF2-40B4-BE49-F238E27FC236}">
                  <a16:creationId xmlns:a16="http://schemas.microsoft.com/office/drawing/2014/main" id="{6D2D4E09-D901-F4C1-A206-BD5374EE34D9}"/>
                </a:ext>
              </a:extLst>
            </p:cNvPr>
            <p:cNvPicPr>
              <a:picLocks noChangeAspect="1"/>
            </p:cNvPicPr>
            <p:nvPr/>
          </p:nvPicPr>
          <p:blipFill>
            <a:blip r:embed="rId4"/>
            <a:stretch>
              <a:fillRect/>
            </a:stretch>
          </p:blipFill>
          <p:spPr>
            <a:xfrm>
              <a:off x="5193334" y="4596527"/>
              <a:ext cx="653037" cy="89683"/>
            </a:xfrm>
            <a:custGeom>
              <a:avLst/>
              <a:gdLst>
                <a:gd name="connsiteX0" fmla="*/ 441 w 653037"/>
                <a:gd name="connsiteY0" fmla="*/ 531 h 89683"/>
                <a:gd name="connsiteX1" fmla="*/ 653479 w 653037"/>
                <a:gd name="connsiteY1" fmla="*/ 531 h 89683"/>
                <a:gd name="connsiteX2" fmla="*/ 653479 w 653037"/>
                <a:gd name="connsiteY2" fmla="*/ 90214 h 89683"/>
                <a:gd name="connsiteX3" fmla="*/ 441 w 653037"/>
                <a:gd name="connsiteY3" fmla="*/ 90214 h 89683"/>
              </a:gdLst>
              <a:ahLst/>
              <a:cxnLst>
                <a:cxn ang="0">
                  <a:pos x="connsiteX0" y="connsiteY0"/>
                </a:cxn>
                <a:cxn ang="0">
                  <a:pos x="connsiteX1" y="connsiteY1"/>
                </a:cxn>
                <a:cxn ang="0">
                  <a:pos x="connsiteX2" y="connsiteY2"/>
                </a:cxn>
                <a:cxn ang="0">
                  <a:pos x="connsiteX3" y="connsiteY3"/>
                </a:cxn>
              </a:cxnLst>
              <a:rect l="l" t="t" r="r" b="b"/>
              <a:pathLst>
                <a:path w="653037" h="89683">
                  <a:moveTo>
                    <a:pt x="441" y="531"/>
                  </a:moveTo>
                  <a:lnTo>
                    <a:pt x="653479" y="531"/>
                  </a:lnTo>
                  <a:lnTo>
                    <a:pt x="653479" y="90214"/>
                  </a:lnTo>
                  <a:lnTo>
                    <a:pt x="441" y="90214"/>
                  </a:lnTo>
                  <a:close/>
                </a:path>
              </a:pathLst>
            </a:custGeom>
          </p:spPr>
        </p:pic>
        <p:grpSp>
          <p:nvGrpSpPr>
            <p:cNvPr id="302" name="Graphic 6">
              <a:extLst>
                <a:ext uri="{FF2B5EF4-FFF2-40B4-BE49-F238E27FC236}">
                  <a16:creationId xmlns:a16="http://schemas.microsoft.com/office/drawing/2014/main" id="{DF537FB8-8065-44C7-C46F-296195E31123}"/>
                </a:ext>
              </a:extLst>
            </p:cNvPr>
            <p:cNvGrpSpPr/>
            <p:nvPr/>
          </p:nvGrpSpPr>
          <p:grpSpPr>
            <a:xfrm>
              <a:off x="5120603" y="2418511"/>
              <a:ext cx="696225" cy="1932929"/>
              <a:chOff x="5120603" y="2418511"/>
              <a:chExt cx="696225" cy="1932929"/>
            </a:xfrm>
          </p:grpSpPr>
          <p:sp>
            <p:nvSpPr>
              <p:cNvPr id="516" name="Freeform: Shape 515">
                <a:extLst>
                  <a:ext uri="{FF2B5EF4-FFF2-40B4-BE49-F238E27FC236}">
                    <a16:creationId xmlns:a16="http://schemas.microsoft.com/office/drawing/2014/main" id="{9CD3A9E2-4CC3-6FFC-483D-07E5FBF4FFA2}"/>
                  </a:ext>
                </a:extLst>
              </p:cNvPr>
              <p:cNvSpPr/>
              <p:nvPr/>
            </p:nvSpPr>
            <p:spPr>
              <a:xfrm>
                <a:off x="5120603" y="2418511"/>
                <a:ext cx="696225" cy="1857719"/>
              </a:xfrm>
              <a:custGeom>
                <a:avLst/>
                <a:gdLst>
                  <a:gd name="connsiteX0" fmla="*/ 77399 w 696225"/>
                  <a:gd name="connsiteY0" fmla="*/ 191 h 1857719"/>
                  <a:gd name="connsiteX1" fmla="*/ 637726 w 696225"/>
                  <a:gd name="connsiteY1" fmla="*/ 1392 h 1857719"/>
                  <a:gd name="connsiteX2" fmla="*/ 666590 w 696225"/>
                  <a:gd name="connsiteY2" fmla="*/ 11001 h 1857719"/>
                  <a:gd name="connsiteX3" fmla="*/ 685832 w 696225"/>
                  <a:gd name="connsiteY3" fmla="*/ 30218 h 1857719"/>
                  <a:gd name="connsiteX4" fmla="*/ 691845 w 696225"/>
                  <a:gd name="connsiteY4" fmla="*/ 43431 h 1857719"/>
                  <a:gd name="connsiteX5" fmla="*/ 696656 w 696225"/>
                  <a:gd name="connsiteY5" fmla="*/ 77062 h 1857719"/>
                  <a:gd name="connsiteX6" fmla="*/ 696656 w 696225"/>
                  <a:gd name="connsiteY6" fmla="*/ 1781039 h 1857719"/>
                  <a:gd name="connsiteX7" fmla="*/ 685832 w 696225"/>
                  <a:gd name="connsiteY7" fmla="*/ 1827882 h 1857719"/>
                  <a:gd name="connsiteX8" fmla="*/ 677414 w 696225"/>
                  <a:gd name="connsiteY8" fmla="*/ 1838692 h 1857719"/>
                  <a:gd name="connsiteX9" fmla="*/ 653361 w 696225"/>
                  <a:gd name="connsiteY9" fmla="*/ 1853106 h 1857719"/>
                  <a:gd name="connsiteX10" fmla="*/ 619687 w 696225"/>
                  <a:gd name="connsiteY10" fmla="*/ 1857910 h 1857719"/>
                  <a:gd name="connsiteX11" fmla="*/ 77399 w 696225"/>
                  <a:gd name="connsiteY11" fmla="*/ 1857910 h 1857719"/>
                  <a:gd name="connsiteX12" fmla="*/ 30496 w 696225"/>
                  <a:gd name="connsiteY12" fmla="*/ 1847100 h 1857719"/>
                  <a:gd name="connsiteX13" fmla="*/ 19672 w 696225"/>
                  <a:gd name="connsiteY13" fmla="*/ 1838692 h 1857719"/>
                  <a:gd name="connsiteX14" fmla="*/ 5241 w 696225"/>
                  <a:gd name="connsiteY14" fmla="*/ 1814670 h 1857719"/>
                  <a:gd name="connsiteX15" fmla="*/ 430 w 696225"/>
                  <a:gd name="connsiteY15" fmla="*/ 1781039 h 1857719"/>
                  <a:gd name="connsiteX16" fmla="*/ 430 w 696225"/>
                  <a:gd name="connsiteY16" fmla="*/ 77062 h 1857719"/>
                  <a:gd name="connsiteX17" fmla="*/ 5241 w 696225"/>
                  <a:gd name="connsiteY17" fmla="*/ 43431 h 1857719"/>
                  <a:gd name="connsiteX18" fmla="*/ 19672 w 696225"/>
                  <a:gd name="connsiteY18" fmla="*/ 19408 h 1857719"/>
                  <a:gd name="connsiteX19" fmla="*/ 43725 w 696225"/>
                  <a:gd name="connsiteY19" fmla="*/ 4995 h 1857719"/>
                  <a:gd name="connsiteX20" fmla="*/ 77399 w 696225"/>
                  <a:gd name="connsiteY20" fmla="*/ 191 h 185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6225" h="1857719">
                    <a:moveTo>
                      <a:pt x="77399" y="191"/>
                    </a:moveTo>
                    <a:lnTo>
                      <a:pt x="637726" y="1392"/>
                    </a:lnTo>
                    <a:lnTo>
                      <a:pt x="666590" y="11001"/>
                    </a:lnTo>
                    <a:lnTo>
                      <a:pt x="685832" y="30218"/>
                    </a:lnTo>
                    <a:lnTo>
                      <a:pt x="691845" y="43431"/>
                    </a:lnTo>
                    <a:lnTo>
                      <a:pt x="696656" y="77062"/>
                    </a:lnTo>
                    <a:lnTo>
                      <a:pt x="696656" y="1781039"/>
                    </a:lnTo>
                    <a:lnTo>
                      <a:pt x="685832" y="1827882"/>
                    </a:lnTo>
                    <a:lnTo>
                      <a:pt x="677414" y="1838692"/>
                    </a:lnTo>
                    <a:lnTo>
                      <a:pt x="653361" y="1853106"/>
                    </a:lnTo>
                    <a:lnTo>
                      <a:pt x="619687" y="1857910"/>
                    </a:lnTo>
                    <a:lnTo>
                      <a:pt x="77399" y="1857910"/>
                    </a:lnTo>
                    <a:lnTo>
                      <a:pt x="30496" y="1847100"/>
                    </a:lnTo>
                    <a:lnTo>
                      <a:pt x="19672" y="1838692"/>
                    </a:lnTo>
                    <a:lnTo>
                      <a:pt x="5241" y="1814670"/>
                    </a:lnTo>
                    <a:lnTo>
                      <a:pt x="430" y="1781039"/>
                    </a:lnTo>
                    <a:lnTo>
                      <a:pt x="430" y="77062"/>
                    </a:lnTo>
                    <a:lnTo>
                      <a:pt x="5241" y="43431"/>
                    </a:lnTo>
                    <a:lnTo>
                      <a:pt x="19672" y="19408"/>
                    </a:lnTo>
                    <a:lnTo>
                      <a:pt x="43725" y="4995"/>
                    </a:lnTo>
                    <a:lnTo>
                      <a:pt x="77399" y="191"/>
                    </a:lnTo>
                  </a:path>
                </a:pathLst>
              </a:custGeom>
              <a:solidFill>
                <a:srgbClr val="FFF9F2"/>
              </a:solidFill>
              <a:ln w="0" cap="flat">
                <a:noFill/>
                <a:prstDash val="solid"/>
                <a:miter/>
              </a:ln>
            </p:spPr>
            <p:txBody>
              <a:bodyPr rtlCol="0" anchor="ctr"/>
              <a:lstStyle/>
              <a:p>
                <a:endParaRPr lang="en-IN"/>
              </a:p>
            </p:txBody>
          </p:sp>
          <p:sp>
            <p:nvSpPr>
              <p:cNvPr id="517" name="Freeform: Shape 516">
                <a:extLst>
                  <a:ext uri="{FF2B5EF4-FFF2-40B4-BE49-F238E27FC236}">
                    <a16:creationId xmlns:a16="http://schemas.microsoft.com/office/drawing/2014/main" id="{1C48FC1A-3BBF-47A7-E312-5F4DD229459E}"/>
                  </a:ext>
                </a:extLst>
              </p:cNvPr>
              <p:cNvSpPr/>
              <p:nvPr/>
            </p:nvSpPr>
            <p:spPr>
              <a:xfrm>
                <a:off x="5120603" y="2418511"/>
                <a:ext cx="696225" cy="1857719"/>
              </a:xfrm>
              <a:custGeom>
                <a:avLst/>
                <a:gdLst>
                  <a:gd name="connsiteX0" fmla="*/ 77399 w 696225"/>
                  <a:gd name="connsiteY0" fmla="*/ 191 h 1857719"/>
                  <a:gd name="connsiteX1" fmla="*/ 619687 w 696225"/>
                  <a:gd name="connsiteY1" fmla="*/ 191 h 1857719"/>
                  <a:gd name="connsiteX2" fmla="*/ 696656 w 696225"/>
                  <a:gd name="connsiteY2" fmla="*/ 77062 h 1857719"/>
                  <a:gd name="connsiteX3" fmla="*/ 696656 w 696225"/>
                  <a:gd name="connsiteY3" fmla="*/ 77062 h 1857719"/>
                  <a:gd name="connsiteX4" fmla="*/ 696656 w 696225"/>
                  <a:gd name="connsiteY4" fmla="*/ 1781039 h 1857719"/>
                  <a:gd name="connsiteX5" fmla="*/ 619687 w 696225"/>
                  <a:gd name="connsiteY5" fmla="*/ 1857910 h 1857719"/>
                  <a:gd name="connsiteX6" fmla="*/ 619687 w 696225"/>
                  <a:gd name="connsiteY6" fmla="*/ 1857910 h 1857719"/>
                  <a:gd name="connsiteX7" fmla="*/ 77399 w 696225"/>
                  <a:gd name="connsiteY7" fmla="*/ 1857910 h 1857719"/>
                  <a:gd name="connsiteX8" fmla="*/ 430 w 696225"/>
                  <a:gd name="connsiteY8" fmla="*/ 1781039 h 1857719"/>
                  <a:gd name="connsiteX9" fmla="*/ 430 w 696225"/>
                  <a:gd name="connsiteY9" fmla="*/ 1781039 h 1857719"/>
                  <a:gd name="connsiteX10" fmla="*/ 430 w 696225"/>
                  <a:gd name="connsiteY10" fmla="*/ 77062 h 1857719"/>
                  <a:gd name="connsiteX11" fmla="*/ 77399 w 696225"/>
                  <a:gd name="connsiteY11" fmla="*/ 191 h 185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6225" h="1857719">
                    <a:moveTo>
                      <a:pt x="77399" y="191"/>
                    </a:moveTo>
                    <a:cubicBezTo>
                      <a:pt x="288892" y="191"/>
                      <a:pt x="500385" y="191"/>
                      <a:pt x="619687" y="191"/>
                    </a:cubicBezTo>
                    <a:cubicBezTo>
                      <a:pt x="671000" y="191"/>
                      <a:pt x="696656" y="25814"/>
                      <a:pt x="696656" y="77062"/>
                    </a:cubicBezTo>
                    <a:moveTo>
                      <a:pt x="696656" y="77062"/>
                    </a:moveTo>
                    <a:cubicBezTo>
                      <a:pt x="696656" y="751632"/>
                      <a:pt x="696656" y="1426202"/>
                      <a:pt x="696656" y="1781039"/>
                    </a:cubicBezTo>
                    <a:cubicBezTo>
                      <a:pt x="696656" y="1832286"/>
                      <a:pt x="671000" y="1857910"/>
                      <a:pt x="619687" y="1857910"/>
                    </a:cubicBezTo>
                    <a:moveTo>
                      <a:pt x="619687" y="1857910"/>
                    </a:moveTo>
                    <a:cubicBezTo>
                      <a:pt x="426916" y="1857910"/>
                      <a:pt x="234145" y="1857910"/>
                      <a:pt x="77399" y="1857910"/>
                    </a:cubicBezTo>
                    <a:cubicBezTo>
                      <a:pt x="26087" y="1857910"/>
                      <a:pt x="430" y="1832286"/>
                      <a:pt x="430" y="1781039"/>
                    </a:cubicBezTo>
                    <a:moveTo>
                      <a:pt x="430" y="1781039"/>
                    </a:moveTo>
                    <a:cubicBezTo>
                      <a:pt x="430" y="1238891"/>
                      <a:pt x="430" y="696744"/>
                      <a:pt x="430" y="77062"/>
                    </a:cubicBezTo>
                    <a:cubicBezTo>
                      <a:pt x="430" y="25814"/>
                      <a:pt x="26087" y="191"/>
                      <a:pt x="77399" y="191"/>
                    </a:cubicBezTo>
                  </a:path>
                </a:pathLst>
              </a:custGeom>
              <a:noFill/>
              <a:ln w="7989" cap="flat">
                <a:solidFill>
                  <a:srgbClr val="EA9536"/>
                </a:solidFill>
                <a:prstDash val="solid"/>
                <a:miter/>
              </a:ln>
            </p:spPr>
            <p:txBody>
              <a:bodyPr rtlCol="0" anchor="ctr"/>
              <a:lstStyle/>
              <a:p>
                <a:endParaRPr lang="en-IN"/>
              </a:p>
            </p:txBody>
          </p:sp>
        </p:grpSp>
        <p:grpSp>
          <p:nvGrpSpPr>
            <p:cNvPr id="303" name="Graphic 6">
              <a:extLst>
                <a:ext uri="{FF2B5EF4-FFF2-40B4-BE49-F238E27FC236}">
                  <a16:creationId xmlns:a16="http://schemas.microsoft.com/office/drawing/2014/main" id="{959AFC4C-26F2-5D57-2C3E-1FB6AA3F7334}"/>
                </a:ext>
              </a:extLst>
            </p:cNvPr>
            <p:cNvGrpSpPr/>
            <p:nvPr/>
          </p:nvGrpSpPr>
          <p:grpSpPr>
            <a:xfrm>
              <a:off x="5184744" y="2453743"/>
              <a:ext cx="418360" cy="126639"/>
              <a:chOff x="5184744" y="2453743"/>
              <a:chExt cx="418360" cy="126639"/>
            </a:xfrm>
          </p:grpSpPr>
          <p:sp>
            <p:nvSpPr>
              <p:cNvPr id="514" name="Freeform: Shape 513">
                <a:extLst>
                  <a:ext uri="{FF2B5EF4-FFF2-40B4-BE49-F238E27FC236}">
                    <a16:creationId xmlns:a16="http://schemas.microsoft.com/office/drawing/2014/main" id="{D2498577-6C45-D402-1C79-D543C4BD3EFA}"/>
                  </a:ext>
                </a:extLst>
              </p:cNvPr>
              <p:cNvSpPr/>
              <p:nvPr/>
            </p:nvSpPr>
            <p:spPr>
              <a:xfrm>
                <a:off x="5184744" y="2453743"/>
                <a:ext cx="418360" cy="121712"/>
              </a:xfrm>
              <a:custGeom>
                <a:avLst/>
                <a:gdLst>
                  <a:gd name="connsiteX0" fmla="*/ 13268 w 418360"/>
                  <a:gd name="connsiteY0" fmla="*/ 196 h 121712"/>
                  <a:gd name="connsiteX1" fmla="*/ 405973 w 418360"/>
                  <a:gd name="connsiteY1" fmla="*/ 196 h 121712"/>
                  <a:gd name="connsiteX2" fmla="*/ 415594 w 418360"/>
                  <a:gd name="connsiteY2" fmla="*/ 3399 h 121712"/>
                  <a:gd name="connsiteX3" fmla="*/ 418801 w 418360"/>
                  <a:gd name="connsiteY3" fmla="*/ 13008 h 121712"/>
                  <a:gd name="connsiteX4" fmla="*/ 418801 w 418360"/>
                  <a:gd name="connsiteY4" fmla="*/ 109097 h 121712"/>
                  <a:gd name="connsiteX5" fmla="*/ 415594 w 418360"/>
                  <a:gd name="connsiteY5" fmla="*/ 118706 h 121712"/>
                  <a:gd name="connsiteX6" fmla="*/ 405973 w 418360"/>
                  <a:gd name="connsiteY6" fmla="*/ 121909 h 121712"/>
                  <a:gd name="connsiteX7" fmla="*/ 13268 w 418360"/>
                  <a:gd name="connsiteY7" fmla="*/ 121909 h 121712"/>
                  <a:gd name="connsiteX8" fmla="*/ 3647 w 418360"/>
                  <a:gd name="connsiteY8" fmla="*/ 118706 h 121712"/>
                  <a:gd name="connsiteX9" fmla="*/ 440 w 418360"/>
                  <a:gd name="connsiteY9" fmla="*/ 109097 h 121712"/>
                  <a:gd name="connsiteX10" fmla="*/ 440 w 418360"/>
                  <a:gd name="connsiteY10" fmla="*/ 13008 h 121712"/>
                  <a:gd name="connsiteX11" fmla="*/ 3647 w 418360"/>
                  <a:gd name="connsiteY11" fmla="*/ 3399 h 121712"/>
                  <a:gd name="connsiteX12" fmla="*/ 13268 w 418360"/>
                  <a:gd name="connsiteY12" fmla="*/ 196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360" h="121712">
                    <a:moveTo>
                      <a:pt x="13268" y="196"/>
                    </a:moveTo>
                    <a:lnTo>
                      <a:pt x="405973" y="196"/>
                    </a:lnTo>
                    <a:lnTo>
                      <a:pt x="415594" y="3399"/>
                    </a:lnTo>
                    <a:lnTo>
                      <a:pt x="418801" y="13008"/>
                    </a:lnTo>
                    <a:lnTo>
                      <a:pt x="418801" y="109097"/>
                    </a:lnTo>
                    <a:lnTo>
                      <a:pt x="415594" y="118706"/>
                    </a:lnTo>
                    <a:lnTo>
                      <a:pt x="405973" y="121909"/>
                    </a:lnTo>
                    <a:lnTo>
                      <a:pt x="13268" y="121909"/>
                    </a:lnTo>
                    <a:lnTo>
                      <a:pt x="3647" y="118706"/>
                    </a:lnTo>
                    <a:lnTo>
                      <a:pt x="440" y="109097"/>
                    </a:lnTo>
                    <a:lnTo>
                      <a:pt x="440" y="13008"/>
                    </a:lnTo>
                    <a:lnTo>
                      <a:pt x="3647" y="3399"/>
                    </a:lnTo>
                    <a:lnTo>
                      <a:pt x="13268" y="196"/>
                    </a:lnTo>
                  </a:path>
                </a:pathLst>
              </a:custGeom>
              <a:solidFill>
                <a:srgbClr val="FFFFFF"/>
              </a:solidFill>
              <a:ln w="0" cap="flat">
                <a:noFill/>
                <a:prstDash val="solid"/>
                <a:miter/>
              </a:ln>
            </p:spPr>
            <p:txBody>
              <a:bodyPr rtlCol="0" anchor="ctr"/>
              <a:lstStyle/>
              <a:p>
                <a:endParaRPr lang="en-IN"/>
              </a:p>
            </p:txBody>
          </p:sp>
          <p:sp>
            <p:nvSpPr>
              <p:cNvPr id="515" name="Freeform: Shape 514">
                <a:extLst>
                  <a:ext uri="{FF2B5EF4-FFF2-40B4-BE49-F238E27FC236}">
                    <a16:creationId xmlns:a16="http://schemas.microsoft.com/office/drawing/2014/main" id="{D7015F35-7F25-010D-E921-F6CC81CC38ED}"/>
                  </a:ext>
                </a:extLst>
              </p:cNvPr>
              <p:cNvSpPr/>
              <p:nvPr/>
            </p:nvSpPr>
            <p:spPr>
              <a:xfrm>
                <a:off x="5184744" y="2453743"/>
                <a:ext cx="418360" cy="121712"/>
              </a:xfrm>
              <a:custGeom>
                <a:avLst/>
                <a:gdLst>
                  <a:gd name="connsiteX0" fmla="*/ 13268 w 418360"/>
                  <a:gd name="connsiteY0" fmla="*/ 196 h 121712"/>
                  <a:gd name="connsiteX1" fmla="*/ 405973 w 418360"/>
                  <a:gd name="connsiteY1" fmla="*/ 196 h 121712"/>
                  <a:gd name="connsiteX2" fmla="*/ 418801 w 418360"/>
                  <a:gd name="connsiteY2" fmla="*/ 13008 h 121712"/>
                  <a:gd name="connsiteX3" fmla="*/ 418801 w 418360"/>
                  <a:gd name="connsiteY3" fmla="*/ 13008 h 121712"/>
                  <a:gd name="connsiteX4" fmla="*/ 418801 w 418360"/>
                  <a:gd name="connsiteY4" fmla="*/ 109097 h 121712"/>
                  <a:gd name="connsiteX5" fmla="*/ 405973 w 418360"/>
                  <a:gd name="connsiteY5" fmla="*/ 121909 h 121712"/>
                  <a:gd name="connsiteX6" fmla="*/ 405973 w 418360"/>
                  <a:gd name="connsiteY6" fmla="*/ 121909 h 121712"/>
                  <a:gd name="connsiteX7" fmla="*/ 13268 w 418360"/>
                  <a:gd name="connsiteY7" fmla="*/ 121909 h 121712"/>
                  <a:gd name="connsiteX8" fmla="*/ 440 w 418360"/>
                  <a:gd name="connsiteY8" fmla="*/ 109097 h 121712"/>
                  <a:gd name="connsiteX9" fmla="*/ 440 w 418360"/>
                  <a:gd name="connsiteY9" fmla="*/ 109097 h 121712"/>
                  <a:gd name="connsiteX10" fmla="*/ 440 w 418360"/>
                  <a:gd name="connsiteY10" fmla="*/ 13008 h 121712"/>
                  <a:gd name="connsiteX11" fmla="*/ 13268 w 418360"/>
                  <a:gd name="connsiteY11" fmla="*/ 196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8360" h="121712">
                    <a:moveTo>
                      <a:pt x="13268" y="196"/>
                    </a:moveTo>
                    <a:cubicBezTo>
                      <a:pt x="131445" y="196"/>
                      <a:pt x="249621" y="196"/>
                      <a:pt x="405973" y="196"/>
                    </a:cubicBezTo>
                    <a:cubicBezTo>
                      <a:pt x="414525" y="196"/>
                      <a:pt x="418801" y="4467"/>
                      <a:pt x="418801" y="13008"/>
                    </a:cubicBezTo>
                    <a:moveTo>
                      <a:pt x="418801" y="13008"/>
                    </a:moveTo>
                    <a:cubicBezTo>
                      <a:pt x="418801" y="42703"/>
                      <a:pt x="418801" y="72397"/>
                      <a:pt x="418801" y="109097"/>
                    </a:cubicBezTo>
                    <a:cubicBezTo>
                      <a:pt x="418801" y="117638"/>
                      <a:pt x="414525" y="121909"/>
                      <a:pt x="405973" y="121909"/>
                    </a:cubicBezTo>
                    <a:moveTo>
                      <a:pt x="405973" y="121909"/>
                    </a:moveTo>
                    <a:cubicBezTo>
                      <a:pt x="277471" y="121909"/>
                      <a:pt x="148969" y="121909"/>
                      <a:pt x="13268" y="121909"/>
                    </a:cubicBezTo>
                    <a:cubicBezTo>
                      <a:pt x="4716" y="121909"/>
                      <a:pt x="440" y="117638"/>
                      <a:pt x="440" y="109097"/>
                    </a:cubicBezTo>
                    <a:moveTo>
                      <a:pt x="440" y="109097"/>
                    </a:moveTo>
                    <a:cubicBezTo>
                      <a:pt x="440" y="77531"/>
                      <a:pt x="440" y="45966"/>
                      <a:pt x="440" y="13008"/>
                    </a:cubicBezTo>
                    <a:cubicBezTo>
                      <a:pt x="440" y="4467"/>
                      <a:pt x="4716" y="196"/>
                      <a:pt x="13268" y="196"/>
                    </a:cubicBezTo>
                  </a:path>
                </a:pathLst>
              </a:custGeom>
              <a:noFill/>
              <a:ln w="2523" cap="flat">
                <a:solidFill>
                  <a:srgbClr val="EA9536"/>
                </a:solidFill>
                <a:prstDash val="solid"/>
                <a:miter/>
              </a:ln>
            </p:spPr>
            <p:txBody>
              <a:bodyPr rtlCol="0" anchor="ctr"/>
              <a:lstStyle/>
              <a:p>
                <a:endParaRPr lang="en-IN"/>
              </a:p>
            </p:txBody>
          </p:sp>
        </p:grpSp>
        <p:pic>
          <p:nvPicPr>
            <p:cNvPr id="304" name="Picture 303">
              <a:extLst>
                <a:ext uri="{FF2B5EF4-FFF2-40B4-BE49-F238E27FC236}">
                  <a16:creationId xmlns:a16="http://schemas.microsoft.com/office/drawing/2014/main" id="{D963A2CC-985E-BD3F-4AB9-542D28890977}"/>
                </a:ext>
              </a:extLst>
            </p:cNvPr>
            <p:cNvPicPr>
              <a:picLocks noChangeAspect="1"/>
            </p:cNvPicPr>
            <p:nvPr/>
          </p:nvPicPr>
          <p:blipFill>
            <a:blip r:embed="rId5"/>
            <a:stretch>
              <a:fillRect/>
            </a:stretch>
          </p:blipFill>
          <p:spPr>
            <a:xfrm>
              <a:off x="5216815" y="2482570"/>
              <a:ext cx="354219" cy="89683"/>
            </a:xfrm>
            <a:custGeom>
              <a:avLst/>
              <a:gdLst>
                <a:gd name="connsiteX0" fmla="*/ 445 w 354219"/>
                <a:gd name="connsiteY0" fmla="*/ 201 h 89683"/>
                <a:gd name="connsiteX1" fmla="*/ 354665 w 354219"/>
                <a:gd name="connsiteY1" fmla="*/ 201 h 89683"/>
                <a:gd name="connsiteX2" fmla="*/ 354665 w 354219"/>
                <a:gd name="connsiteY2" fmla="*/ 89884 h 89683"/>
                <a:gd name="connsiteX3" fmla="*/ 445 w 354219"/>
                <a:gd name="connsiteY3" fmla="*/ 89884 h 89683"/>
              </a:gdLst>
              <a:ahLst/>
              <a:cxnLst>
                <a:cxn ang="0">
                  <a:pos x="connsiteX0" y="connsiteY0"/>
                </a:cxn>
                <a:cxn ang="0">
                  <a:pos x="connsiteX1" y="connsiteY1"/>
                </a:cxn>
                <a:cxn ang="0">
                  <a:pos x="connsiteX2" y="connsiteY2"/>
                </a:cxn>
                <a:cxn ang="0">
                  <a:pos x="connsiteX3" y="connsiteY3"/>
                </a:cxn>
              </a:cxnLst>
              <a:rect l="l" t="t" r="r" b="b"/>
              <a:pathLst>
                <a:path w="354219" h="89683">
                  <a:moveTo>
                    <a:pt x="445" y="201"/>
                  </a:moveTo>
                  <a:lnTo>
                    <a:pt x="354665" y="201"/>
                  </a:lnTo>
                  <a:lnTo>
                    <a:pt x="354665" y="89884"/>
                  </a:lnTo>
                  <a:lnTo>
                    <a:pt x="445" y="89884"/>
                  </a:lnTo>
                  <a:close/>
                </a:path>
              </a:pathLst>
            </a:custGeom>
          </p:spPr>
        </p:pic>
        <p:sp>
          <p:nvSpPr>
            <p:cNvPr id="305" name="Freeform: Shape 304">
              <a:extLst>
                <a:ext uri="{FF2B5EF4-FFF2-40B4-BE49-F238E27FC236}">
                  <a16:creationId xmlns:a16="http://schemas.microsoft.com/office/drawing/2014/main" id="{D0D7B1AD-0C22-3150-527D-2405B59CB7ED}"/>
                </a:ext>
              </a:extLst>
            </p:cNvPr>
            <p:cNvSpPr/>
            <p:nvPr/>
          </p:nvSpPr>
          <p:spPr>
            <a:xfrm>
              <a:off x="6520599" y="4891733"/>
              <a:ext cx="240529" cy="240222"/>
            </a:xfrm>
            <a:custGeom>
              <a:avLst/>
              <a:gdLst>
                <a:gd name="connsiteX0" fmla="*/ 241184 w 240529"/>
                <a:gd name="connsiteY0" fmla="*/ 160732 h 240222"/>
                <a:gd name="connsiteX1" fmla="*/ 214459 w 240529"/>
                <a:gd name="connsiteY1" fmla="*/ 187423 h 240222"/>
                <a:gd name="connsiteX2" fmla="*/ 54106 w 240529"/>
                <a:gd name="connsiteY2" fmla="*/ 187423 h 240222"/>
                <a:gd name="connsiteX3" fmla="*/ 655 w 240529"/>
                <a:gd name="connsiteY3" fmla="*/ 240806 h 240222"/>
                <a:gd name="connsiteX4" fmla="*/ 655 w 240529"/>
                <a:gd name="connsiteY4" fmla="*/ 27275 h 240222"/>
                <a:gd name="connsiteX5" fmla="*/ 27381 w 240529"/>
                <a:gd name="connsiteY5" fmla="*/ 584 h 240222"/>
                <a:gd name="connsiteX6" fmla="*/ 214459 w 240529"/>
                <a:gd name="connsiteY6" fmla="*/ 584 h 240222"/>
                <a:gd name="connsiteX7" fmla="*/ 241184 w 240529"/>
                <a:gd name="connsiteY7" fmla="*/ 27275 h 24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529" h="240222">
                  <a:moveTo>
                    <a:pt x="241184" y="160732"/>
                  </a:moveTo>
                  <a:cubicBezTo>
                    <a:pt x="241184" y="175473"/>
                    <a:pt x="229219" y="187423"/>
                    <a:pt x="214459" y="187423"/>
                  </a:cubicBezTo>
                  <a:lnTo>
                    <a:pt x="54106" y="187423"/>
                  </a:lnTo>
                  <a:lnTo>
                    <a:pt x="655" y="240806"/>
                  </a:lnTo>
                  <a:lnTo>
                    <a:pt x="655" y="27275"/>
                  </a:lnTo>
                  <a:cubicBezTo>
                    <a:pt x="655" y="12534"/>
                    <a:pt x="12620" y="584"/>
                    <a:pt x="27381" y="584"/>
                  </a:cubicBezTo>
                  <a:lnTo>
                    <a:pt x="214459" y="584"/>
                  </a:lnTo>
                  <a:cubicBezTo>
                    <a:pt x="229219" y="584"/>
                    <a:pt x="241184" y="12534"/>
                    <a:pt x="241184" y="27275"/>
                  </a:cubicBezTo>
                  <a:close/>
                </a:path>
              </a:pathLst>
            </a:custGeom>
            <a:solidFill>
              <a:srgbClr val="000000"/>
            </a:solidFill>
            <a:ln w="9344" cap="rnd">
              <a:solidFill>
                <a:srgbClr val="171717"/>
              </a:solidFill>
              <a:prstDash val="solid"/>
              <a:round/>
            </a:ln>
          </p:spPr>
          <p:txBody>
            <a:bodyPr rtlCol="0" anchor="ctr"/>
            <a:lstStyle/>
            <a:p>
              <a:endParaRPr lang="en-IN"/>
            </a:p>
          </p:txBody>
        </p:sp>
        <p:pic>
          <p:nvPicPr>
            <p:cNvPr id="306" name="Picture 305">
              <a:extLst>
                <a:ext uri="{FF2B5EF4-FFF2-40B4-BE49-F238E27FC236}">
                  <a16:creationId xmlns:a16="http://schemas.microsoft.com/office/drawing/2014/main" id="{0987CFDD-A42B-6462-3104-C19107AE94B3}"/>
                </a:ext>
              </a:extLst>
            </p:cNvPr>
            <p:cNvPicPr>
              <a:picLocks noChangeAspect="1"/>
            </p:cNvPicPr>
            <p:nvPr/>
          </p:nvPicPr>
          <p:blipFill>
            <a:blip r:embed="rId6"/>
            <a:stretch>
              <a:fillRect/>
            </a:stretch>
          </p:blipFill>
          <p:spPr>
            <a:xfrm>
              <a:off x="2876623" y="4879455"/>
              <a:ext cx="327433" cy="108900"/>
            </a:xfrm>
            <a:custGeom>
              <a:avLst/>
              <a:gdLst>
                <a:gd name="connsiteX0" fmla="*/ 80 w 327433"/>
                <a:gd name="connsiteY0" fmla="*/ 575 h 108900"/>
                <a:gd name="connsiteX1" fmla="*/ 327513 w 327433"/>
                <a:gd name="connsiteY1" fmla="*/ 575 h 108900"/>
                <a:gd name="connsiteX2" fmla="*/ 327513 w 327433"/>
                <a:gd name="connsiteY2" fmla="*/ 109476 h 108900"/>
                <a:gd name="connsiteX3" fmla="*/ 80 w 327433"/>
                <a:gd name="connsiteY3" fmla="*/ 109476 h 108900"/>
              </a:gdLst>
              <a:ahLst/>
              <a:cxnLst>
                <a:cxn ang="0">
                  <a:pos x="connsiteX0" y="connsiteY0"/>
                </a:cxn>
                <a:cxn ang="0">
                  <a:pos x="connsiteX1" y="connsiteY1"/>
                </a:cxn>
                <a:cxn ang="0">
                  <a:pos x="connsiteX2" y="connsiteY2"/>
                </a:cxn>
                <a:cxn ang="0">
                  <a:pos x="connsiteX3" y="connsiteY3"/>
                </a:cxn>
              </a:cxnLst>
              <a:rect l="l" t="t" r="r" b="b"/>
              <a:pathLst>
                <a:path w="327433" h="108900">
                  <a:moveTo>
                    <a:pt x="80" y="575"/>
                  </a:moveTo>
                  <a:lnTo>
                    <a:pt x="327513" y="575"/>
                  </a:lnTo>
                  <a:lnTo>
                    <a:pt x="327513" y="109476"/>
                  </a:lnTo>
                  <a:lnTo>
                    <a:pt x="80" y="109476"/>
                  </a:lnTo>
                  <a:close/>
                </a:path>
              </a:pathLst>
            </a:custGeom>
          </p:spPr>
        </p:pic>
        <p:grpSp>
          <p:nvGrpSpPr>
            <p:cNvPr id="307" name="Graphic 6">
              <a:extLst>
                <a:ext uri="{FF2B5EF4-FFF2-40B4-BE49-F238E27FC236}">
                  <a16:creationId xmlns:a16="http://schemas.microsoft.com/office/drawing/2014/main" id="{09EADB2C-D953-C32A-5F5C-673153C6938F}"/>
                </a:ext>
              </a:extLst>
            </p:cNvPr>
            <p:cNvGrpSpPr/>
            <p:nvPr/>
          </p:nvGrpSpPr>
          <p:grpSpPr>
            <a:xfrm>
              <a:off x="2893350" y="4579978"/>
              <a:ext cx="293980" cy="249947"/>
              <a:chOff x="2893350" y="4579978"/>
              <a:chExt cx="293980" cy="249947"/>
            </a:xfrm>
            <a:solidFill>
              <a:srgbClr val="000000"/>
            </a:solidFill>
          </p:grpSpPr>
          <p:sp>
            <p:nvSpPr>
              <p:cNvPr id="510" name="Freeform: Shape 509">
                <a:extLst>
                  <a:ext uri="{FF2B5EF4-FFF2-40B4-BE49-F238E27FC236}">
                    <a16:creationId xmlns:a16="http://schemas.microsoft.com/office/drawing/2014/main" id="{0B150069-3210-C4AF-8B58-594B4671E8CA}"/>
                  </a:ext>
                </a:extLst>
              </p:cNvPr>
              <p:cNvSpPr/>
              <p:nvPr/>
            </p:nvSpPr>
            <p:spPr>
              <a:xfrm>
                <a:off x="2893350" y="4740126"/>
                <a:ext cx="200441" cy="80074"/>
              </a:xfrm>
              <a:custGeom>
                <a:avLst/>
                <a:gdLst>
                  <a:gd name="connsiteX0" fmla="*/ 200531 w 200441"/>
                  <a:gd name="connsiteY0" fmla="*/ 80615 h 80074"/>
                  <a:gd name="connsiteX1" fmla="*/ 200531 w 200441"/>
                  <a:gd name="connsiteY1" fmla="*/ 53924 h 80074"/>
                  <a:gd name="connsiteX2" fmla="*/ 147080 w 200441"/>
                  <a:gd name="connsiteY2" fmla="*/ 541 h 80074"/>
                  <a:gd name="connsiteX3" fmla="*/ 53541 w 200441"/>
                  <a:gd name="connsiteY3" fmla="*/ 541 h 80074"/>
                  <a:gd name="connsiteX4" fmla="*/ 90 w 200441"/>
                  <a:gd name="connsiteY4" fmla="*/ 53924 h 80074"/>
                  <a:gd name="connsiteX5" fmla="*/ 90 w 200441"/>
                  <a:gd name="connsiteY5" fmla="*/ 80615 h 8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1" h="80074">
                    <a:moveTo>
                      <a:pt x="200531" y="80615"/>
                    </a:moveTo>
                    <a:lnTo>
                      <a:pt x="200531" y="53924"/>
                    </a:lnTo>
                    <a:cubicBezTo>
                      <a:pt x="200531" y="24442"/>
                      <a:pt x="176600" y="541"/>
                      <a:pt x="147080" y="541"/>
                    </a:cubicBezTo>
                    <a:lnTo>
                      <a:pt x="53541" y="541"/>
                    </a:lnTo>
                    <a:cubicBezTo>
                      <a:pt x="24021" y="541"/>
                      <a:pt x="90" y="24442"/>
                      <a:pt x="90" y="53924"/>
                    </a:cubicBezTo>
                    <a:lnTo>
                      <a:pt x="90" y="80615"/>
                    </a:lnTo>
                  </a:path>
                </a:pathLst>
              </a:custGeom>
              <a:solidFill>
                <a:srgbClr val="000000"/>
              </a:solidFill>
              <a:ln w="9344" cap="rnd">
                <a:solidFill>
                  <a:srgbClr val="171717"/>
                </a:solidFill>
                <a:prstDash val="solid"/>
                <a:round/>
              </a:ln>
            </p:spPr>
            <p:txBody>
              <a:bodyPr rtlCol="0" anchor="ctr"/>
              <a:lstStyle/>
              <a:p>
                <a:endParaRPr lang="en-IN"/>
              </a:p>
            </p:txBody>
          </p:sp>
          <p:sp>
            <p:nvSpPr>
              <p:cNvPr id="511" name="Freeform: Shape 510">
                <a:extLst>
                  <a:ext uri="{FF2B5EF4-FFF2-40B4-BE49-F238E27FC236}">
                    <a16:creationId xmlns:a16="http://schemas.microsoft.com/office/drawing/2014/main" id="{96AEE888-CC6B-3530-9335-398AB9C08D92}"/>
                  </a:ext>
                </a:extLst>
              </p:cNvPr>
              <p:cNvSpPr/>
              <p:nvPr/>
            </p:nvSpPr>
            <p:spPr>
              <a:xfrm>
                <a:off x="2940119" y="4579978"/>
                <a:ext cx="106901" cy="106765"/>
              </a:xfrm>
              <a:custGeom>
                <a:avLst/>
                <a:gdLst>
                  <a:gd name="connsiteX0" fmla="*/ 106992 w 106901"/>
                  <a:gd name="connsiteY0" fmla="*/ 53912 h 106765"/>
                  <a:gd name="connsiteX1" fmla="*/ 53541 w 106901"/>
                  <a:gd name="connsiteY1" fmla="*/ 107295 h 106765"/>
                  <a:gd name="connsiteX2" fmla="*/ 90 w 106901"/>
                  <a:gd name="connsiteY2" fmla="*/ 53912 h 106765"/>
                  <a:gd name="connsiteX3" fmla="*/ 53541 w 106901"/>
                  <a:gd name="connsiteY3" fmla="*/ 529 h 106765"/>
                  <a:gd name="connsiteX4" fmla="*/ 106992 w 106901"/>
                  <a:gd name="connsiteY4" fmla="*/ 53912 h 106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01" h="106765">
                    <a:moveTo>
                      <a:pt x="106992" y="53912"/>
                    </a:moveTo>
                    <a:cubicBezTo>
                      <a:pt x="106992" y="83395"/>
                      <a:pt x="83061" y="107295"/>
                      <a:pt x="53541" y="107295"/>
                    </a:cubicBezTo>
                    <a:cubicBezTo>
                      <a:pt x="24021" y="107295"/>
                      <a:pt x="90" y="83395"/>
                      <a:pt x="90" y="53912"/>
                    </a:cubicBezTo>
                    <a:cubicBezTo>
                      <a:pt x="90" y="24430"/>
                      <a:pt x="24021" y="529"/>
                      <a:pt x="53541" y="529"/>
                    </a:cubicBezTo>
                    <a:cubicBezTo>
                      <a:pt x="83061" y="529"/>
                      <a:pt x="106992" y="24430"/>
                      <a:pt x="106992" y="53912"/>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512" name="Freeform: Shape 511">
                <a:extLst>
                  <a:ext uri="{FF2B5EF4-FFF2-40B4-BE49-F238E27FC236}">
                    <a16:creationId xmlns:a16="http://schemas.microsoft.com/office/drawing/2014/main" id="{C74BA42E-0DB7-3865-EAE2-7ACD380A96BC}"/>
                  </a:ext>
                </a:extLst>
              </p:cNvPr>
              <p:cNvSpPr/>
              <p:nvPr/>
            </p:nvSpPr>
            <p:spPr>
              <a:xfrm>
                <a:off x="3147242" y="4646706"/>
                <a:ext cx="6414" cy="80074"/>
              </a:xfrm>
              <a:custGeom>
                <a:avLst/>
                <a:gdLst>
                  <a:gd name="connsiteX0" fmla="*/ 102 w 6414"/>
                  <a:gd name="connsiteY0" fmla="*/ 534 h 80074"/>
                  <a:gd name="connsiteX1" fmla="*/ 102 w 6414"/>
                  <a:gd name="connsiteY1" fmla="*/ 80608 h 80074"/>
                </a:gdLst>
                <a:ahLst/>
                <a:cxnLst>
                  <a:cxn ang="0">
                    <a:pos x="connsiteX0" y="connsiteY0"/>
                  </a:cxn>
                  <a:cxn ang="0">
                    <a:pos x="connsiteX1" y="connsiteY1"/>
                  </a:cxn>
                </a:cxnLst>
                <a:rect l="l" t="t" r="r" b="b"/>
                <a:pathLst>
                  <a:path w="6414" h="80074">
                    <a:moveTo>
                      <a:pt x="102" y="534"/>
                    </a:moveTo>
                    <a:lnTo>
                      <a:pt x="102" y="80608"/>
                    </a:lnTo>
                  </a:path>
                </a:pathLst>
              </a:custGeom>
              <a:ln w="9344" cap="rnd">
                <a:solidFill>
                  <a:srgbClr val="171717"/>
                </a:solidFill>
                <a:prstDash val="solid"/>
                <a:round/>
              </a:ln>
            </p:spPr>
            <p:txBody>
              <a:bodyPr rtlCol="0" anchor="ctr"/>
              <a:lstStyle/>
              <a:p>
                <a:endParaRPr lang="en-IN"/>
              </a:p>
            </p:txBody>
          </p:sp>
          <p:sp>
            <p:nvSpPr>
              <p:cNvPr id="513" name="Freeform: Shape 512">
                <a:extLst>
                  <a:ext uri="{FF2B5EF4-FFF2-40B4-BE49-F238E27FC236}">
                    <a16:creationId xmlns:a16="http://schemas.microsoft.com/office/drawing/2014/main" id="{3A83484C-F325-826B-FEB7-B2137D0885AB}"/>
                  </a:ext>
                </a:extLst>
              </p:cNvPr>
              <p:cNvSpPr/>
              <p:nvPr/>
            </p:nvSpPr>
            <p:spPr>
              <a:xfrm>
                <a:off x="3107154" y="4686743"/>
                <a:ext cx="80176" cy="6405"/>
              </a:xfrm>
              <a:custGeom>
                <a:avLst/>
                <a:gdLst>
                  <a:gd name="connsiteX0" fmla="*/ 80279 w 80176"/>
                  <a:gd name="connsiteY0" fmla="*/ 534 h 6405"/>
                  <a:gd name="connsiteX1" fmla="*/ 102 w 80176"/>
                  <a:gd name="connsiteY1" fmla="*/ 534 h 6405"/>
                </a:gdLst>
                <a:ahLst/>
                <a:cxnLst>
                  <a:cxn ang="0">
                    <a:pos x="connsiteX0" y="connsiteY0"/>
                  </a:cxn>
                  <a:cxn ang="0">
                    <a:pos x="connsiteX1" y="connsiteY1"/>
                  </a:cxn>
                </a:cxnLst>
                <a:rect l="l" t="t" r="r" b="b"/>
                <a:pathLst>
                  <a:path w="80176" h="6405">
                    <a:moveTo>
                      <a:pt x="80279" y="534"/>
                    </a:moveTo>
                    <a:lnTo>
                      <a:pt x="102" y="534"/>
                    </a:lnTo>
                  </a:path>
                </a:pathLst>
              </a:custGeom>
              <a:ln w="9344" cap="rnd">
                <a:solidFill>
                  <a:srgbClr val="171717"/>
                </a:solidFill>
                <a:prstDash val="solid"/>
                <a:round/>
              </a:ln>
            </p:spPr>
            <p:txBody>
              <a:bodyPr rtlCol="0" anchor="ctr"/>
              <a:lstStyle/>
              <a:p>
                <a:endParaRPr lang="en-IN"/>
              </a:p>
            </p:txBody>
          </p:sp>
        </p:grpSp>
        <p:pic>
          <p:nvPicPr>
            <p:cNvPr id="308" name="Picture 307">
              <a:extLst>
                <a:ext uri="{FF2B5EF4-FFF2-40B4-BE49-F238E27FC236}">
                  <a16:creationId xmlns:a16="http://schemas.microsoft.com/office/drawing/2014/main" id="{BEE67BF3-0A75-059F-7A7E-88AEF5EBB846}"/>
                </a:ext>
              </a:extLst>
            </p:cNvPr>
            <p:cNvPicPr>
              <a:picLocks noChangeAspect="1"/>
            </p:cNvPicPr>
            <p:nvPr/>
          </p:nvPicPr>
          <p:blipFill>
            <a:blip r:embed="rId7"/>
            <a:stretch>
              <a:fillRect/>
            </a:stretch>
          </p:blipFill>
          <p:spPr>
            <a:xfrm>
              <a:off x="2774593" y="3175478"/>
              <a:ext cx="531494" cy="108900"/>
            </a:xfrm>
            <a:custGeom>
              <a:avLst/>
              <a:gdLst>
                <a:gd name="connsiteX0" fmla="*/ 64 w 531494"/>
                <a:gd name="connsiteY0" fmla="*/ 309 h 108900"/>
                <a:gd name="connsiteX1" fmla="*/ 531559 w 531494"/>
                <a:gd name="connsiteY1" fmla="*/ 309 h 108900"/>
                <a:gd name="connsiteX2" fmla="*/ 531559 w 531494"/>
                <a:gd name="connsiteY2" fmla="*/ 109210 h 108900"/>
                <a:gd name="connsiteX3" fmla="*/ 64 w 531494"/>
                <a:gd name="connsiteY3" fmla="*/ 109210 h 108900"/>
              </a:gdLst>
              <a:ahLst/>
              <a:cxnLst>
                <a:cxn ang="0">
                  <a:pos x="connsiteX0" y="connsiteY0"/>
                </a:cxn>
                <a:cxn ang="0">
                  <a:pos x="connsiteX1" y="connsiteY1"/>
                </a:cxn>
                <a:cxn ang="0">
                  <a:pos x="connsiteX2" y="connsiteY2"/>
                </a:cxn>
                <a:cxn ang="0">
                  <a:pos x="connsiteX3" y="connsiteY3"/>
                </a:cxn>
              </a:cxnLst>
              <a:rect l="l" t="t" r="r" b="b"/>
              <a:pathLst>
                <a:path w="531494" h="108900">
                  <a:moveTo>
                    <a:pt x="64" y="309"/>
                  </a:moveTo>
                  <a:lnTo>
                    <a:pt x="531559" y="309"/>
                  </a:lnTo>
                  <a:lnTo>
                    <a:pt x="531559" y="109210"/>
                  </a:lnTo>
                  <a:lnTo>
                    <a:pt x="64" y="109210"/>
                  </a:lnTo>
                  <a:close/>
                </a:path>
              </a:pathLst>
            </a:custGeom>
          </p:spPr>
        </p:pic>
        <p:grpSp>
          <p:nvGrpSpPr>
            <p:cNvPr id="309" name="Graphic 6">
              <a:extLst>
                <a:ext uri="{FF2B5EF4-FFF2-40B4-BE49-F238E27FC236}">
                  <a16:creationId xmlns:a16="http://schemas.microsoft.com/office/drawing/2014/main" id="{D371F27A-7492-93D7-FF51-381648F80756}"/>
                </a:ext>
              </a:extLst>
            </p:cNvPr>
            <p:cNvGrpSpPr/>
            <p:nvPr/>
          </p:nvGrpSpPr>
          <p:grpSpPr>
            <a:xfrm>
              <a:off x="2893350" y="2876001"/>
              <a:ext cx="293980" cy="249947"/>
              <a:chOff x="2893350" y="2876001"/>
              <a:chExt cx="293980" cy="249947"/>
            </a:xfrm>
            <a:solidFill>
              <a:srgbClr val="000000"/>
            </a:solidFill>
          </p:grpSpPr>
          <p:sp>
            <p:nvSpPr>
              <p:cNvPr id="506" name="Freeform: Shape 505">
                <a:extLst>
                  <a:ext uri="{FF2B5EF4-FFF2-40B4-BE49-F238E27FC236}">
                    <a16:creationId xmlns:a16="http://schemas.microsoft.com/office/drawing/2014/main" id="{C2C3EE1E-FEE8-A28E-F654-2836BD3582D7}"/>
                  </a:ext>
                </a:extLst>
              </p:cNvPr>
              <p:cNvSpPr/>
              <p:nvPr/>
            </p:nvSpPr>
            <p:spPr>
              <a:xfrm>
                <a:off x="2893350" y="3036149"/>
                <a:ext cx="213803" cy="80074"/>
              </a:xfrm>
              <a:custGeom>
                <a:avLst/>
                <a:gdLst>
                  <a:gd name="connsiteX0" fmla="*/ 213894 w 213803"/>
                  <a:gd name="connsiteY0" fmla="*/ 80349 h 80074"/>
                  <a:gd name="connsiteX1" fmla="*/ 213894 w 213803"/>
                  <a:gd name="connsiteY1" fmla="*/ 53658 h 80074"/>
                  <a:gd name="connsiteX2" fmla="*/ 160443 w 213803"/>
                  <a:gd name="connsiteY2" fmla="*/ 275 h 80074"/>
                  <a:gd name="connsiteX3" fmla="*/ 53541 w 213803"/>
                  <a:gd name="connsiteY3" fmla="*/ 275 h 80074"/>
                  <a:gd name="connsiteX4" fmla="*/ 90 w 213803"/>
                  <a:gd name="connsiteY4" fmla="*/ 53658 h 80074"/>
                  <a:gd name="connsiteX5" fmla="*/ 90 w 213803"/>
                  <a:gd name="connsiteY5" fmla="*/ 80349 h 8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803" h="80074">
                    <a:moveTo>
                      <a:pt x="213894" y="80349"/>
                    </a:moveTo>
                    <a:lnTo>
                      <a:pt x="213894" y="53658"/>
                    </a:lnTo>
                    <a:cubicBezTo>
                      <a:pt x="213894" y="24176"/>
                      <a:pt x="189964" y="275"/>
                      <a:pt x="160443" y="275"/>
                    </a:cubicBezTo>
                    <a:lnTo>
                      <a:pt x="53541" y="275"/>
                    </a:lnTo>
                    <a:cubicBezTo>
                      <a:pt x="24021" y="275"/>
                      <a:pt x="90" y="24176"/>
                      <a:pt x="90" y="53658"/>
                    </a:cubicBezTo>
                    <a:lnTo>
                      <a:pt x="90" y="80349"/>
                    </a:lnTo>
                  </a:path>
                </a:pathLst>
              </a:custGeom>
              <a:solidFill>
                <a:srgbClr val="000000"/>
              </a:solidFill>
              <a:ln w="9344" cap="rnd">
                <a:solidFill>
                  <a:srgbClr val="171717"/>
                </a:solidFill>
                <a:prstDash val="solid"/>
                <a:round/>
              </a:ln>
            </p:spPr>
            <p:txBody>
              <a:bodyPr rtlCol="0" anchor="ctr"/>
              <a:lstStyle/>
              <a:p>
                <a:endParaRPr lang="en-IN"/>
              </a:p>
            </p:txBody>
          </p:sp>
          <p:sp>
            <p:nvSpPr>
              <p:cNvPr id="507" name="Freeform: Shape 506">
                <a:extLst>
                  <a:ext uri="{FF2B5EF4-FFF2-40B4-BE49-F238E27FC236}">
                    <a16:creationId xmlns:a16="http://schemas.microsoft.com/office/drawing/2014/main" id="{9FB40B76-9E1F-E363-BB01-9CD188330C13}"/>
                  </a:ext>
                </a:extLst>
              </p:cNvPr>
              <p:cNvSpPr/>
              <p:nvPr/>
            </p:nvSpPr>
            <p:spPr>
              <a:xfrm>
                <a:off x="2946801" y="2876001"/>
                <a:ext cx="106901" cy="106765"/>
              </a:xfrm>
              <a:custGeom>
                <a:avLst/>
                <a:gdLst>
                  <a:gd name="connsiteX0" fmla="*/ 106992 w 106901"/>
                  <a:gd name="connsiteY0" fmla="*/ 53646 h 106765"/>
                  <a:gd name="connsiteX1" fmla="*/ 53541 w 106901"/>
                  <a:gd name="connsiteY1" fmla="*/ 107029 h 106765"/>
                  <a:gd name="connsiteX2" fmla="*/ 90 w 106901"/>
                  <a:gd name="connsiteY2" fmla="*/ 53646 h 106765"/>
                  <a:gd name="connsiteX3" fmla="*/ 53541 w 106901"/>
                  <a:gd name="connsiteY3" fmla="*/ 263 h 106765"/>
                  <a:gd name="connsiteX4" fmla="*/ 106992 w 106901"/>
                  <a:gd name="connsiteY4" fmla="*/ 53646 h 106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01" h="106765">
                    <a:moveTo>
                      <a:pt x="106992" y="53646"/>
                    </a:moveTo>
                    <a:cubicBezTo>
                      <a:pt x="106992" y="83129"/>
                      <a:pt x="83062" y="107029"/>
                      <a:pt x="53541" y="107029"/>
                    </a:cubicBezTo>
                    <a:cubicBezTo>
                      <a:pt x="24021" y="107029"/>
                      <a:pt x="90" y="83129"/>
                      <a:pt x="90" y="53646"/>
                    </a:cubicBezTo>
                    <a:cubicBezTo>
                      <a:pt x="90" y="24164"/>
                      <a:pt x="24021" y="263"/>
                      <a:pt x="53541" y="263"/>
                    </a:cubicBezTo>
                    <a:cubicBezTo>
                      <a:pt x="83062" y="263"/>
                      <a:pt x="106992" y="24164"/>
                      <a:pt x="106992" y="53646"/>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508" name="Freeform: Shape 507">
                <a:extLst>
                  <a:ext uri="{FF2B5EF4-FFF2-40B4-BE49-F238E27FC236}">
                    <a16:creationId xmlns:a16="http://schemas.microsoft.com/office/drawing/2014/main" id="{D87C9804-4B99-5D91-3077-AABCDC433820}"/>
                  </a:ext>
                </a:extLst>
              </p:cNvPr>
              <p:cNvSpPr/>
              <p:nvPr/>
            </p:nvSpPr>
            <p:spPr>
              <a:xfrm>
                <a:off x="3147242" y="3037884"/>
                <a:ext cx="40088" cy="78339"/>
              </a:xfrm>
              <a:custGeom>
                <a:avLst/>
                <a:gdLst>
                  <a:gd name="connsiteX0" fmla="*/ 40192 w 40088"/>
                  <a:gd name="connsiteY0" fmla="*/ 78615 h 78339"/>
                  <a:gd name="connsiteX1" fmla="*/ 40192 w 40088"/>
                  <a:gd name="connsiteY1" fmla="*/ 51923 h 78339"/>
                  <a:gd name="connsiteX2" fmla="*/ 104 w 40088"/>
                  <a:gd name="connsiteY2" fmla="*/ 275 h 78339"/>
                </a:gdLst>
                <a:ahLst/>
                <a:cxnLst>
                  <a:cxn ang="0">
                    <a:pos x="connsiteX0" y="connsiteY0"/>
                  </a:cxn>
                  <a:cxn ang="0">
                    <a:pos x="connsiteX1" y="connsiteY1"/>
                  </a:cxn>
                  <a:cxn ang="0">
                    <a:pos x="connsiteX2" y="connsiteY2"/>
                  </a:cxn>
                </a:cxnLst>
                <a:rect l="l" t="t" r="r" b="b"/>
                <a:pathLst>
                  <a:path w="40088" h="78339">
                    <a:moveTo>
                      <a:pt x="40192" y="78615"/>
                    </a:moveTo>
                    <a:lnTo>
                      <a:pt x="40192" y="51923"/>
                    </a:lnTo>
                    <a:cubicBezTo>
                      <a:pt x="40174" y="27596"/>
                      <a:pt x="23689" y="6357"/>
                      <a:pt x="104" y="275"/>
                    </a:cubicBezTo>
                  </a:path>
                </a:pathLst>
              </a:custGeom>
              <a:solidFill>
                <a:srgbClr val="000000"/>
              </a:solidFill>
              <a:ln w="9344" cap="rnd">
                <a:solidFill>
                  <a:srgbClr val="171717"/>
                </a:solidFill>
                <a:prstDash val="solid"/>
                <a:round/>
              </a:ln>
            </p:spPr>
            <p:txBody>
              <a:bodyPr rtlCol="0" anchor="ctr"/>
              <a:lstStyle/>
              <a:p>
                <a:endParaRPr lang="en-IN"/>
              </a:p>
            </p:txBody>
          </p:sp>
          <p:sp>
            <p:nvSpPr>
              <p:cNvPr id="509" name="Freeform: Shape 508">
                <a:extLst>
                  <a:ext uri="{FF2B5EF4-FFF2-40B4-BE49-F238E27FC236}">
                    <a16:creationId xmlns:a16="http://schemas.microsoft.com/office/drawing/2014/main" id="{A53237CC-5368-DA90-C456-99517EDA838D}"/>
                  </a:ext>
                </a:extLst>
              </p:cNvPr>
              <p:cNvSpPr/>
              <p:nvPr/>
            </p:nvSpPr>
            <p:spPr>
              <a:xfrm>
                <a:off x="3093791" y="2877736"/>
                <a:ext cx="40205" cy="103429"/>
              </a:xfrm>
              <a:custGeom>
                <a:avLst/>
                <a:gdLst>
                  <a:gd name="connsiteX0" fmla="*/ 100 w 40205"/>
                  <a:gd name="connsiteY0" fmla="*/ 263 h 103429"/>
                  <a:gd name="connsiteX1" fmla="*/ 38622 w 40205"/>
                  <a:gd name="connsiteY1" fmla="*/ 65219 h 103429"/>
                  <a:gd name="connsiteX2" fmla="*/ 100 w 40205"/>
                  <a:gd name="connsiteY2" fmla="*/ 103692 h 103429"/>
                </a:gdLst>
                <a:ahLst/>
                <a:cxnLst>
                  <a:cxn ang="0">
                    <a:pos x="connsiteX0" y="connsiteY0"/>
                  </a:cxn>
                  <a:cxn ang="0">
                    <a:pos x="connsiteX1" y="connsiteY1"/>
                  </a:cxn>
                  <a:cxn ang="0">
                    <a:pos x="connsiteX2" y="connsiteY2"/>
                  </a:cxn>
                </a:cxnLst>
                <a:rect l="l" t="t" r="r" b="b"/>
                <a:pathLst>
                  <a:path w="40205" h="103429">
                    <a:moveTo>
                      <a:pt x="100" y="263"/>
                    </a:moveTo>
                    <a:cubicBezTo>
                      <a:pt x="28697" y="7576"/>
                      <a:pt x="45945" y="36658"/>
                      <a:pt x="38622" y="65219"/>
                    </a:cubicBezTo>
                    <a:cubicBezTo>
                      <a:pt x="33780" y="84107"/>
                      <a:pt x="19012" y="98856"/>
                      <a:pt x="100" y="103692"/>
                    </a:cubicBezTo>
                  </a:path>
                </a:pathLst>
              </a:custGeom>
              <a:solidFill>
                <a:srgbClr val="000000"/>
              </a:solidFill>
              <a:ln w="9344" cap="rnd">
                <a:solidFill>
                  <a:srgbClr val="171717"/>
                </a:solidFill>
                <a:prstDash val="solid"/>
                <a:round/>
              </a:ln>
            </p:spPr>
            <p:txBody>
              <a:bodyPr rtlCol="0" anchor="ctr"/>
              <a:lstStyle/>
              <a:p>
                <a:endParaRPr lang="en-IN"/>
              </a:p>
            </p:txBody>
          </p:sp>
        </p:grpSp>
        <p:pic>
          <p:nvPicPr>
            <p:cNvPr id="310" name="Picture 309">
              <a:extLst>
                <a:ext uri="{FF2B5EF4-FFF2-40B4-BE49-F238E27FC236}">
                  <a16:creationId xmlns:a16="http://schemas.microsoft.com/office/drawing/2014/main" id="{5E0AE006-AE66-3B69-46AA-F0E642536B21}"/>
                </a:ext>
              </a:extLst>
            </p:cNvPr>
            <p:cNvPicPr>
              <a:picLocks noChangeAspect="1"/>
            </p:cNvPicPr>
            <p:nvPr/>
          </p:nvPicPr>
          <p:blipFill>
            <a:blip r:embed="rId8"/>
            <a:stretch>
              <a:fillRect/>
            </a:stretch>
          </p:blipFill>
          <p:spPr>
            <a:xfrm>
              <a:off x="2731009" y="3905754"/>
              <a:ext cx="618661" cy="288266"/>
            </a:xfrm>
            <a:custGeom>
              <a:avLst/>
              <a:gdLst>
                <a:gd name="connsiteX0" fmla="*/ 57 w 618661"/>
                <a:gd name="connsiteY0" fmla="*/ 423 h 288266"/>
                <a:gd name="connsiteX1" fmla="*/ 618719 w 618661"/>
                <a:gd name="connsiteY1" fmla="*/ 423 h 288266"/>
                <a:gd name="connsiteX2" fmla="*/ 618719 w 618661"/>
                <a:gd name="connsiteY2" fmla="*/ 288690 h 288266"/>
                <a:gd name="connsiteX3" fmla="*/ 57 w 618661"/>
                <a:gd name="connsiteY3" fmla="*/ 288690 h 288266"/>
              </a:gdLst>
              <a:ahLst/>
              <a:cxnLst>
                <a:cxn ang="0">
                  <a:pos x="connsiteX0" y="connsiteY0"/>
                </a:cxn>
                <a:cxn ang="0">
                  <a:pos x="connsiteX1" y="connsiteY1"/>
                </a:cxn>
                <a:cxn ang="0">
                  <a:pos x="connsiteX2" y="connsiteY2"/>
                </a:cxn>
                <a:cxn ang="0">
                  <a:pos x="connsiteX3" y="connsiteY3"/>
                </a:cxn>
              </a:cxnLst>
              <a:rect l="l" t="t" r="r" b="b"/>
              <a:pathLst>
                <a:path w="618661" h="288266">
                  <a:moveTo>
                    <a:pt x="57" y="423"/>
                  </a:moveTo>
                  <a:lnTo>
                    <a:pt x="618719" y="423"/>
                  </a:lnTo>
                  <a:lnTo>
                    <a:pt x="618719" y="288690"/>
                  </a:lnTo>
                  <a:lnTo>
                    <a:pt x="57" y="288690"/>
                  </a:lnTo>
                  <a:close/>
                </a:path>
              </a:pathLst>
            </a:custGeom>
          </p:spPr>
        </p:pic>
        <p:grpSp>
          <p:nvGrpSpPr>
            <p:cNvPr id="311" name="Graphic 6">
              <a:extLst>
                <a:ext uri="{FF2B5EF4-FFF2-40B4-BE49-F238E27FC236}">
                  <a16:creationId xmlns:a16="http://schemas.microsoft.com/office/drawing/2014/main" id="{76871704-6459-170B-0B1B-489E3325D237}"/>
                </a:ext>
              </a:extLst>
            </p:cNvPr>
            <p:cNvGrpSpPr/>
            <p:nvPr/>
          </p:nvGrpSpPr>
          <p:grpSpPr>
            <a:xfrm>
              <a:off x="2893350" y="3606277"/>
              <a:ext cx="293980" cy="249947"/>
              <a:chOff x="2893350" y="3606277"/>
              <a:chExt cx="293980" cy="249947"/>
            </a:xfrm>
            <a:solidFill>
              <a:srgbClr val="000000"/>
            </a:solidFill>
          </p:grpSpPr>
          <p:sp>
            <p:nvSpPr>
              <p:cNvPr id="503" name="Freeform: Shape 502">
                <a:extLst>
                  <a:ext uri="{FF2B5EF4-FFF2-40B4-BE49-F238E27FC236}">
                    <a16:creationId xmlns:a16="http://schemas.microsoft.com/office/drawing/2014/main" id="{2CFBFDFF-B701-BACD-223E-EDDE2B7804FE}"/>
                  </a:ext>
                </a:extLst>
              </p:cNvPr>
              <p:cNvSpPr/>
              <p:nvPr/>
            </p:nvSpPr>
            <p:spPr>
              <a:xfrm>
                <a:off x="2893350" y="3766425"/>
                <a:ext cx="200441" cy="80074"/>
              </a:xfrm>
              <a:custGeom>
                <a:avLst/>
                <a:gdLst>
                  <a:gd name="connsiteX0" fmla="*/ 200531 w 200441"/>
                  <a:gd name="connsiteY0" fmla="*/ 80463 h 80074"/>
                  <a:gd name="connsiteX1" fmla="*/ 200531 w 200441"/>
                  <a:gd name="connsiteY1" fmla="*/ 53772 h 80074"/>
                  <a:gd name="connsiteX2" fmla="*/ 147080 w 200441"/>
                  <a:gd name="connsiteY2" fmla="*/ 389 h 80074"/>
                  <a:gd name="connsiteX3" fmla="*/ 53541 w 200441"/>
                  <a:gd name="connsiteY3" fmla="*/ 389 h 80074"/>
                  <a:gd name="connsiteX4" fmla="*/ 90 w 200441"/>
                  <a:gd name="connsiteY4" fmla="*/ 53772 h 80074"/>
                  <a:gd name="connsiteX5" fmla="*/ 90 w 200441"/>
                  <a:gd name="connsiteY5" fmla="*/ 80463 h 8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1" h="80074">
                    <a:moveTo>
                      <a:pt x="200531" y="80463"/>
                    </a:moveTo>
                    <a:lnTo>
                      <a:pt x="200531" y="53772"/>
                    </a:lnTo>
                    <a:cubicBezTo>
                      <a:pt x="200531" y="24290"/>
                      <a:pt x="176600" y="389"/>
                      <a:pt x="147080" y="389"/>
                    </a:cubicBezTo>
                    <a:lnTo>
                      <a:pt x="53541" y="389"/>
                    </a:lnTo>
                    <a:cubicBezTo>
                      <a:pt x="24021" y="389"/>
                      <a:pt x="90" y="24290"/>
                      <a:pt x="90" y="53772"/>
                    </a:cubicBezTo>
                    <a:lnTo>
                      <a:pt x="90" y="80463"/>
                    </a:lnTo>
                  </a:path>
                </a:pathLst>
              </a:custGeom>
              <a:solidFill>
                <a:srgbClr val="000000"/>
              </a:solidFill>
              <a:ln w="9344" cap="rnd">
                <a:solidFill>
                  <a:srgbClr val="171717"/>
                </a:solidFill>
                <a:prstDash val="solid"/>
                <a:round/>
              </a:ln>
            </p:spPr>
            <p:txBody>
              <a:bodyPr rtlCol="0" anchor="ctr"/>
              <a:lstStyle/>
              <a:p>
                <a:endParaRPr lang="en-IN"/>
              </a:p>
            </p:txBody>
          </p:sp>
          <p:sp>
            <p:nvSpPr>
              <p:cNvPr id="504" name="Freeform: Shape 503">
                <a:extLst>
                  <a:ext uri="{FF2B5EF4-FFF2-40B4-BE49-F238E27FC236}">
                    <a16:creationId xmlns:a16="http://schemas.microsoft.com/office/drawing/2014/main" id="{02B58F95-0318-0C33-82F5-B03ADBF6EDCF}"/>
                  </a:ext>
                </a:extLst>
              </p:cNvPr>
              <p:cNvSpPr/>
              <p:nvPr/>
            </p:nvSpPr>
            <p:spPr>
              <a:xfrm>
                <a:off x="2940119" y="3606277"/>
                <a:ext cx="106901" cy="106765"/>
              </a:xfrm>
              <a:custGeom>
                <a:avLst/>
                <a:gdLst>
                  <a:gd name="connsiteX0" fmla="*/ 106992 w 106901"/>
                  <a:gd name="connsiteY0" fmla="*/ 53760 h 106765"/>
                  <a:gd name="connsiteX1" fmla="*/ 53541 w 106901"/>
                  <a:gd name="connsiteY1" fmla="*/ 107143 h 106765"/>
                  <a:gd name="connsiteX2" fmla="*/ 90 w 106901"/>
                  <a:gd name="connsiteY2" fmla="*/ 53760 h 106765"/>
                  <a:gd name="connsiteX3" fmla="*/ 53541 w 106901"/>
                  <a:gd name="connsiteY3" fmla="*/ 377 h 106765"/>
                  <a:gd name="connsiteX4" fmla="*/ 106992 w 106901"/>
                  <a:gd name="connsiteY4" fmla="*/ 53760 h 106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01" h="106765">
                    <a:moveTo>
                      <a:pt x="106992" y="53760"/>
                    </a:moveTo>
                    <a:cubicBezTo>
                      <a:pt x="106992" y="83243"/>
                      <a:pt x="83061" y="107143"/>
                      <a:pt x="53541" y="107143"/>
                    </a:cubicBezTo>
                    <a:cubicBezTo>
                      <a:pt x="24021" y="107143"/>
                      <a:pt x="90" y="83243"/>
                      <a:pt x="90" y="53760"/>
                    </a:cubicBezTo>
                    <a:cubicBezTo>
                      <a:pt x="90" y="24278"/>
                      <a:pt x="24021" y="377"/>
                      <a:pt x="53541" y="377"/>
                    </a:cubicBezTo>
                    <a:cubicBezTo>
                      <a:pt x="83061" y="377"/>
                      <a:pt x="106992" y="24278"/>
                      <a:pt x="106992" y="53760"/>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505" name="Freeform: Shape 504">
                <a:extLst>
                  <a:ext uri="{FF2B5EF4-FFF2-40B4-BE49-F238E27FC236}">
                    <a16:creationId xmlns:a16="http://schemas.microsoft.com/office/drawing/2014/main" id="{D909D22F-71FB-6C33-8756-84C3EAD7EA77}"/>
                  </a:ext>
                </a:extLst>
              </p:cNvPr>
              <p:cNvSpPr/>
              <p:nvPr/>
            </p:nvSpPr>
            <p:spPr>
              <a:xfrm>
                <a:off x="3107154" y="3686351"/>
                <a:ext cx="80176" cy="53382"/>
              </a:xfrm>
              <a:custGeom>
                <a:avLst/>
                <a:gdLst>
                  <a:gd name="connsiteX0" fmla="*/ 102 w 80176"/>
                  <a:gd name="connsiteY0" fmla="*/ 27073 h 53382"/>
                  <a:gd name="connsiteX1" fmla="*/ 26828 w 80176"/>
                  <a:gd name="connsiteY1" fmla="*/ 53764 h 53382"/>
                  <a:gd name="connsiteX2" fmla="*/ 80279 w 80176"/>
                  <a:gd name="connsiteY2" fmla="*/ 382 h 53382"/>
                </a:gdLst>
                <a:ahLst/>
                <a:cxnLst>
                  <a:cxn ang="0">
                    <a:pos x="connsiteX0" y="connsiteY0"/>
                  </a:cxn>
                  <a:cxn ang="0">
                    <a:pos x="connsiteX1" y="connsiteY1"/>
                  </a:cxn>
                  <a:cxn ang="0">
                    <a:pos x="connsiteX2" y="connsiteY2"/>
                  </a:cxn>
                </a:cxnLst>
                <a:rect l="l" t="t" r="r" b="b"/>
                <a:pathLst>
                  <a:path w="80176" h="53382">
                    <a:moveTo>
                      <a:pt x="102" y="27073"/>
                    </a:moveTo>
                    <a:lnTo>
                      <a:pt x="26828" y="53764"/>
                    </a:lnTo>
                    <a:lnTo>
                      <a:pt x="80279" y="382"/>
                    </a:lnTo>
                  </a:path>
                </a:pathLst>
              </a:custGeom>
              <a:solidFill>
                <a:srgbClr val="000000"/>
              </a:solidFill>
              <a:ln w="9344" cap="rnd">
                <a:solidFill>
                  <a:srgbClr val="171717"/>
                </a:solidFill>
                <a:prstDash val="solid"/>
                <a:round/>
              </a:ln>
            </p:spPr>
            <p:txBody>
              <a:bodyPr rtlCol="0" anchor="ctr"/>
              <a:lstStyle/>
              <a:p>
                <a:endParaRPr lang="en-IN"/>
              </a:p>
            </p:txBody>
          </p:sp>
        </p:grpSp>
        <p:pic>
          <p:nvPicPr>
            <p:cNvPr id="312" name="Picture 311">
              <a:extLst>
                <a:ext uri="{FF2B5EF4-FFF2-40B4-BE49-F238E27FC236}">
                  <a16:creationId xmlns:a16="http://schemas.microsoft.com/office/drawing/2014/main" id="{5716648A-C986-A1F5-0C2A-171B1BD2A71A}"/>
                </a:ext>
              </a:extLst>
            </p:cNvPr>
            <p:cNvPicPr>
              <a:picLocks noChangeAspect="1"/>
            </p:cNvPicPr>
            <p:nvPr/>
          </p:nvPicPr>
          <p:blipFill>
            <a:blip r:embed="rId9"/>
            <a:stretch>
              <a:fillRect/>
            </a:stretch>
          </p:blipFill>
          <p:spPr>
            <a:xfrm>
              <a:off x="2731009" y="2323489"/>
              <a:ext cx="618661" cy="198583"/>
            </a:xfrm>
            <a:custGeom>
              <a:avLst/>
              <a:gdLst>
                <a:gd name="connsiteX0" fmla="*/ 57 w 618661"/>
                <a:gd name="connsiteY0" fmla="*/ 176 h 198583"/>
                <a:gd name="connsiteX1" fmla="*/ 618719 w 618661"/>
                <a:gd name="connsiteY1" fmla="*/ 176 h 198583"/>
                <a:gd name="connsiteX2" fmla="*/ 618719 w 618661"/>
                <a:gd name="connsiteY2" fmla="*/ 198760 h 198583"/>
                <a:gd name="connsiteX3" fmla="*/ 57 w 618661"/>
                <a:gd name="connsiteY3" fmla="*/ 198760 h 198583"/>
              </a:gdLst>
              <a:ahLst/>
              <a:cxnLst>
                <a:cxn ang="0">
                  <a:pos x="connsiteX0" y="connsiteY0"/>
                </a:cxn>
                <a:cxn ang="0">
                  <a:pos x="connsiteX1" y="connsiteY1"/>
                </a:cxn>
                <a:cxn ang="0">
                  <a:pos x="connsiteX2" y="connsiteY2"/>
                </a:cxn>
                <a:cxn ang="0">
                  <a:pos x="connsiteX3" y="connsiteY3"/>
                </a:cxn>
              </a:cxnLst>
              <a:rect l="l" t="t" r="r" b="b"/>
              <a:pathLst>
                <a:path w="618661" h="198583">
                  <a:moveTo>
                    <a:pt x="57" y="176"/>
                  </a:moveTo>
                  <a:lnTo>
                    <a:pt x="618719" y="176"/>
                  </a:lnTo>
                  <a:lnTo>
                    <a:pt x="618719" y="198760"/>
                  </a:lnTo>
                  <a:lnTo>
                    <a:pt x="57" y="198760"/>
                  </a:lnTo>
                  <a:close/>
                </a:path>
              </a:pathLst>
            </a:custGeom>
          </p:spPr>
        </p:pic>
        <p:grpSp>
          <p:nvGrpSpPr>
            <p:cNvPr id="313" name="Graphic 6">
              <a:extLst>
                <a:ext uri="{FF2B5EF4-FFF2-40B4-BE49-F238E27FC236}">
                  <a16:creationId xmlns:a16="http://schemas.microsoft.com/office/drawing/2014/main" id="{014988EA-DA97-692C-53BE-856CEEF9338C}"/>
                </a:ext>
              </a:extLst>
            </p:cNvPr>
            <p:cNvGrpSpPr/>
            <p:nvPr/>
          </p:nvGrpSpPr>
          <p:grpSpPr>
            <a:xfrm>
              <a:off x="2893350" y="1997321"/>
              <a:ext cx="293980" cy="305491"/>
              <a:chOff x="2893350" y="1997321"/>
              <a:chExt cx="293980" cy="305491"/>
            </a:xfrm>
            <a:solidFill>
              <a:srgbClr val="000000"/>
            </a:solidFill>
          </p:grpSpPr>
          <p:sp>
            <p:nvSpPr>
              <p:cNvPr id="501" name="Freeform: Shape 500">
                <a:extLst>
                  <a:ext uri="{FF2B5EF4-FFF2-40B4-BE49-F238E27FC236}">
                    <a16:creationId xmlns:a16="http://schemas.microsoft.com/office/drawing/2014/main" id="{FD2F6C63-7EFA-ACCE-815D-EB16BFF9D55B}"/>
                  </a:ext>
                </a:extLst>
              </p:cNvPr>
              <p:cNvSpPr/>
              <p:nvPr/>
            </p:nvSpPr>
            <p:spPr>
              <a:xfrm>
                <a:off x="3000252" y="2104086"/>
                <a:ext cx="80176" cy="80074"/>
              </a:xfrm>
              <a:custGeom>
                <a:avLst/>
                <a:gdLst>
                  <a:gd name="connsiteX0" fmla="*/ 80270 w 80176"/>
                  <a:gd name="connsiteY0" fmla="*/ 40173 h 80074"/>
                  <a:gd name="connsiteX1" fmla="*/ 40182 w 80176"/>
                  <a:gd name="connsiteY1" fmla="*/ 80210 h 80074"/>
                  <a:gd name="connsiteX2" fmla="*/ 94 w 80176"/>
                  <a:gd name="connsiteY2" fmla="*/ 40173 h 80074"/>
                  <a:gd name="connsiteX3" fmla="*/ 40182 w 80176"/>
                  <a:gd name="connsiteY3" fmla="*/ 136 h 80074"/>
                  <a:gd name="connsiteX4" fmla="*/ 80270 w 80176"/>
                  <a:gd name="connsiteY4" fmla="*/ 40173 h 8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76" h="80074">
                    <a:moveTo>
                      <a:pt x="80270" y="40173"/>
                    </a:moveTo>
                    <a:cubicBezTo>
                      <a:pt x="80270" y="62285"/>
                      <a:pt x="62322" y="80210"/>
                      <a:pt x="40182" y="80210"/>
                    </a:cubicBezTo>
                    <a:cubicBezTo>
                      <a:pt x="18042" y="80210"/>
                      <a:pt x="94" y="62285"/>
                      <a:pt x="94" y="40173"/>
                    </a:cubicBezTo>
                    <a:cubicBezTo>
                      <a:pt x="94" y="18061"/>
                      <a:pt x="18042" y="136"/>
                      <a:pt x="40182" y="136"/>
                    </a:cubicBezTo>
                    <a:cubicBezTo>
                      <a:pt x="62322" y="136"/>
                      <a:pt x="80270" y="18061"/>
                      <a:pt x="80270" y="40173"/>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502" name="Freeform: Shape 501">
                <a:extLst>
                  <a:ext uri="{FF2B5EF4-FFF2-40B4-BE49-F238E27FC236}">
                    <a16:creationId xmlns:a16="http://schemas.microsoft.com/office/drawing/2014/main" id="{100B53B6-BAFE-6015-FB8D-FBA07A043BF6}"/>
                  </a:ext>
                </a:extLst>
              </p:cNvPr>
              <p:cNvSpPr/>
              <p:nvPr/>
            </p:nvSpPr>
            <p:spPr>
              <a:xfrm>
                <a:off x="2893350" y="1997321"/>
                <a:ext cx="293980" cy="293605"/>
              </a:xfrm>
              <a:custGeom>
                <a:avLst/>
                <a:gdLst>
                  <a:gd name="connsiteX0" fmla="*/ 245968 w 293980"/>
                  <a:gd name="connsiteY0" fmla="*/ 186975 h 293605"/>
                  <a:gd name="connsiteX1" fmla="*/ 250378 w 293980"/>
                  <a:gd name="connsiteY1" fmla="*/ 211265 h 293605"/>
                  <a:gd name="connsiteX2" fmla="*/ 251180 w 293980"/>
                  <a:gd name="connsiteY2" fmla="*/ 212065 h 293605"/>
                  <a:gd name="connsiteX3" fmla="*/ 251201 w 293980"/>
                  <a:gd name="connsiteY3" fmla="*/ 249813 h 293605"/>
                  <a:gd name="connsiteX4" fmla="*/ 251180 w 293980"/>
                  <a:gd name="connsiteY4" fmla="*/ 249834 h 293605"/>
                  <a:gd name="connsiteX5" fmla="*/ 213384 w 293980"/>
                  <a:gd name="connsiteY5" fmla="*/ 249855 h 293605"/>
                  <a:gd name="connsiteX6" fmla="*/ 213363 w 293980"/>
                  <a:gd name="connsiteY6" fmla="*/ 249834 h 293605"/>
                  <a:gd name="connsiteX7" fmla="*/ 212561 w 293980"/>
                  <a:gd name="connsiteY7" fmla="*/ 249033 h 293605"/>
                  <a:gd name="connsiteX8" fmla="*/ 188241 w 293980"/>
                  <a:gd name="connsiteY8" fmla="*/ 244629 h 293605"/>
                  <a:gd name="connsiteX9" fmla="*/ 174878 w 293980"/>
                  <a:gd name="connsiteY9" fmla="*/ 264781 h 293605"/>
                  <a:gd name="connsiteX10" fmla="*/ 174878 w 293980"/>
                  <a:gd name="connsiteY10" fmla="*/ 267050 h 293605"/>
                  <a:gd name="connsiteX11" fmla="*/ 148153 w 293980"/>
                  <a:gd name="connsiteY11" fmla="*/ 293741 h 293605"/>
                  <a:gd name="connsiteX12" fmla="*/ 121427 w 293980"/>
                  <a:gd name="connsiteY12" fmla="*/ 267050 h 293605"/>
                  <a:gd name="connsiteX13" fmla="*/ 121427 w 293980"/>
                  <a:gd name="connsiteY13" fmla="*/ 265848 h 293605"/>
                  <a:gd name="connsiteX14" fmla="*/ 106996 w 293980"/>
                  <a:gd name="connsiteY14" fmla="*/ 245696 h 293605"/>
                  <a:gd name="connsiteX15" fmla="*/ 82675 w 293980"/>
                  <a:gd name="connsiteY15" fmla="*/ 250101 h 293605"/>
                  <a:gd name="connsiteX16" fmla="*/ 81874 w 293980"/>
                  <a:gd name="connsiteY16" fmla="*/ 250901 h 293605"/>
                  <a:gd name="connsiteX17" fmla="*/ 44078 w 293980"/>
                  <a:gd name="connsiteY17" fmla="*/ 250922 h 293605"/>
                  <a:gd name="connsiteX18" fmla="*/ 44057 w 293980"/>
                  <a:gd name="connsiteY18" fmla="*/ 250901 h 293605"/>
                  <a:gd name="connsiteX19" fmla="*/ 44036 w 293980"/>
                  <a:gd name="connsiteY19" fmla="*/ 213154 h 293605"/>
                  <a:gd name="connsiteX20" fmla="*/ 44057 w 293980"/>
                  <a:gd name="connsiteY20" fmla="*/ 213133 h 293605"/>
                  <a:gd name="connsiteX21" fmla="*/ 44859 w 293980"/>
                  <a:gd name="connsiteY21" fmla="*/ 212332 h 293605"/>
                  <a:gd name="connsiteX22" fmla="*/ 49269 w 293980"/>
                  <a:gd name="connsiteY22" fmla="*/ 188043 h 293605"/>
                  <a:gd name="connsiteX23" fmla="*/ 29091 w 293980"/>
                  <a:gd name="connsiteY23" fmla="*/ 174697 h 293605"/>
                  <a:gd name="connsiteX24" fmla="*/ 26819 w 293980"/>
                  <a:gd name="connsiteY24" fmla="*/ 174697 h 293605"/>
                  <a:gd name="connsiteX25" fmla="*/ 94 w 293980"/>
                  <a:gd name="connsiteY25" fmla="*/ 148006 h 293605"/>
                  <a:gd name="connsiteX26" fmla="*/ 26819 w 293980"/>
                  <a:gd name="connsiteY26" fmla="*/ 121315 h 293605"/>
                  <a:gd name="connsiteX27" fmla="*/ 28022 w 293980"/>
                  <a:gd name="connsiteY27" fmla="*/ 121315 h 293605"/>
                  <a:gd name="connsiteX28" fmla="*/ 48200 w 293980"/>
                  <a:gd name="connsiteY28" fmla="*/ 106901 h 293605"/>
                  <a:gd name="connsiteX29" fmla="*/ 43790 w 293980"/>
                  <a:gd name="connsiteY29" fmla="*/ 82612 h 293605"/>
                  <a:gd name="connsiteX30" fmla="*/ 42988 w 293980"/>
                  <a:gd name="connsiteY30" fmla="*/ 81811 h 293605"/>
                  <a:gd name="connsiteX31" fmla="*/ 42967 w 293980"/>
                  <a:gd name="connsiteY31" fmla="*/ 44064 h 293605"/>
                  <a:gd name="connsiteX32" fmla="*/ 42988 w 293980"/>
                  <a:gd name="connsiteY32" fmla="*/ 44043 h 293605"/>
                  <a:gd name="connsiteX33" fmla="*/ 80784 w 293980"/>
                  <a:gd name="connsiteY33" fmla="*/ 44022 h 293605"/>
                  <a:gd name="connsiteX34" fmla="*/ 80805 w 293980"/>
                  <a:gd name="connsiteY34" fmla="*/ 44043 h 293605"/>
                  <a:gd name="connsiteX35" fmla="*/ 81606 w 293980"/>
                  <a:gd name="connsiteY35" fmla="*/ 44844 h 293605"/>
                  <a:gd name="connsiteX36" fmla="*/ 105927 w 293980"/>
                  <a:gd name="connsiteY36" fmla="*/ 49248 h 293605"/>
                  <a:gd name="connsiteX37" fmla="*/ 106996 w 293980"/>
                  <a:gd name="connsiteY37" fmla="*/ 49248 h 293605"/>
                  <a:gd name="connsiteX38" fmla="*/ 120358 w 293980"/>
                  <a:gd name="connsiteY38" fmla="*/ 29096 h 293605"/>
                  <a:gd name="connsiteX39" fmla="*/ 120358 w 293980"/>
                  <a:gd name="connsiteY39" fmla="*/ 26827 h 293605"/>
                  <a:gd name="connsiteX40" fmla="*/ 147084 w 293980"/>
                  <a:gd name="connsiteY40" fmla="*/ 136 h 293605"/>
                  <a:gd name="connsiteX41" fmla="*/ 173809 w 293980"/>
                  <a:gd name="connsiteY41" fmla="*/ 26827 h 293605"/>
                  <a:gd name="connsiteX42" fmla="*/ 173809 w 293980"/>
                  <a:gd name="connsiteY42" fmla="*/ 28028 h 293605"/>
                  <a:gd name="connsiteX43" fmla="*/ 187172 w 293980"/>
                  <a:gd name="connsiteY43" fmla="*/ 48180 h 293605"/>
                  <a:gd name="connsiteX44" fmla="*/ 211492 w 293980"/>
                  <a:gd name="connsiteY44" fmla="*/ 43776 h 293605"/>
                  <a:gd name="connsiteX45" fmla="*/ 212294 w 293980"/>
                  <a:gd name="connsiteY45" fmla="*/ 42975 h 293605"/>
                  <a:gd name="connsiteX46" fmla="*/ 250090 w 293980"/>
                  <a:gd name="connsiteY46" fmla="*/ 42954 h 293605"/>
                  <a:gd name="connsiteX47" fmla="*/ 250111 w 293980"/>
                  <a:gd name="connsiteY47" fmla="*/ 42975 h 293605"/>
                  <a:gd name="connsiteX48" fmla="*/ 250132 w 293980"/>
                  <a:gd name="connsiteY48" fmla="*/ 80723 h 293605"/>
                  <a:gd name="connsiteX49" fmla="*/ 250111 w 293980"/>
                  <a:gd name="connsiteY49" fmla="*/ 80744 h 293605"/>
                  <a:gd name="connsiteX50" fmla="*/ 249309 w 293980"/>
                  <a:gd name="connsiteY50" fmla="*/ 81545 h 293605"/>
                  <a:gd name="connsiteX51" fmla="*/ 244899 w 293980"/>
                  <a:gd name="connsiteY51" fmla="*/ 105834 h 293605"/>
                  <a:gd name="connsiteX52" fmla="*/ 244899 w 293980"/>
                  <a:gd name="connsiteY52" fmla="*/ 106901 h 293605"/>
                  <a:gd name="connsiteX53" fmla="*/ 265077 w 293980"/>
                  <a:gd name="connsiteY53" fmla="*/ 120247 h 293605"/>
                  <a:gd name="connsiteX54" fmla="*/ 267349 w 293980"/>
                  <a:gd name="connsiteY54" fmla="*/ 120247 h 293605"/>
                  <a:gd name="connsiteX55" fmla="*/ 294074 w 293980"/>
                  <a:gd name="connsiteY55" fmla="*/ 146938 h 293605"/>
                  <a:gd name="connsiteX56" fmla="*/ 267349 w 293980"/>
                  <a:gd name="connsiteY56" fmla="*/ 173630 h 293605"/>
                  <a:gd name="connsiteX57" fmla="*/ 266146 w 293980"/>
                  <a:gd name="connsiteY57" fmla="*/ 173630 h 293605"/>
                  <a:gd name="connsiteX58" fmla="*/ 245968 w 293980"/>
                  <a:gd name="connsiteY58" fmla="*/ 186975 h 29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93980" h="293605">
                    <a:moveTo>
                      <a:pt x="245968" y="186975"/>
                    </a:moveTo>
                    <a:cubicBezTo>
                      <a:pt x="242329" y="195211"/>
                      <a:pt x="244075" y="204829"/>
                      <a:pt x="250378" y="211265"/>
                    </a:cubicBezTo>
                    <a:lnTo>
                      <a:pt x="251180" y="212065"/>
                    </a:lnTo>
                    <a:cubicBezTo>
                      <a:pt x="261622" y="222483"/>
                      <a:pt x="261632" y="239383"/>
                      <a:pt x="251201" y="249813"/>
                    </a:cubicBezTo>
                    <a:cubicBezTo>
                      <a:pt x="251194" y="249820"/>
                      <a:pt x="251187" y="249827"/>
                      <a:pt x="251180" y="249834"/>
                    </a:cubicBezTo>
                    <a:cubicBezTo>
                      <a:pt x="240748" y="260263"/>
                      <a:pt x="223827" y="260272"/>
                      <a:pt x="213384" y="249855"/>
                    </a:cubicBezTo>
                    <a:cubicBezTo>
                      <a:pt x="213377" y="249848"/>
                      <a:pt x="213370" y="249841"/>
                      <a:pt x="213363" y="249834"/>
                    </a:cubicBezTo>
                    <a:lnTo>
                      <a:pt x="212561" y="249033"/>
                    </a:lnTo>
                    <a:cubicBezTo>
                      <a:pt x="206118" y="242738"/>
                      <a:pt x="196487" y="240994"/>
                      <a:pt x="188241" y="244629"/>
                    </a:cubicBezTo>
                    <a:cubicBezTo>
                      <a:pt x="180164" y="248086"/>
                      <a:pt x="174913" y="256004"/>
                      <a:pt x="174878" y="264781"/>
                    </a:cubicBezTo>
                    <a:lnTo>
                      <a:pt x="174878" y="267050"/>
                    </a:lnTo>
                    <a:cubicBezTo>
                      <a:pt x="174878" y="281791"/>
                      <a:pt x="162913" y="293741"/>
                      <a:pt x="148153" y="293741"/>
                    </a:cubicBezTo>
                    <a:cubicBezTo>
                      <a:pt x="133393" y="293741"/>
                      <a:pt x="121427" y="281791"/>
                      <a:pt x="121427" y="267050"/>
                    </a:cubicBezTo>
                    <a:lnTo>
                      <a:pt x="121427" y="265848"/>
                    </a:lnTo>
                    <a:cubicBezTo>
                      <a:pt x="121216" y="256809"/>
                      <a:pt x="115493" y="248818"/>
                      <a:pt x="106996" y="245696"/>
                    </a:cubicBezTo>
                    <a:cubicBezTo>
                      <a:pt x="98750" y="242062"/>
                      <a:pt x="89119" y="243806"/>
                      <a:pt x="82675" y="250101"/>
                    </a:cubicBezTo>
                    <a:lnTo>
                      <a:pt x="81874" y="250901"/>
                    </a:lnTo>
                    <a:cubicBezTo>
                      <a:pt x="71443" y="261331"/>
                      <a:pt x="54521" y="261340"/>
                      <a:pt x="44078" y="250922"/>
                    </a:cubicBezTo>
                    <a:cubicBezTo>
                      <a:pt x="44071" y="250915"/>
                      <a:pt x="44064" y="250908"/>
                      <a:pt x="44057" y="250901"/>
                    </a:cubicBezTo>
                    <a:cubicBezTo>
                      <a:pt x="33614" y="240483"/>
                      <a:pt x="33605" y="223583"/>
                      <a:pt x="44036" y="213154"/>
                    </a:cubicBezTo>
                    <a:cubicBezTo>
                      <a:pt x="44043" y="213147"/>
                      <a:pt x="44050" y="213140"/>
                      <a:pt x="44057" y="213133"/>
                    </a:cubicBezTo>
                    <a:lnTo>
                      <a:pt x="44859" y="212332"/>
                    </a:lnTo>
                    <a:cubicBezTo>
                      <a:pt x="51162" y="205897"/>
                      <a:pt x="52908" y="196279"/>
                      <a:pt x="49269" y="188043"/>
                    </a:cubicBezTo>
                    <a:cubicBezTo>
                      <a:pt x="45807" y="179976"/>
                      <a:pt x="37879" y="174732"/>
                      <a:pt x="29091" y="174697"/>
                    </a:cubicBezTo>
                    <a:lnTo>
                      <a:pt x="26819" y="174697"/>
                    </a:lnTo>
                    <a:cubicBezTo>
                      <a:pt x="12059" y="174697"/>
                      <a:pt x="94" y="162747"/>
                      <a:pt x="94" y="148006"/>
                    </a:cubicBezTo>
                    <a:cubicBezTo>
                      <a:pt x="94" y="133265"/>
                      <a:pt x="12059" y="121315"/>
                      <a:pt x="26819" y="121315"/>
                    </a:cubicBezTo>
                    <a:lnTo>
                      <a:pt x="28022" y="121315"/>
                    </a:lnTo>
                    <a:cubicBezTo>
                      <a:pt x="37073" y="121103"/>
                      <a:pt x="45075" y="115387"/>
                      <a:pt x="48200" y="106901"/>
                    </a:cubicBezTo>
                    <a:cubicBezTo>
                      <a:pt x="51839" y="98666"/>
                      <a:pt x="50093" y="89047"/>
                      <a:pt x="43790" y="82612"/>
                    </a:cubicBezTo>
                    <a:lnTo>
                      <a:pt x="42988" y="81811"/>
                    </a:lnTo>
                    <a:cubicBezTo>
                      <a:pt x="32545" y="71394"/>
                      <a:pt x="32536" y="54494"/>
                      <a:pt x="42967" y="44064"/>
                    </a:cubicBezTo>
                    <a:cubicBezTo>
                      <a:pt x="42974" y="44057"/>
                      <a:pt x="42981" y="44050"/>
                      <a:pt x="42988" y="44043"/>
                    </a:cubicBezTo>
                    <a:cubicBezTo>
                      <a:pt x="53419" y="33614"/>
                      <a:pt x="70341" y="33604"/>
                      <a:pt x="80784" y="44022"/>
                    </a:cubicBezTo>
                    <a:cubicBezTo>
                      <a:pt x="80791" y="44029"/>
                      <a:pt x="80798" y="44036"/>
                      <a:pt x="80805" y="44043"/>
                    </a:cubicBezTo>
                    <a:lnTo>
                      <a:pt x="81606" y="44844"/>
                    </a:lnTo>
                    <a:cubicBezTo>
                      <a:pt x="88050" y="51139"/>
                      <a:pt x="97681" y="52883"/>
                      <a:pt x="105927" y="49248"/>
                    </a:cubicBezTo>
                    <a:lnTo>
                      <a:pt x="106996" y="49248"/>
                    </a:lnTo>
                    <a:cubicBezTo>
                      <a:pt x="115073" y="45791"/>
                      <a:pt x="120323" y="37873"/>
                      <a:pt x="120358" y="29096"/>
                    </a:cubicBezTo>
                    <a:lnTo>
                      <a:pt x="120358" y="26827"/>
                    </a:lnTo>
                    <a:cubicBezTo>
                      <a:pt x="120358" y="12086"/>
                      <a:pt x="132324" y="136"/>
                      <a:pt x="147084" y="136"/>
                    </a:cubicBezTo>
                    <a:cubicBezTo>
                      <a:pt x="161844" y="136"/>
                      <a:pt x="173809" y="12086"/>
                      <a:pt x="173809" y="26827"/>
                    </a:cubicBezTo>
                    <a:lnTo>
                      <a:pt x="173809" y="28028"/>
                    </a:lnTo>
                    <a:cubicBezTo>
                      <a:pt x="173844" y="36805"/>
                      <a:pt x="179095" y="44723"/>
                      <a:pt x="187172" y="48180"/>
                    </a:cubicBezTo>
                    <a:cubicBezTo>
                      <a:pt x="195418" y="51815"/>
                      <a:pt x="205049" y="50071"/>
                      <a:pt x="211492" y="43776"/>
                    </a:cubicBezTo>
                    <a:lnTo>
                      <a:pt x="212294" y="42975"/>
                    </a:lnTo>
                    <a:cubicBezTo>
                      <a:pt x="222725" y="32546"/>
                      <a:pt x="239647" y="32537"/>
                      <a:pt x="250090" y="42954"/>
                    </a:cubicBezTo>
                    <a:cubicBezTo>
                      <a:pt x="250097" y="42961"/>
                      <a:pt x="250104" y="42968"/>
                      <a:pt x="250111" y="42975"/>
                    </a:cubicBezTo>
                    <a:cubicBezTo>
                      <a:pt x="260553" y="53393"/>
                      <a:pt x="260563" y="70293"/>
                      <a:pt x="250132" y="80723"/>
                    </a:cubicBezTo>
                    <a:cubicBezTo>
                      <a:pt x="250125" y="80730"/>
                      <a:pt x="250118" y="80737"/>
                      <a:pt x="250111" y="80744"/>
                    </a:cubicBezTo>
                    <a:lnTo>
                      <a:pt x="249309" y="81545"/>
                    </a:lnTo>
                    <a:cubicBezTo>
                      <a:pt x="243006" y="87980"/>
                      <a:pt x="241260" y="97598"/>
                      <a:pt x="244899" y="105834"/>
                    </a:cubicBezTo>
                    <a:lnTo>
                      <a:pt x="244899" y="106901"/>
                    </a:lnTo>
                    <a:cubicBezTo>
                      <a:pt x="248361" y="114968"/>
                      <a:pt x="256289" y="120212"/>
                      <a:pt x="265077" y="120247"/>
                    </a:cubicBezTo>
                    <a:lnTo>
                      <a:pt x="267349" y="120247"/>
                    </a:lnTo>
                    <a:cubicBezTo>
                      <a:pt x="282109" y="120247"/>
                      <a:pt x="294074" y="132197"/>
                      <a:pt x="294074" y="146938"/>
                    </a:cubicBezTo>
                    <a:cubicBezTo>
                      <a:pt x="294074" y="161680"/>
                      <a:pt x="282109" y="173630"/>
                      <a:pt x="267349" y="173630"/>
                    </a:cubicBezTo>
                    <a:lnTo>
                      <a:pt x="266146" y="173630"/>
                    </a:lnTo>
                    <a:cubicBezTo>
                      <a:pt x="257358" y="173665"/>
                      <a:pt x="249430" y="178908"/>
                      <a:pt x="245968" y="186975"/>
                    </a:cubicBezTo>
                    <a:close/>
                  </a:path>
                </a:pathLst>
              </a:custGeom>
              <a:solidFill>
                <a:srgbClr val="000000"/>
              </a:solidFill>
              <a:ln w="9344" cap="rnd">
                <a:solidFill>
                  <a:srgbClr val="171717"/>
                </a:solidFill>
                <a:prstDash val="solid"/>
                <a:round/>
              </a:ln>
            </p:spPr>
            <p:txBody>
              <a:bodyPr rtlCol="0" anchor="ctr"/>
              <a:lstStyle/>
              <a:p>
                <a:endParaRPr lang="en-IN"/>
              </a:p>
            </p:txBody>
          </p:sp>
        </p:grpSp>
        <p:pic>
          <p:nvPicPr>
            <p:cNvPr id="314" name="Picture 313">
              <a:extLst>
                <a:ext uri="{FF2B5EF4-FFF2-40B4-BE49-F238E27FC236}">
                  <a16:creationId xmlns:a16="http://schemas.microsoft.com/office/drawing/2014/main" id="{9E95D267-13BB-B96D-A813-FA4C08322C1B}"/>
                </a:ext>
              </a:extLst>
            </p:cNvPr>
            <p:cNvPicPr>
              <a:picLocks noChangeAspect="1"/>
            </p:cNvPicPr>
            <p:nvPr/>
          </p:nvPicPr>
          <p:blipFill>
            <a:blip r:embed="rId10"/>
            <a:stretch>
              <a:fillRect/>
            </a:stretch>
          </p:blipFill>
          <p:spPr>
            <a:xfrm>
              <a:off x="4028239" y="4813261"/>
              <a:ext cx="566703" cy="198583"/>
            </a:xfrm>
            <a:custGeom>
              <a:avLst/>
              <a:gdLst>
                <a:gd name="connsiteX0" fmla="*/ 260 w 566703"/>
                <a:gd name="connsiteY0" fmla="*/ 565 h 198583"/>
                <a:gd name="connsiteX1" fmla="*/ 566963 w 566703"/>
                <a:gd name="connsiteY1" fmla="*/ 565 h 198583"/>
                <a:gd name="connsiteX2" fmla="*/ 566963 w 566703"/>
                <a:gd name="connsiteY2" fmla="*/ 199148 h 198583"/>
                <a:gd name="connsiteX3" fmla="*/ 260 w 566703"/>
                <a:gd name="connsiteY3" fmla="*/ 199148 h 198583"/>
              </a:gdLst>
              <a:ahLst/>
              <a:cxnLst>
                <a:cxn ang="0">
                  <a:pos x="connsiteX0" y="connsiteY0"/>
                </a:cxn>
                <a:cxn ang="0">
                  <a:pos x="connsiteX1" y="connsiteY1"/>
                </a:cxn>
                <a:cxn ang="0">
                  <a:pos x="connsiteX2" y="connsiteY2"/>
                </a:cxn>
                <a:cxn ang="0">
                  <a:pos x="connsiteX3" y="connsiteY3"/>
                </a:cxn>
              </a:cxnLst>
              <a:rect l="l" t="t" r="r" b="b"/>
              <a:pathLst>
                <a:path w="566703" h="198583">
                  <a:moveTo>
                    <a:pt x="260" y="565"/>
                  </a:moveTo>
                  <a:lnTo>
                    <a:pt x="566963" y="565"/>
                  </a:lnTo>
                  <a:lnTo>
                    <a:pt x="566963" y="199148"/>
                  </a:lnTo>
                  <a:lnTo>
                    <a:pt x="260" y="199148"/>
                  </a:lnTo>
                  <a:close/>
                </a:path>
              </a:pathLst>
            </a:custGeom>
          </p:spPr>
        </p:pic>
        <p:sp>
          <p:nvSpPr>
            <p:cNvPr id="315" name="Freeform: Shape 314">
              <a:extLst>
                <a:ext uri="{FF2B5EF4-FFF2-40B4-BE49-F238E27FC236}">
                  <a16:creationId xmlns:a16="http://schemas.microsoft.com/office/drawing/2014/main" id="{4DCEAF43-8760-8A64-41D1-0261DF70ECC0}"/>
                </a:ext>
              </a:extLst>
            </p:cNvPr>
            <p:cNvSpPr/>
            <p:nvPr/>
          </p:nvSpPr>
          <p:spPr>
            <a:xfrm>
              <a:off x="4171933" y="4513759"/>
              <a:ext cx="279322" cy="243316"/>
            </a:xfrm>
            <a:custGeom>
              <a:avLst/>
              <a:gdLst>
                <a:gd name="connsiteX0" fmla="*/ 258076 w 279322"/>
                <a:gd name="connsiteY0" fmla="*/ 22036 h 243316"/>
                <a:gd name="connsiteX1" fmla="*/ 154139 w 279322"/>
                <a:gd name="connsiteY1" fmla="*/ 22011 h 243316"/>
                <a:gd name="connsiteX2" fmla="*/ 154114 w 279322"/>
                <a:gd name="connsiteY2" fmla="*/ 22036 h 243316"/>
                <a:gd name="connsiteX3" fmla="*/ 139950 w 279322"/>
                <a:gd name="connsiteY3" fmla="*/ 36182 h 243316"/>
                <a:gd name="connsiteX4" fmla="*/ 125785 w 279322"/>
                <a:gd name="connsiteY4" fmla="*/ 22036 h 243316"/>
                <a:gd name="connsiteX5" fmla="*/ 21823 w 279322"/>
                <a:gd name="connsiteY5" fmla="*/ 22036 h 243316"/>
                <a:gd name="connsiteX6" fmla="*/ 21823 w 279322"/>
                <a:gd name="connsiteY6" fmla="*/ 125865 h 243316"/>
                <a:gd name="connsiteX7" fmla="*/ 35988 w 279322"/>
                <a:gd name="connsiteY7" fmla="*/ 140011 h 243316"/>
                <a:gd name="connsiteX8" fmla="*/ 139950 w 279322"/>
                <a:gd name="connsiteY8" fmla="*/ 243841 h 243316"/>
                <a:gd name="connsiteX9" fmla="*/ 243912 w 279322"/>
                <a:gd name="connsiteY9" fmla="*/ 140011 h 243316"/>
                <a:gd name="connsiteX10" fmla="*/ 258076 w 279322"/>
                <a:gd name="connsiteY10" fmla="*/ 125865 h 243316"/>
                <a:gd name="connsiteX11" fmla="*/ 258101 w 279322"/>
                <a:gd name="connsiteY11" fmla="*/ 22060 h 243316"/>
                <a:gd name="connsiteX12" fmla="*/ 258076 w 279322"/>
                <a:gd name="connsiteY12" fmla="*/ 22036 h 24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322" h="243316">
                  <a:moveTo>
                    <a:pt x="258076" y="22036"/>
                  </a:moveTo>
                  <a:cubicBezTo>
                    <a:pt x="229382" y="-6636"/>
                    <a:pt x="182847" y="-6647"/>
                    <a:pt x="154139" y="22011"/>
                  </a:cubicBezTo>
                  <a:cubicBezTo>
                    <a:pt x="154131" y="22019"/>
                    <a:pt x="154122" y="22027"/>
                    <a:pt x="154114" y="22036"/>
                  </a:cubicBezTo>
                  <a:lnTo>
                    <a:pt x="139950" y="36182"/>
                  </a:lnTo>
                  <a:lnTo>
                    <a:pt x="125785" y="22036"/>
                  </a:lnTo>
                  <a:cubicBezTo>
                    <a:pt x="97077" y="-6636"/>
                    <a:pt x="50532" y="-6636"/>
                    <a:pt x="21823" y="22036"/>
                  </a:cubicBezTo>
                  <a:cubicBezTo>
                    <a:pt x="-6885" y="50707"/>
                    <a:pt x="-6885" y="97193"/>
                    <a:pt x="21823" y="125865"/>
                  </a:cubicBezTo>
                  <a:lnTo>
                    <a:pt x="35988" y="140011"/>
                  </a:lnTo>
                  <a:lnTo>
                    <a:pt x="139950" y="243841"/>
                  </a:lnTo>
                  <a:lnTo>
                    <a:pt x="243912" y="140011"/>
                  </a:lnTo>
                  <a:lnTo>
                    <a:pt x="258076" y="125865"/>
                  </a:lnTo>
                  <a:cubicBezTo>
                    <a:pt x="286785" y="97207"/>
                    <a:pt x="286796" y="50732"/>
                    <a:pt x="258101" y="22060"/>
                  </a:cubicBezTo>
                  <a:cubicBezTo>
                    <a:pt x="258093" y="22052"/>
                    <a:pt x="258085" y="22044"/>
                    <a:pt x="258076" y="22036"/>
                  </a:cubicBezTo>
                  <a:close/>
                </a:path>
              </a:pathLst>
            </a:custGeom>
            <a:solidFill>
              <a:srgbClr val="000000"/>
            </a:solidFill>
            <a:ln w="9344" cap="rnd">
              <a:solidFill>
                <a:srgbClr val="171717"/>
              </a:solidFill>
              <a:prstDash val="solid"/>
              <a:round/>
            </a:ln>
          </p:spPr>
          <p:txBody>
            <a:bodyPr rtlCol="0" anchor="ctr"/>
            <a:lstStyle/>
            <a:p>
              <a:endParaRPr lang="en-IN"/>
            </a:p>
          </p:txBody>
        </p:sp>
        <p:pic>
          <p:nvPicPr>
            <p:cNvPr id="316" name="Picture 315">
              <a:extLst>
                <a:ext uri="{FF2B5EF4-FFF2-40B4-BE49-F238E27FC236}">
                  <a16:creationId xmlns:a16="http://schemas.microsoft.com/office/drawing/2014/main" id="{07849D6C-F0CE-9B83-1060-91749557063C}"/>
                </a:ext>
              </a:extLst>
            </p:cNvPr>
            <p:cNvPicPr>
              <a:picLocks noChangeAspect="1"/>
            </p:cNvPicPr>
            <p:nvPr/>
          </p:nvPicPr>
          <p:blipFill>
            <a:blip r:embed="rId11"/>
            <a:stretch>
              <a:fillRect/>
            </a:stretch>
          </p:blipFill>
          <p:spPr>
            <a:xfrm>
              <a:off x="4055424" y="3109283"/>
              <a:ext cx="512333" cy="198583"/>
            </a:xfrm>
            <a:custGeom>
              <a:avLst/>
              <a:gdLst>
                <a:gd name="connsiteX0" fmla="*/ 264 w 512333"/>
                <a:gd name="connsiteY0" fmla="*/ 299 h 198583"/>
                <a:gd name="connsiteX1" fmla="*/ 512598 w 512333"/>
                <a:gd name="connsiteY1" fmla="*/ 299 h 198583"/>
                <a:gd name="connsiteX2" fmla="*/ 512598 w 512333"/>
                <a:gd name="connsiteY2" fmla="*/ 198882 h 198583"/>
                <a:gd name="connsiteX3" fmla="*/ 264 w 512333"/>
                <a:gd name="connsiteY3" fmla="*/ 198882 h 198583"/>
              </a:gdLst>
              <a:ahLst/>
              <a:cxnLst>
                <a:cxn ang="0">
                  <a:pos x="connsiteX0" y="connsiteY0"/>
                </a:cxn>
                <a:cxn ang="0">
                  <a:pos x="connsiteX1" y="connsiteY1"/>
                </a:cxn>
                <a:cxn ang="0">
                  <a:pos x="connsiteX2" y="connsiteY2"/>
                </a:cxn>
                <a:cxn ang="0">
                  <a:pos x="connsiteX3" y="connsiteY3"/>
                </a:cxn>
              </a:cxnLst>
              <a:rect l="l" t="t" r="r" b="b"/>
              <a:pathLst>
                <a:path w="512333" h="198583">
                  <a:moveTo>
                    <a:pt x="264" y="299"/>
                  </a:moveTo>
                  <a:lnTo>
                    <a:pt x="512598" y="299"/>
                  </a:lnTo>
                  <a:lnTo>
                    <a:pt x="512598" y="198882"/>
                  </a:lnTo>
                  <a:lnTo>
                    <a:pt x="264" y="198882"/>
                  </a:lnTo>
                  <a:close/>
                </a:path>
              </a:pathLst>
            </a:custGeom>
          </p:spPr>
        </p:pic>
        <p:grpSp>
          <p:nvGrpSpPr>
            <p:cNvPr id="317" name="Graphic 6">
              <a:extLst>
                <a:ext uri="{FF2B5EF4-FFF2-40B4-BE49-F238E27FC236}">
                  <a16:creationId xmlns:a16="http://schemas.microsoft.com/office/drawing/2014/main" id="{D2918F9B-929E-0B45-170D-11366AFB4816}"/>
                </a:ext>
              </a:extLst>
            </p:cNvPr>
            <p:cNvGrpSpPr/>
            <p:nvPr/>
          </p:nvGrpSpPr>
          <p:grpSpPr>
            <a:xfrm>
              <a:off x="4204689" y="2796460"/>
              <a:ext cx="213803" cy="277719"/>
              <a:chOff x="4204689" y="2796460"/>
              <a:chExt cx="213803" cy="277719"/>
            </a:xfrm>
            <a:solidFill>
              <a:srgbClr val="000000"/>
            </a:solidFill>
          </p:grpSpPr>
          <p:sp>
            <p:nvSpPr>
              <p:cNvPr id="496" name="Freeform: Shape 495">
                <a:extLst>
                  <a:ext uri="{FF2B5EF4-FFF2-40B4-BE49-F238E27FC236}">
                    <a16:creationId xmlns:a16="http://schemas.microsoft.com/office/drawing/2014/main" id="{A867CD83-3680-BE7D-A5A7-CC8F666FB6D0}"/>
                  </a:ext>
                </a:extLst>
              </p:cNvPr>
              <p:cNvSpPr/>
              <p:nvPr/>
            </p:nvSpPr>
            <p:spPr>
              <a:xfrm>
                <a:off x="4204689" y="2796460"/>
                <a:ext cx="213803" cy="266913"/>
              </a:xfrm>
              <a:custGeom>
                <a:avLst/>
                <a:gdLst>
                  <a:gd name="connsiteX0" fmla="*/ 133919 w 213803"/>
                  <a:gd name="connsiteY0" fmla="*/ 259 h 266913"/>
                  <a:gd name="connsiteX1" fmla="*/ 27017 w 213803"/>
                  <a:gd name="connsiteY1" fmla="*/ 259 h 266913"/>
                  <a:gd name="connsiteX2" fmla="*/ 292 w 213803"/>
                  <a:gd name="connsiteY2" fmla="*/ 26950 h 266913"/>
                  <a:gd name="connsiteX3" fmla="*/ 292 w 213803"/>
                  <a:gd name="connsiteY3" fmla="*/ 240481 h 266913"/>
                  <a:gd name="connsiteX4" fmla="*/ 27017 w 213803"/>
                  <a:gd name="connsiteY4" fmla="*/ 267172 h 266913"/>
                  <a:gd name="connsiteX5" fmla="*/ 187370 w 213803"/>
                  <a:gd name="connsiteY5" fmla="*/ 267172 h 266913"/>
                  <a:gd name="connsiteX6" fmla="*/ 214096 w 213803"/>
                  <a:gd name="connsiteY6" fmla="*/ 240481 h 266913"/>
                  <a:gd name="connsiteX7" fmla="*/ 214096 w 213803"/>
                  <a:gd name="connsiteY7" fmla="*/ 80333 h 26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803" h="266913">
                    <a:moveTo>
                      <a:pt x="133919" y="259"/>
                    </a:moveTo>
                    <a:lnTo>
                      <a:pt x="27017" y="259"/>
                    </a:lnTo>
                    <a:cubicBezTo>
                      <a:pt x="12257" y="259"/>
                      <a:pt x="292" y="12209"/>
                      <a:pt x="292" y="26950"/>
                    </a:cubicBezTo>
                    <a:lnTo>
                      <a:pt x="292" y="240481"/>
                    </a:lnTo>
                    <a:cubicBezTo>
                      <a:pt x="292" y="255222"/>
                      <a:pt x="12257" y="267172"/>
                      <a:pt x="27017" y="267172"/>
                    </a:cubicBezTo>
                    <a:lnTo>
                      <a:pt x="187370" y="267172"/>
                    </a:lnTo>
                    <a:cubicBezTo>
                      <a:pt x="202130" y="267172"/>
                      <a:pt x="214096" y="255222"/>
                      <a:pt x="214096" y="240481"/>
                    </a:cubicBezTo>
                    <a:lnTo>
                      <a:pt x="214096" y="80333"/>
                    </a:lnTo>
                    <a:close/>
                  </a:path>
                </a:pathLst>
              </a:custGeom>
              <a:solidFill>
                <a:srgbClr val="000000"/>
              </a:solidFill>
              <a:ln w="9344" cap="rnd">
                <a:solidFill>
                  <a:srgbClr val="171717"/>
                </a:solidFill>
                <a:prstDash val="solid"/>
                <a:round/>
              </a:ln>
            </p:spPr>
            <p:txBody>
              <a:bodyPr rtlCol="0" anchor="ctr"/>
              <a:lstStyle/>
              <a:p>
                <a:endParaRPr lang="en-IN"/>
              </a:p>
            </p:txBody>
          </p:sp>
          <p:sp>
            <p:nvSpPr>
              <p:cNvPr id="497" name="Freeform: Shape 496">
                <a:extLst>
                  <a:ext uri="{FF2B5EF4-FFF2-40B4-BE49-F238E27FC236}">
                    <a16:creationId xmlns:a16="http://schemas.microsoft.com/office/drawing/2014/main" id="{E07A5998-9C46-AB41-8A11-32FC85B36214}"/>
                  </a:ext>
                </a:extLst>
              </p:cNvPr>
              <p:cNvSpPr/>
              <p:nvPr/>
            </p:nvSpPr>
            <p:spPr>
              <a:xfrm>
                <a:off x="4338316" y="2796460"/>
                <a:ext cx="80176" cy="80074"/>
              </a:xfrm>
              <a:custGeom>
                <a:avLst/>
                <a:gdLst>
                  <a:gd name="connsiteX0" fmla="*/ 297 w 80176"/>
                  <a:gd name="connsiteY0" fmla="*/ 251 h 80074"/>
                  <a:gd name="connsiteX1" fmla="*/ 297 w 80176"/>
                  <a:gd name="connsiteY1" fmla="*/ 80325 h 80074"/>
                  <a:gd name="connsiteX2" fmla="*/ 80474 w 80176"/>
                  <a:gd name="connsiteY2" fmla="*/ 80325 h 80074"/>
                </a:gdLst>
                <a:ahLst/>
                <a:cxnLst>
                  <a:cxn ang="0">
                    <a:pos x="connsiteX0" y="connsiteY0"/>
                  </a:cxn>
                  <a:cxn ang="0">
                    <a:pos x="connsiteX1" y="connsiteY1"/>
                  </a:cxn>
                  <a:cxn ang="0">
                    <a:pos x="connsiteX2" y="connsiteY2"/>
                  </a:cxn>
                </a:cxnLst>
                <a:rect l="l" t="t" r="r" b="b"/>
                <a:pathLst>
                  <a:path w="80176" h="80074">
                    <a:moveTo>
                      <a:pt x="297" y="251"/>
                    </a:moveTo>
                    <a:lnTo>
                      <a:pt x="297" y="80325"/>
                    </a:lnTo>
                    <a:lnTo>
                      <a:pt x="80474" y="80325"/>
                    </a:lnTo>
                  </a:path>
                </a:pathLst>
              </a:custGeom>
              <a:solidFill>
                <a:srgbClr val="000000"/>
              </a:solidFill>
              <a:ln w="9344" cap="rnd">
                <a:solidFill>
                  <a:srgbClr val="171717"/>
                </a:solidFill>
                <a:prstDash val="solid"/>
                <a:round/>
              </a:ln>
            </p:spPr>
            <p:txBody>
              <a:bodyPr rtlCol="0" anchor="ctr"/>
              <a:lstStyle/>
              <a:p>
                <a:endParaRPr lang="en-IN"/>
              </a:p>
            </p:txBody>
          </p:sp>
          <p:sp>
            <p:nvSpPr>
              <p:cNvPr id="498" name="Freeform: Shape 497">
                <a:extLst>
                  <a:ext uri="{FF2B5EF4-FFF2-40B4-BE49-F238E27FC236}">
                    <a16:creationId xmlns:a16="http://schemas.microsoft.com/office/drawing/2014/main" id="{CDDF1058-467F-3CC6-7F7C-D56BF1C38B20}"/>
                  </a:ext>
                </a:extLst>
              </p:cNvPr>
              <p:cNvSpPr/>
              <p:nvPr/>
            </p:nvSpPr>
            <p:spPr>
              <a:xfrm>
                <a:off x="4258140" y="2943263"/>
                <a:ext cx="106901" cy="6405"/>
              </a:xfrm>
              <a:custGeom>
                <a:avLst/>
                <a:gdLst>
                  <a:gd name="connsiteX0" fmla="*/ 107194 w 106901"/>
                  <a:gd name="connsiteY0" fmla="*/ 260 h 6405"/>
                  <a:gd name="connsiteX1" fmla="*/ 292 w 106901"/>
                  <a:gd name="connsiteY1" fmla="*/ 260 h 6405"/>
                </a:gdLst>
                <a:ahLst/>
                <a:cxnLst>
                  <a:cxn ang="0">
                    <a:pos x="connsiteX0" y="connsiteY0"/>
                  </a:cxn>
                  <a:cxn ang="0">
                    <a:pos x="connsiteX1" y="connsiteY1"/>
                  </a:cxn>
                </a:cxnLst>
                <a:rect l="l" t="t" r="r" b="b"/>
                <a:pathLst>
                  <a:path w="106901" h="6405">
                    <a:moveTo>
                      <a:pt x="107194" y="260"/>
                    </a:moveTo>
                    <a:lnTo>
                      <a:pt x="292" y="260"/>
                    </a:lnTo>
                  </a:path>
                </a:pathLst>
              </a:custGeom>
              <a:ln w="9344" cap="rnd">
                <a:solidFill>
                  <a:srgbClr val="171717"/>
                </a:solidFill>
                <a:prstDash val="solid"/>
                <a:round/>
              </a:ln>
            </p:spPr>
            <p:txBody>
              <a:bodyPr rtlCol="0" anchor="ctr"/>
              <a:lstStyle/>
              <a:p>
                <a:endParaRPr lang="en-IN"/>
              </a:p>
            </p:txBody>
          </p:sp>
          <p:sp>
            <p:nvSpPr>
              <p:cNvPr id="499" name="Freeform: Shape 498">
                <a:extLst>
                  <a:ext uri="{FF2B5EF4-FFF2-40B4-BE49-F238E27FC236}">
                    <a16:creationId xmlns:a16="http://schemas.microsoft.com/office/drawing/2014/main" id="{852C9287-E595-7C79-E992-091F88F972CC}"/>
                  </a:ext>
                </a:extLst>
              </p:cNvPr>
              <p:cNvSpPr/>
              <p:nvPr/>
            </p:nvSpPr>
            <p:spPr>
              <a:xfrm>
                <a:off x="4258140" y="2996646"/>
                <a:ext cx="106901" cy="6405"/>
              </a:xfrm>
              <a:custGeom>
                <a:avLst/>
                <a:gdLst>
                  <a:gd name="connsiteX0" fmla="*/ 107194 w 106901"/>
                  <a:gd name="connsiteY0" fmla="*/ 264 h 6405"/>
                  <a:gd name="connsiteX1" fmla="*/ 292 w 106901"/>
                  <a:gd name="connsiteY1" fmla="*/ 264 h 6405"/>
                </a:gdLst>
                <a:ahLst/>
                <a:cxnLst>
                  <a:cxn ang="0">
                    <a:pos x="connsiteX0" y="connsiteY0"/>
                  </a:cxn>
                  <a:cxn ang="0">
                    <a:pos x="connsiteX1" y="connsiteY1"/>
                  </a:cxn>
                </a:cxnLst>
                <a:rect l="l" t="t" r="r" b="b"/>
                <a:pathLst>
                  <a:path w="106901" h="6405">
                    <a:moveTo>
                      <a:pt x="107194" y="264"/>
                    </a:moveTo>
                    <a:lnTo>
                      <a:pt x="292" y="264"/>
                    </a:lnTo>
                  </a:path>
                </a:pathLst>
              </a:custGeom>
              <a:ln w="9344" cap="rnd">
                <a:solidFill>
                  <a:srgbClr val="171717"/>
                </a:solidFill>
                <a:prstDash val="solid"/>
                <a:round/>
              </a:ln>
            </p:spPr>
            <p:txBody>
              <a:bodyPr rtlCol="0" anchor="ctr"/>
              <a:lstStyle/>
              <a:p>
                <a:endParaRPr lang="en-IN"/>
              </a:p>
            </p:txBody>
          </p:sp>
          <p:sp>
            <p:nvSpPr>
              <p:cNvPr id="500" name="Freeform: Shape 499">
                <a:extLst>
                  <a:ext uri="{FF2B5EF4-FFF2-40B4-BE49-F238E27FC236}">
                    <a16:creationId xmlns:a16="http://schemas.microsoft.com/office/drawing/2014/main" id="{BCFB1D94-3453-C770-4B08-C1B98F2DD359}"/>
                  </a:ext>
                </a:extLst>
              </p:cNvPr>
              <p:cNvSpPr/>
              <p:nvPr/>
            </p:nvSpPr>
            <p:spPr>
              <a:xfrm>
                <a:off x="4258140" y="2889880"/>
                <a:ext cx="26725" cy="6405"/>
              </a:xfrm>
              <a:custGeom>
                <a:avLst/>
                <a:gdLst>
                  <a:gd name="connsiteX0" fmla="*/ 27014 w 26725"/>
                  <a:gd name="connsiteY0" fmla="*/ 255 h 6405"/>
                  <a:gd name="connsiteX1" fmla="*/ 13651 w 26725"/>
                  <a:gd name="connsiteY1" fmla="*/ 255 h 6405"/>
                  <a:gd name="connsiteX2" fmla="*/ 289 w 26725"/>
                  <a:gd name="connsiteY2" fmla="*/ 255 h 6405"/>
                </a:gdLst>
                <a:ahLst/>
                <a:cxnLst>
                  <a:cxn ang="0">
                    <a:pos x="connsiteX0" y="connsiteY0"/>
                  </a:cxn>
                  <a:cxn ang="0">
                    <a:pos x="connsiteX1" y="connsiteY1"/>
                  </a:cxn>
                  <a:cxn ang="0">
                    <a:pos x="connsiteX2" y="connsiteY2"/>
                  </a:cxn>
                </a:cxnLst>
                <a:rect l="l" t="t" r="r" b="b"/>
                <a:pathLst>
                  <a:path w="26725" h="6405">
                    <a:moveTo>
                      <a:pt x="27014" y="255"/>
                    </a:moveTo>
                    <a:lnTo>
                      <a:pt x="13651" y="255"/>
                    </a:lnTo>
                    <a:lnTo>
                      <a:pt x="289" y="255"/>
                    </a:lnTo>
                  </a:path>
                </a:pathLst>
              </a:custGeom>
              <a:solidFill>
                <a:srgbClr val="000000"/>
              </a:solidFill>
              <a:ln w="9344" cap="rnd">
                <a:solidFill>
                  <a:srgbClr val="171717"/>
                </a:solidFill>
                <a:prstDash val="solid"/>
                <a:round/>
              </a:ln>
            </p:spPr>
            <p:txBody>
              <a:bodyPr rtlCol="0" anchor="ctr"/>
              <a:lstStyle/>
              <a:p>
                <a:endParaRPr lang="en-IN"/>
              </a:p>
            </p:txBody>
          </p:sp>
        </p:grpSp>
        <p:pic>
          <p:nvPicPr>
            <p:cNvPr id="318" name="Picture 317">
              <a:extLst>
                <a:ext uri="{FF2B5EF4-FFF2-40B4-BE49-F238E27FC236}">
                  <a16:creationId xmlns:a16="http://schemas.microsoft.com/office/drawing/2014/main" id="{2EA76FB8-821C-6269-3B3E-FD22B220D813}"/>
                </a:ext>
              </a:extLst>
            </p:cNvPr>
            <p:cNvPicPr>
              <a:picLocks noChangeAspect="1"/>
            </p:cNvPicPr>
            <p:nvPr/>
          </p:nvPicPr>
          <p:blipFill>
            <a:blip r:embed="rId12"/>
            <a:stretch>
              <a:fillRect/>
            </a:stretch>
          </p:blipFill>
          <p:spPr>
            <a:xfrm>
              <a:off x="4146515" y="5665249"/>
              <a:ext cx="330151" cy="198583"/>
            </a:xfrm>
            <a:custGeom>
              <a:avLst/>
              <a:gdLst>
                <a:gd name="connsiteX0" fmla="*/ 278 w 330151"/>
                <a:gd name="connsiteY0" fmla="*/ 698 h 198583"/>
                <a:gd name="connsiteX1" fmla="*/ 330430 w 330151"/>
                <a:gd name="connsiteY1" fmla="*/ 698 h 198583"/>
                <a:gd name="connsiteX2" fmla="*/ 330430 w 330151"/>
                <a:gd name="connsiteY2" fmla="*/ 199281 h 198583"/>
                <a:gd name="connsiteX3" fmla="*/ 278 w 330151"/>
                <a:gd name="connsiteY3" fmla="*/ 199281 h 198583"/>
              </a:gdLst>
              <a:ahLst/>
              <a:cxnLst>
                <a:cxn ang="0">
                  <a:pos x="connsiteX0" y="connsiteY0"/>
                </a:cxn>
                <a:cxn ang="0">
                  <a:pos x="connsiteX1" y="connsiteY1"/>
                </a:cxn>
                <a:cxn ang="0">
                  <a:pos x="connsiteX2" y="connsiteY2"/>
                </a:cxn>
                <a:cxn ang="0">
                  <a:pos x="connsiteX3" y="connsiteY3"/>
                </a:cxn>
              </a:cxnLst>
              <a:rect l="l" t="t" r="r" b="b"/>
              <a:pathLst>
                <a:path w="330151" h="198583">
                  <a:moveTo>
                    <a:pt x="278" y="698"/>
                  </a:moveTo>
                  <a:lnTo>
                    <a:pt x="330430" y="698"/>
                  </a:lnTo>
                  <a:lnTo>
                    <a:pt x="330430" y="199281"/>
                  </a:lnTo>
                  <a:lnTo>
                    <a:pt x="278" y="199281"/>
                  </a:lnTo>
                  <a:close/>
                </a:path>
              </a:pathLst>
            </a:custGeom>
          </p:spPr>
        </p:pic>
        <p:grpSp>
          <p:nvGrpSpPr>
            <p:cNvPr id="319" name="Graphic 6">
              <a:extLst>
                <a:ext uri="{FF2B5EF4-FFF2-40B4-BE49-F238E27FC236}">
                  <a16:creationId xmlns:a16="http://schemas.microsoft.com/office/drawing/2014/main" id="{DCA46A1D-3E5E-86A6-4C3B-1F15D97BE419}"/>
                </a:ext>
              </a:extLst>
            </p:cNvPr>
            <p:cNvGrpSpPr/>
            <p:nvPr/>
          </p:nvGrpSpPr>
          <p:grpSpPr>
            <a:xfrm>
              <a:off x="4218052" y="5339081"/>
              <a:ext cx="187078" cy="305491"/>
              <a:chOff x="4218052" y="5339081"/>
              <a:chExt cx="187078" cy="305491"/>
            </a:xfrm>
            <a:solidFill>
              <a:srgbClr val="000000"/>
            </a:solidFill>
          </p:grpSpPr>
          <p:sp>
            <p:nvSpPr>
              <p:cNvPr id="494" name="Freeform: Shape 493">
                <a:extLst>
                  <a:ext uri="{FF2B5EF4-FFF2-40B4-BE49-F238E27FC236}">
                    <a16:creationId xmlns:a16="http://schemas.microsoft.com/office/drawing/2014/main" id="{DB61457C-6788-9E7B-B107-4AED9BBF23D3}"/>
                  </a:ext>
                </a:extLst>
              </p:cNvPr>
              <p:cNvSpPr/>
              <p:nvPr/>
            </p:nvSpPr>
            <p:spPr>
              <a:xfrm>
                <a:off x="4218052" y="5339081"/>
                <a:ext cx="187078" cy="186839"/>
              </a:xfrm>
              <a:custGeom>
                <a:avLst/>
                <a:gdLst>
                  <a:gd name="connsiteX0" fmla="*/ 187370 w 187078"/>
                  <a:gd name="connsiteY0" fmla="*/ 94073 h 186839"/>
                  <a:gd name="connsiteX1" fmla="*/ 93831 w 187078"/>
                  <a:gd name="connsiteY1" fmla="*/ 187493 h 186839"/>
                  <a:gd name="connsiteX2" fmla="*/ 292 w 187078"/>
                  <a:gd name="connsiteY2" fmla="*/ 94073 h 186839"/>
                  <a:gd name="connsiteX3" fmla="*/ 93831 w 187078"/>
                  <a:gd name="connsiteY3" fmla="*/ 653 h 186839"/>
                  <a:gd name="connsiteX4" fmla="*/ 187370 w 187078"/>
                  <a:gd name="connsiteY4" fmla="*/ 94073 h 186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78" h="186839">
                    <a:moveTo>
                      <a:pt x="187370" y="94073"/>
                    </a:moveTo>
                    <a:cubicBezTo>
                      <a:pt x="187370" y="145667"/>
                      <a:pt x="145491" y="187493"/>
                      <a:pt x="93831" y="187493"/>
                    </a:cubicBezTo>
                    <a:cubicBezTo>
                      <a:pt x="42171" y="187493"/>
                      <a:pt x="292" y="145667"/>
                      <a:pt x="292" y="94073"/>
                    </a:cubicBezTo>
                    <a:cubicBezTo>
                      <a:pt x="292" y="42479"/>
                      <a:pt x="42171" y="653"/>
                      <a:pt x="93831" y="653"/>
                    </a:cubicBezTo>
                    <a:cubicBezTo>
                      <a:pt x="145491" y="653"/>
                      <a:pt x="187370" y="42479"/>
                      <a:pt x="187370" y="94073"/>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495" name="Freeform: Shape 494">
                <a:extLst>
                  <a:ext uri="{FF2B5EF4-FFF2-40B4-BE49-F238E27FC236}">
                    <a16:creationId xmlns:a16="http://schemas.microsoft.com/office/drawing/2014/main" id="{027540C8-B2D4-2DD8-A278-D23B47128E04}"/>
                  </a:ext>
                </a:extLst>
              </p:cNvPr>
              <p:cNvSpPr/>
              <p:nvPr/>
            </p:nvSpPr>
            <p:spPr>
              <a:xfrm>
                <a:off x="4244777" y="5510973"/>
                <a:ext cx="133627" cy="121712"/>
              </a:xfrm>
              <a:custGeom>
                <a:avLst/>
                <a:gdLst>
                  <a:gd name="connsiteX0" fmla="*/ 16461 w 133627"/>
                  <a:gd name="connsiteY0" fmla="*/ 798 h 121712"/>
                  <a:gd name="connsiteX1" fmla="*/ 292 w 133627"/>
                  <a:gd name="connsiteY1" fmla="*/ 122377 h 121712"/>
                  <a:gd name="connsiteX2" fmla="*/ 67106 w 133627"/>
                  <a:gd name="connsiteY2" fmla="*/ 82340 h 121712"/>
                  <a:gd name="connsiteX3" fmla="*/ 133919 w 133627"/>
                  <a:gd name="connsiteY3" fmla="*/ 122377 h 121712"/>
                  <a:gd name="connsiteX4" fmla="*/ 117750 w 133627"/>
                  <a:gd name="connsiteY4" fmla="*/ 664 h 121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27" h="121712">
                    <a:moveTo>
                      <a:pt x="16461" y="798"/>
                    </a:moveTo>
                    <a:lnTo>
                      <a:pt x="292" y="122377"/>
                    </a:lnTo>
                    <a:lnTo>
                      <a:pt x="67106" y="82340"/>
                    </a:lnTo>
                    <a:lnTo>
                      <a:pt x="133919" y="122377"/>
                    </a:lnTo>
                    <a:lnTo>
                      <a:pt x="117750" y="664"/>
                    </a:lnTo>
                  </a:path>
                </a:pathLst>
              </a:custGeom>
              <a:solidFill>
                <a:srgbClr val="000000"/>
              </a:solidFill>
              <a:ln w="9344" cap="rnd">
                <a:solidFill>
                  <a:srgbClr val="171717"/>
                </a:solidFill>
                <a:prstDash val="solid"/>
                <a:round/>
              </a:ln>
            </p:spPr>
            <p:txBody>
              <a:bodyPr rtlCol="0" anchor="ctr"/>
              <a:lstStyle/>
              <a:p>
                <a:endParaRPr lang="en-IN"/>
              </a:p>
            </p:txBody>
          </p:sp>
        </p:grpSp>
        <p:pic>
          <p:nvPicPr>
            <p:cNvPr id="320" name="Picture 319">
              <a:extLst>
                <a:ext uri="{FF2B5EF4-FFF2-40B4-BE49-F238E27FC236}">
                  <a16:creationId xmlns:a16="http://schemas.microsoft.com/office/drawing/2014/main" id="{06469DFA-2167-095A-161B-AA1E0CE7D4F0}"/>
                </a:ext>
              </a:extLst>
            </p:cNvPr>
            <p:cNvPicPr>
              <a:picLocks noChangeAspect="1"/>
            </p:cNvPicPr>
            <p:nvPr/>
          </p:nvPicPr>
          <p:blipFill>
            <a:blip r:embed="rId13"/>
            <a:stretch>
              <a:fillRect/>
            </a:stretch>
          </p:blipFill>
          <p:spPr>
            <a:xfrm>
              <a:off x="4103699" y="3961272"/>
              <a:ext cx="415783" cy="198583"/>
            </a:xfrm>
            <a:custGeom>
              <a:avLst/>
              <a:gdLst>
                <a:gd name="connsiteX0" fmla="*/ 272 w 415783"/>
                <a:gd name="connsiteY0" fmla="*/ 432 h 198583"/>
                <a:gd name="connsiteX1" fmla="*/ 416055 w 415783"/>
                <a:gd name="connsiteY1" fmla="*/ 432 h 198583"/>
                <a:gd name="connsiteX2" fmla="*/ 416055 w 415783"/>
                <a:gd name="connsiteY2" fmla="*/ 199015 h 198583"/>
                <a:gd name="connsiteX3" fmla="*/ 272 w 415783"/>
                <a:gd name="connsiteY3" fmla="*/ 199015 h 198583"/>
              </a:gdLst>
              <a:ahLst/>
              <a:cxnLst>
                <a:cxn ang="0">
                  <a:pos x="connsiteX0" y="connsiteY0"/>
                </a:cxn>
                <a:cxn ang="0">
                  <a:pos x="connsiteX1" y="connsiteY1"/>
                </a:cxn>
                <a:cxn ang="0">
                  <a:pos x="connsiteX2" y="connsiteY2"/>
                </a:cxn>
                <a:cxn ang="0">
                  <a:pos x="connsiteX3" y="connsiteY3"/>
                </a:cxn>
              </a:cxnLst>
              <a:rect l="l" t="t" r="r" b="b"/>
              <a:pathLst>
                <a:path w="415783" h="198583">
                  <a:moveTo>
                    <a:pt x="272" y="432"/>
                  </a:moveTo>
                  <a:lnTo>
                    <a:pt x="416055" y="432"/>
                  </a:lnTo>
                  <a:lnTo>
                    <a:pt x="416055" y="199015"/>
                  </a:lnTo>
                  <a:lnTo>
                    <a:pt x="272" y="199015"/>
                  </a:lnTo>
                  <a:close/>
                </a:path>
              </a:pathLst>
            </a:custGeom>
          </p:spPr>
        </p:pic>
        <p:sp>
          <p:nvSpPr>
            <p:cNvPr id="321" name="Freeform: Shape 320">
              <a:extLst>
                <a:ext uri="{FF2B5EF4-FFF2-40B4-BE49-F238E27FC236}">
                  <a16:creationId xmlns:a16="http://schemas.microsoft.com/office/drawing/2014/main" id="{39449067-66BC-52F4-0609-5649D7F3FCAC}"/>
                </a:ext>
              </a:extLst>
            </p:cNvPr>
            <p:cNvSpPr/>
            <p:nvPr/>
          </p:nvSpPr>
          <p:spPr>
            <a:xfrm>
              <a:off x="4204689" y="3648449"/>
              <a:ext cx="213803" cy="266913"/>
            </a:xfrm>
            <a:custGeom>
              <a:avLst/>
              <a:gdLst>
                <a:gd name="connsiteX0" fmla="*/ 107194 w 213803"/>
                <a:gd name="connsiteY0" fmla="*/ 267305 h 266913"/>
                <a:gd name="connsiteX1" fmla="*/ 214096 w 213803"/>
                <a:gd name="connsiteY1" fmla="*/ 133848 h 266913"/>
                <a:gd name="connsiteX2" fmla="*/ 214096 w 213803"/>
                <a:gd name="connsiteY2" fmla="*/ 40429 h 266913"/>
                <a:gd name="connsiteX3" fmla="*/ 107194 w 213803"/>
                <a:gd name="connsiteY3" fmla="*/ 392 h 266913"/>
                <a:gd name="connsiteX4" fmla="*/ 292 w 213803"/>
                <a:gd name="connsiteY4" fmla="*/ 40429 h 266913"/>
                <a:gd name="connsiteX5" fmla="*/ 292 w 213803"/>
                <a:gd name="connsiteY5" fmla="*/ 133848 h 266913"/>
                <a:gd name="connsiteX6" fmla="*/ 107194 w 213803"/>
                <a:gd name="connsiteY6" fmla="*/ 267305 h 26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803" h="266913">
                  <a:moveTo>
                    <a:pt x="107194" y="267305"/>
                  </a:moveTo>
                  <a:cubicBezTo>
                    <a:pt x="107194" y="267305"/>
                    <a:pt x="214096" y="213922"/>
                    <a:pt x="214096" y="133848"/>
                  </a:cubicBezTo>
                  <a:lnTo>
                    <a:pt x="214096" y="40429"/>
                  </a:lnTo>
                  <a:lnTo>
                    <a:pt x="107194" y="392"/>
                  </a:lnTo>
                  <a:lnTo>
                    <a:pt x="292" y="40429"/>
                  </a:lnTo>
                  <a:lnTo>
                    <a:pt x="292" y="133848"/>
                  </a:lnTo>
                  <a:cubicBezTo>
                    <a:pt x="292" y="213922"/>
                    <a:pt x="107194" y="267305"/>
                    <a:pt x="107194" y="267305"/>
                  </a:cubicBezTo>
                  <a:close/>
                </a:path>
              </a:pathLst>
            </a:custGeom>
            <a:solidFill>
              <a:srgbClr val="000000"/>
            </a:solidFill>
            <a:ln w="9344" cap="rnd">
              <a:solidFill>
                <a:srgbClr val="171717"/>
              </a:solidFill>
              <a:prstDash val="solid"/>
              <a:round/>
            </a:ln>
          </p:spPr>
          <p:txBody>
            <a:bodyPr rtlCol="0" anchor="ctr"/>
            <a:lstStyle/>
            <a:p>
              <a:endParaRPr lang="en-IN"/>
            </a:p>
          </p:txBody>
        </p:sp>
        <p:pic>
          <p:nvPicPr>
            <p:cNvPr id="322" name="Picture 321">
              <a:extLst>
                <a:ext uri="{FF2B5EF4-FFF2-40B4-BE49-F238E27FC236}">
                  <a16:creationId xmlns:a16="http://schemas.microsoft.com/office/drawing/2014/main" id="{FF40BC13-E34B-589A-8AB7-7814D1F85AFF}"/>
                </a:ext>
              </a:extLst>
            </p:cNvPr>
            <p:cNvPicPr>
              <a:picLocks noChangeAspect="1"/>
            </p:cNvPicPr>
            <p:nvPr/>
          </p:nvPicPr>
          <p:blipFill>
            <a:blip r:embed="rId14"/>
            <a:stretch>
              <a:fillRect/>
            </a:stretch>
          </p:blipFill>
          <p:spPr>
            <a:xfrm>
              <a:off x="4023153" y="2257295"/>
              <a:ext cx="576875" cy="198583"/>
            </a:xfrm>
            <a:custGeom>
              <a:avLst/>
              <a:gdLst>
                <a:gd name="connsiteX0" fmla="*/ 259 w 576875"/>
                <a:gd name="connsiteY0" fmla="*/ 166 h 198583"/>
                <a:gd name="connsiteX1" fmla="*/ 577135 w 576875"/>
                <a:gd name="connsiteY1" fmla="*/ 166 h 198583"/>
                <a:gd name="connsiteX2" fmla="*/ 577135 w 576875"/>
                <a:gd name="connsiteY2" fmla="*/ 198749 h 198583"/>
                <a:gd name="connsiteX3" fmla="*/ 259 w 576875"/>
                <a:gd name="connsiteY3" fmla="*/ 198749 h 198583"/>
              </a:gdLst>
              <a:ahLst/>
              <a:cxnLst>
                <a:cxn ang="0">
                  <a:pos x="connsiteX0" y="connsiteY0"/>
                </a:cxn>
                <a:cxn ang="0">
                  <a:pos x="connsiteX1" y="connsiteY1"/>
                </a:cxn>
                <a:cxn ang="0">
                  <a:pos x="connsiteX2" y="connsiteY2"/>
                </a:cxn>
                <a:cxn ang="0">
                  <a:pos x="connsiteX3" y="connsiteY3"/>
                </a:cxn>
              </a:cxnLst>
              <a:rect l="l" t="t" r="r" b="b"/>
              <a:pathLst>
                <a:path w="576875" h="198583">
                  <a:moveTo>
                    <a:pt x="259" y="166"/>
                  </a:moveTo>
                  <a:lnTo>
                    <a:pt x="577135" y="166"/>
                  </a:lnTo>
                  <a:lnTo>
                    <a:pt x="577135" y="198749"/>
                  </a:lnTo>
                  <a:lnTo>
                    <a:pt x="259" y="198749"/>
                  </a:lnTo>
                  <a:close/>
                </a:path>
              </a:pathLst>
            </a:custGeom>
          </p:spPr>
        </p:pic>
        <p:grpSp>
          <p:nvGrpSpPr>
            <p:cNvPr id="323" name="Graphic 6">
              <a:extLst>
                <a:ext uri="{FF2B5EF4-FFF2-40B4-BE49-F238E27FC236}">
                  <a16:creationId xmlns:a16="http://schemas.microsoft.com/office/drawing/2014/main" id="{D60C28D5-1599-852E-FC1A-04BF875AD575}"/>
                </a:ext>
              </a:extLst>
            </p:cNvPr>
            <p:cNvGrpSpPr/>
            <p:nvPr/>
          </p:nvGrpSpPr>
          <p:grpSpPr>
            <a:xfrm>
              <a:off x="4177963" y="1944472"/>
              <a:ext cx="267254" cy="277719"/>
              <a:chOff x="4177963" y="1944472"/>
              <a:chExt cx="267254" cy="277719"/>
            </a:xfrm>
            <a:solidFill>
              <a:srgbClr val="000000"/>
            </a:solidFill>
          </p:grpSpPr>
          <p:sp>
            <p:nvSpPr>
              <p:cNvPr id="490" name="Freeform: Shape 489">
                <a:extLst>
                  <a:ext uri="{FF2B5EF4-FFF2-40B4-BE49-F238E27FC236}">
                    <a16:creationId xmlns:a16="http://schemas.microsoft.com/office/drawing/2014/main" id="{368713E0-77D3-1F68-D8B8-22F616927EB6}"/>
                  </a:ext>
                </a:extLst>
              </p:cNvPr>
              <p:cNvSpPr/>
              <p:nvPr/>
            </p:nvSpPr>
            <p:spPr>
              <a:xfrm>
                <a:off x="4177963" y="1944472"/>
                <a:ext cx="267254" cy="106765"/>
              </a:xfrm>
              <a:custGeom>
                <a:avLst/>
                <a:gdLst>
                  <a:gd name="connsiteX0" fmla="*/ 240821 w 267254"/>
                  <a:gd name="connsiteY0" fmla="*/ 119 h 106765"/>
                  <a:gd name="connsiteX1" fmla="*/ 267547 w 267254"/>
                  <a:gd name="connsiteY1" fmla="*/ 26810 h 106765"/>
                  <a:gd name="connsiteX2" fmla="*/ 267547 w 267254"/>
                  <a:gd name="connsiteY2" fmla="*/ 80193 h 106765"/>
                  <a:gd name="connsiteX3" fmla="*/ 240821 w 267254"/>
                  <a:gd name="connsiteY3" fmla="*/ 106884 h 106765"/>
                  <a:gd name="connsiteX4" fmla="*/ 27017 w 267254"/>
                  <a:gd name="connsiteY4" fmla="*/ 106884 h 106765"/>
                  <a:gd name="connsiteX5" fmla="*/ 292 w 267254"/>
                  <a:gd name="connsiteY5" fmla="*/ 80193 h 106765"/>
                  <a:gd name="connsiteX6" fmla="*/ 292 w 267254"/>
                  <a:gd name="connsiteY6" fmla="*/ 26810 h 106765"/>
                  <a:gd name="connsiteX7" fmla="*/ 27017 w 267254"/>
                  <a:gd name="connsiteY7" fmla="*/ 119 h 10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254" h="106765">
                    <a:moveTo>
                      <a:pt x="240821" y="119"/>
                    </a:moveTo>
                    <a:cubicBezTo>
                      <a:pt x="255581" y="119"/>
                      <a:pt x="267547" y="12069"/>
                      <a:pt x="267547" y="26810"/>
                    </a:cubicBezTo>
                    <a:lnTo>
                      <a:pt x="267547" y="80193"/>
                    </a:lnTo>
                    <a:cubicBezTo>
                      <a:pt x="267547" y="94934"/>
                      <a:pt x="255581" y="106884"/>
                      <a:pt x="240821" y="106884"/>
                    </a:cubicBezTo>
                    <a:lnTo>
                      <a:pt x="27017" y="106884"/>
                    </a:lnTo>
                    <a:cubicBezTo>
                      <a:pt x="12257" y="106884"/>
                      <a:pt x="292" y="94934"/>
                      <a:pt x="292" y="80193"/>
                    </a:cubicBezTo>
                    <a:lnTo>
                      <a:pt x="292" y="26810"/>
                    </a:lnTo>
                    <a:cubicBezTo>
                      <a:pt x="292" y="12069"/>
                      <a:pt x="12257" y="119"/>
                      <a:pt x="27017" y="119"/>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491" name="Freeform: Shape 490">
                <a:extLst>
                  <a:ext uri="{FF2B5EF4-FFF2-40B4-BE49-F238E27FC236}">
                    <a16:creationId xmlns:a16="http://schemas.microsoft.com/office/drawing/2014/main" id="{70A1FD07-E1BC-CE0A-ACAD-F1E512064522}"/>
                  </a:ext>
                </a:extLst>
              </p:cNvPr>
              <p:cNvSpPr/>
              <p:nvPr/>
            </p:nvSpPr>
            <p:spPr>
              <a:xfrm>
                <a:off x="4177963" y="2104620"/>
                <a:ext cx="267254" cy="106765"/>
              </a:xfrm>
              <a:custGeom>
                <a:avLst/>
                <a:gdLst>
                  <a:gd name="connsiteX0" fmla="*/ 240821 w 267254"/>
                  <a:gd name="connsiteY0" fmla="*/ 132 h 106765"/>
                  <a:gd name="connsiteX1" fmla="*/ 267547 w 267254"/>
                  <a:gd name="connsiteY1" fmla="*/ 26823 h 106765"/>
                  <a:gd name="connsiteX2" fmla="*/ 267547 w 267254"/>
                  <a:gd name="connsiteY2" fmla="*/ 80206 h 106765"/>
                  <a:gd name="connsiteX3" fmla="*/ 240821 w 267254"/>
                  <a:gd name="connsiteY3" fmla="*/ 106897 h 106765"/>
                  <a:gd name="connsiteX4" fmla="*/ 27017 w 267254"/>
                  <a:gd name="connsiteY4" fmla="*/ 106897 h 106765"/>
                  <a:gd name="connsiteX5" fmla="*/ 292 w 267254"/>
                  <a:gd name="connsiteY5" fmla="*/ 80206 h 106765"/>
                  <a:gd name="connsiteX6" fmla="*/ 292 w 267254"/>
                  <a:gd name="connsiteY6" fmla="*/ 26823 h 106765"/>
                  <a:gd name="connsiteX7" fmla="*/ 27017 w 267254"/>
                  <a:gd name="connsiteY7" fmla="*/ 132 h 10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254" h="106765">
                    <a:moveTo>
                      <a:pt x="240821" y="132"/>
                    </a:moveTo>
                    <a:cubicBezTo>
                      <a:pt x="255581" y="132"/>
                      <a:pt x="267547" y="12082"/>
                      <a:pt x="267547" y="26823"/>
                    </a:cubicBezTo>
                    <a:lnTo>
                      <a:pt x="267547" y="80206"/>
                    </a:lnTo>
                    <a:cubicBezTo>
                      <a:pt x="267547" y="94947"/>
                      <a:pt x="255581" y="106897"/>
                      <a:pt x="240821" y="106897"/>
                    </a:cubicBezTo>
                    <a:lnTo>
                      <a:pt x="27017" y="106897"/>
                    </a:lnTo>
                    <a:cubicBezTo>
                      <a:pt x="12257" y="106897"/>
                      <a:pt x="292" y="94947"/>
                      <a:pt x="292" y="80206"/>
                    </a:cubicBezTo>
                    <a:lnTo>
                      <a:pt x="292" y="26823"/>
                    </a:lnTo>
                    <a:cubicBezTo>
                      <a:pt x="292" y="12082"/>
                      <a:pt x="12257" y="132"/>
                      <a:pt x="27017" y="132"/>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492" name="Freeform: Shape 491">
                <a:extLst>
                  <a:ext uri="{FF2B5EF4-FFF2-40B4-BE49-F238E27FC236}">
                    <a16:creationId xmlns:a16="http://schemas.microsoft.com/office/drawing/2014/main" id="{C930A867-DC1A-BB43-3565-7A3998CBC525}"/>
                  </a:ext>
                </a:extLst>
              </p:cNvPr>
              <p:cNvSpPr/>
              <p:nvPr/>
            </p:nvSpPr>
            <p:spPr>
              <a:xfrm>
                <a:off x="4231414" y="1997855"/>
                <a:ext cx="133" cy="6405"/>
              </a:xfrm>
              <a:custGeom>
                <a:avLst/>
                <a:gdLst>
                  <a:gd name="connsiteX0" fmla="*/ 285 w 133"/>
                  <a:gd name="connsiteY0" fmla="*/ 119 h 6405"/>
                  <a:gd name="connsiteX1" fmla="*/ 419 w 133"/>
                  <a:gd name="connsiteY1" fmla="*/ 119 h 6405"/>
                </a:gdLst>
                <a:ahLst/>
                <a:cxnLst>
                  <a:cxn ang="0">
                    <a:pos x="connsiteX0" y="connsiteY0"/>
                  </a:cxn>
                  <a:cxn ang="0">
                    <a:pos x="connsiteX1" y="connsiteY1"/>
                  </a:cxn>
                </a:cxnLst>
                <a:rect l="l" t="t" r="r" b="b"/>
                <a:pathLst>
                  <a:path w="133" h="6405">
                    <a:moveTo>
                      <a:pt x="285" y="119"/>
                    </a:moveTo>
                    <a:lnTo>
                      <a:pt x="419" y="119"/>
                    </a:lnTo>
                  </a:path>
                </a:pathLst>
              </a:custGeom>
              <a:ln w="9344" cap="rnd">
                <a:solidFill>
                  <a:srgbClr val="171717"/>
                </a:solidFill>
                <a:prstDash val="solid"/>
                <a:round/>
              </a:ln>
            </p:spPr>
            <p:txBody>
              <a:bodyPr rtlCol="0" anchor="ctr"/>
              <a:lstStyle/>
              <a:p>
                <a:endParaRPr lang="en-IN"/>
              </a:p>
            </p:txBody>
          </p:sp>
          <p:sp>
            <p:nvSpPr>
              <p:cNvPr id="493" name="Freeform: Shape 492">
                <a:extLst>
                  <a:ext uri="{FF2B5EF4-FFF2-40B4-BE49-F238E27FC236}">
                    <a16:creationId xmlns:a16="http://schemas.microsoft.com/office/drawing/2014/main" id="{99E67F2B-FD54-0F15-5D9C-C58B6BA9C629}"/>
                  </a:ext>
                </a:extLst>
              </p:cNvPr>
              <p:cNvSpPr/>
              <p:nvPr/>
            </p:nvSpPr>
            <p:spPr>
              <a:xfrm>
                <a:off x="4231414" y="2158003"/>
                <a:ext cx="133" cy="6405"/>
              </a:xfrm>
              <a:custGeom>
                <a:avLst/>
                <a:gdLst>
                  <a:gd name="connsiteX0" fmla="*/ 285 w 133"/>
                  <a:gd name="connsiteY0" fmla="*/ 132 h 6405"/>
                  <a:gd name="connsiteX1" fmla="*/ 419 w 133"/>
                  <a:gd name="connsiteY1" fmla="*/ 132 h 6405"/>
                </a:gdLst>
                <a:ahLst/>
                <a:cxnLst>
                  <a:cxn ang="0">
                    <a:pos x="connsiteX0" y="connsiteY0"/>
                  </a:cxn>
                  <a:cxn ang="0">
                    <a:pos x="connsiteX1" y="connsiteY1"/>
                  </a:cxn>
                </a:cxnLst>
                <a:rect l="l" t="t" r="r" b="b"/>
                <a:pathLst>
                  <a:path w="133" h="6405">
                    <a:moveTo>
                      <a:pt x="285" y="132"/>
                    </a:moveTo>
                    <a:lnTo>
                      <a:pt x="419" y="132"/>
                    </a:lnTo>
                  </a:path>
                </a:pathLst>
              </a:custGeom>
              <a:ln w="9344" cap="rnd">
                <a:solidFill>
                  <a:srgbClr val="171717"/>
                </a:solidFill>
                <a:prstDash val="solid"/>
                <a:round/>
              </a:ln>
            </p:spPr>
            <p:txBody>
              <a:bodyPr rtlCol="0" anchor="ctr"/>
              <a:lstStyle/>
              <a:p>
                <a:endParaRPr lang="en-IN"/>
              </a:p>
            </p:txBody>
          </p:sp>
        </p:grpSp>
        <p:pic>
          <p:nvPicPr>
            <p:cNvPr id="324" name="Picture 323">
              <a:extLst>
                <a:ext uri="{FF2B5EF4-FFF2-40B4-BE49-F238E27FC236}">
                  <a16:creationId xmlns:a16="http://schemas.microsoft.com/office/drawing/2014/main" id="{B5B4E4FD-7246-30EB-255B-E0AB4BF0E7B7}"/>
                </a:ext>
              </a:extLst>
            </p:cNvPr>
            <p:cNvPicPr>
              <a:picLocks noChangeAspect="1"/>
            </p:cNvPicPr>
            <p:nvPr/>
          </p:nvPicPr>
          <p:blipFill>
            <a:blip r:embed="rId15"/>
            <a:stretch>
              <a:fillRect/>
            </a:stretch>
          </p:blipFill>
          <p:spPr>
            <a:xfrm>
              <a:off x="5312672" y="5185872"/>
              <a:ext cx="414599" cy="198583"/>
            </a:xfrm>
            <a:custGeom>
              <a:avLst/>
              <a:gdLst>
                <a:gd name="connsiteX0" fmla="*/ 460 w 414599"/>
                <a:gd name="connsiteY0" fmla="*/ 623 h 198583"/>
                <a:gd name="connsiteX1" fmla="*/ 415060 w 414599"/>
                <a:gd name="connsiteY1" fmla="*/ 623 h 198583"/>
                <a:gd name="connsiteX2" fmla="*/ 415060 w 414599"/>
                <a:gd name="connsiteY2" fmla="*/ 199206 h 198583"/>
                <a:gd name="connsiteX3" fmla="*/ 460 w 414599"/>
                <a:gd name="connsiteY3" fmla="*/ 199206 h 198583"/>
              </a:gdLst>
              <a:ahLst/>
              <a:cxnLst>
                <a:cxn ang="0">
                  <a:pos x="connsiteX0" y="connsiteY0"/>
                </a:cxn>
                <a:cxn ang="0">
                  <a:pos x="connsiteX1" y="connsiteY1"/>
                </a:cxn>
                <a:cxn ang="0">
                  <a:pos x="connsiteX2" y="connsiteY2"/>
                </a:cxn>
                <a:cxn ang="0">
                  <a:pos x="connsiteX3" y="connsiteY3"/>
                </a:cxn>
              </a:cxnLst>
              <a:rect l="l" t="t" r="r" b="b"/>
              <a:pathLst>
                <a:path w="414599" h="198583">
                  <a:moveTo>
                    <a:pt x="460" y="623"/>
                  </a:moveTo>
                  <a:lnTo>
                    <a:pt x="415060" y="623"/>
                  </a:lnTo>
                  <a:lnTo>
                    <a:pt x="415060" y="199206"/>
                  </a:lnTo>
                  <a:lnTo>
                    <a:pt x="460" y="199206"/>
                  </a:lnTo>
                  <a:close/>
                </a:path>
              </a:pathLst>
            </a:custGeom>
          </p:spPr>
        </p:pic>
        <p:grpSp>
          <p:nvGrpSpPr>
            <p:cNvPr id="325" name="Graphic 6">
              <a:extLst>
                <a:ext uri="{FF2B5EF4-FFF2-40B4-BE49-F238E27FC236}">
                  <a16:creationId xmlns:a16="http://schemas.microsoft.com/office/drawing/2014/main" id="{51C45FA8-23DB-3F2C-0C4D-2752EE2BB2F3}"/>
                </a:ext>
              </a:extLst>
            </p:cNvPr>
            <p:cNvGrpSpPr/>
            <p:nvPr/>
          </p:nvGrpSpPr>
          <p:grpSpPr>
            <a:xfrm>
              <a:off x="5372982" y="4899741"/>
              <a:ext cx="293980" cy="222174"/>
              <a:chOff x="5372982" y="4899741"/>
              <a:chExt cx="293980" cy="222174"/>
            </a:xfrm>
            <a:solidFill>
              <a:srgbClr val="000000"/>
            </a:solidFill>
          </p:grpSpPr>
          <p:sp>
            <p:nvSpPr>
              <p:cNvPr id="488" name="Freeform: Shape 487">
                <a:extLst>
                  <a:ext uri="{FF2B5EF4-FFF2-40B4-BE49-F238E27FC236}">
                    <a16:creationId xmlns:a16="http://schemas.microsoft.com/office/drawing/2014/main" id="{3945D7D2-74D6-4360-0817-E568EFD327F1}"/>
                  </a:ext>
                </a:extLst>
              </p:cNvPr>
              <p:cNvSpPr/>
              <p:nvPr/>
            </p:nvSpPr>
            <p:spPr>
              <a:xfrm>
                <a:off x="5372982" y="4899741"/>
                <a:ext cx="293980" cy="213530"/>
              </a:xfrm>
              <a:custGeom>
                <a:avLst/>
                <a:gdLst>
                  <a:gd name="connsiteX0" fmla="*/ 267735 w 293980"/>
                  <a:gd name="connsiteY0" fmla="*/ 583 h 213530"/>
                  <a:gd name="connsiteX1" fmla="*/ 294461 w 293980"/>
                  <a:gd name="connsiteY1" fmla="*/ 27274 h 213530"/>
                  <a:gd name="connsiteX2" fmla="*/ 294461 w 293980"/>
                  <a:gd name="connsiteY2" fmla="*/ 187422 h 213530"/>
                  <a:gd name="connsiteX3" fmla="*/ 267735 w 293980"/>
                  <a:gd name="connsiteY3" fmla="*/ 214114 h 213530"/>
                  <a:gd name="connsiteX4" fmla="*/ 27206 w 293980"/>
                  <a:gd name="connsiteY4" fmla="*/ 214114 h 213530"/>
                  <a:gd name="connsiteX5" fmla="*/ 480 w 293980"/>
                  <a:gd name="connsiteY5" fmla="*/ 187422 h 213530"/>
                  <a:gd name="connsiteX6" fmla="*/ 480 w 293980"/>
                  <a:gd name="connsiteY6" fmla="*/ 27274 h 213530"/>
                  <a:gd name="connsiteX7" fmla="*/ 27206 w 293980"/>
                  <a:gd name="connsiteY7" fmla="*/ 583 h 21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980" h="213530">
                    <a:moveTo>
                      <a:pt x="267735" y="583"/>
                    </a:moveTo>
                    <a:cubicBezTo>
                      <a:pt x="282495" y="583"/>
                      <a:pt x="294461" y="12533"/>
                      <a:pt x="294461" y="27274"/>
                    </a:cubicBezTo>
                    <a:lnTo>
                      <a:pt x="294461" y="187422"/>
                    </a:lnTo>
                    <a:cubicBezTo>
                      <a:pt x="294461" y="202164"/>
                      <a:pt x="282495" y="214114"/>
                      <a:pt x="267735" y="214114"/>
                    </a:cubicBezTo>
                    <a:lnTo>
                      <a:pt x="27206" y="214114"/>
                    </a:lnTo>
                    <a:cubicBezTo>
                      <a:pt x="12446" y="214114"/>
                      <a:pt x="480" y="202164"/>
                      <a:pt x="480" y="187422"/>
                    </a:cubicBezTo>
                    <a:lnTo>
                      <a:pt x="480" y="27274"/>
                    </a:lnTo>
                    <a:cubicBezTo>
                      <a:pt x="480" y="12533"/>
                      <a:pt x="12446" y="583"/>
                      <a:pt x="27206" y="583"/>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489" name="Freeform: Shape 488">
                <a:extLst>
                  <a:ext uri="{FF2B5EF4-FFF2-40B4-BE49-F238E27FC236}">
                    <a16:creationId xmlns:a16="http://schemas.microsoft.com/office/drawing/2014/main" id="{2AE95794-E46E-863B-E3B1-324BE9829E18}"/>
                  </a:ext>
                </a:extLst>
              </p:cNvPr>
              <p:cNvSpPr/>
              <p:nvPr/>
            </p:nvSpPr>
            <p:spPr>
              <a:xfrm>
                <a:off x="5372982" y="4979815"/>
                <a:ext cx="293980" cy="6405"/>
              </a:xfrm>
              <a:custGeom>
                <a:avLst/>
                <a:gdLst>
                  <a:gd name="connsiteX0" fmla="*/ 480 w 293980"/>
                  <a:gd name="connsiteY0" fmla="*/ 581 h 6405"/>
                  <a:gd name="connsiteX1" fmla="*/ 294461 w 293980"/>
                  <a:gd name="connsiteY1" fmla="*/ 581 h 6405"/>
                </a:gdLst>
                <a:ahLst/>
                <a:cxnLst>
                  <a:cxn ang="0">
                    <a:pos x="connsiteX0" y="connsiteY0"/>
                  </a:cxn>
                  <a:cxn ang="0">
                    <a:pos x="connsiteX1" y="connsiteY1"/>
                  </a:cxn>
                </a:cxnLst>
                <a:rect l="l" t="t" r="r" b="b"/>
                <a:pathLst>
                  <a:path w="293980" h="6405">
                    <a:moveTo>
                      <a:pt x="480" y="581"/>
                    </a:moveTo>
                    <a:lnTo>
                      <a:pt x="294461" y="581"/>
                    </a:lnTo>
                  </a:path>
                </a:pathLst>
              </a:custGeom>
              <a:ln w="9344" cap="rnd">
                <a:solidFill>
                  <a:srgbClr val="171717"/>
                </a:solidFill>
                <a:prstDash val="solid"/>
                <a:round/>
              </a:ln>
            </p:spPr>
            <p:txBody>
              <a:bodyPr rtlCol="0" anchor="ctr"/>
              <a:lstStyle/>
              <a:p>
                <a:endParaRPr lang="en-IN"/>
              </a:p>
            </p:txBody>
          </p:sp>
        </p:grpSp>
        <p:pic>
          <p:nvPicPr>
            <p:cNvPr id="326" name="Picture 325">
              <a:extLst>
                <a:ext uri="{FF2B5EF4-FFF2-40B4-BE49-F238E27FC236}">
                  <a16:creationId xmlns:a16="http://schemas.microsoft.com/office/drawing/2014/main" id="{09FC02C7-F788-D90D-F683-C8E33AD8262F}"/>
                </a:ext>
              </a:extLst>
            </p:cNvPr>
            <p:cNvPicPr>
              <a:picLocks noChangeAspect="1"/>
            </p:cNvPicPr>
            <p:nvPr/>
          </p:nvPicPr>
          <p:blipFill>
            <a:blip r:embed="rId16"/>
            <a:stretch>
              <a:fillRect/>
            </a:stretch>
          </p:blipFill>
          <p:spPr>
            <a:xfrm>
              <a:off x="5209370" y="6037861"/>
              <a:ext cx="621204" cy="198583"/>
            </a:xfrm>
            <a:custGeom>
              <a:avLst/>
              <a:gdLst>
                <a:gd name="connsiteX0" fmla="*/ 444 w 621204"/>
                <a:gd name="connsiteY0" fmla="*/ 756 h 198583"/>
                <a:gd name="connsiteX1" fmla="*/ 621649 w 621204"/>
                <a:gd name="connsiteY1" fmla="*/ 756 h 198583"/>
                <a:gd name="connsiteX2" fmla="*/ 621649 w 621204"/>
                <a:gd name="connsiteY2" fmla="*/ 199339 h 198583"/>
                <a:gd name="connsiteX3" fmla="*/ 444 w 621204"/>
                <a:gd name="connsiteY3" fmla="*/ 199339 h 198583"/>
              </a:gdLst>
              <a:ahLst/>
              <a:cxnLst>
                <a:cxn ang="0">
                  <a:pos x="connsiteX0" y="connsiteY0"/>
                </a:cxn>
                <a:cxn ang="0">
                  <a:pos x="connsiteX1" y="connsiteY1"/>
                </a:cxn>
                <a:cxn ang="0">
                  <a:pos x="connsiteX2" y="connsiteY2"/>
                </a:cxn>
                <a:cxn ang="0">
                  <a:pos x="connsiteX3" y="connsiteY3"/>
                </a:cxn>
              </a:cxnLst>
              <a:rect l="l" t="t" r="r" b="b"/>
              <a:pathLst>
                <a:path w="621204" h="198583">
                  <a:moveTo>
                    <a:pt x="444" y="756"/>
                  </a:moveTo>
                  <a:lnTo>
                    <a:pt x="621649" y="756"/>
                  </a:lnTo>
                  <a:lnTo>
                    <a:pt x="621649" y="199339"/>
                  </a:lnTo>
                  <a:lnTo>
                    <a:pt x="444" y="199339"/>
                  </a:lnTo>
                  <a:close/>
                </a:path>
              </a:pathLst>
            </a:custGeom>
          </p:spPr>
        </p:pic>
        <p:sp>
          <p:nvSpPr>
            <p:cNvPr id="327" name="Freeform: Shape 326">
              <a:extLst>
                <a:ext uri="{FF2B5EF4-FFF2-40B4-BE49-F238E27FC236}">
                  <a16:creationId xmlns:a16="http://schemas.microsoft.com/office/drawing/2014/main" id="{B468BDC7-2FD6-93E6-E0BE-C301610C5A4A}"/>
                </a:ext>
              </a:extLst>
            </p:cNvPr>
            <p:cNvSpPr/>
            <p:nvPr/>
          </p:nvSpPr>
          <p:spPr>
            <a:xfrm>
              <a:off x="5387254" y="5725038"/>
              <a:ext cx="266345" cy="253902"/>
            </a:xfrm>
            <a:custGeom>
              <a:avLst/>
              <a:gdLst>
                <a:gd name="connsiteX0" fmla="*/ 253463 w 266345"/>
                <a:gd name="connsiteY0" fmla="*/ 715 h 253902"/>
                <a:gd name="connsiteX1" fmla="*/ 226737 w 266345"/>
                <a:gd name="connsiteY1" fmla="*/ 27407 h 253902"/>
                <a:gd name="connsiteX2" fmla="*/ 125047 w 266345"/>
                <a:gd name="connsiteY2" fmla="*/ 128967 h 253902"/>
                <a:gd name="connsiteX3" fmla="*/ 125743 w 266345"/>
                <a:gd name="connsiteY3" fmla="*/ 232770 h 253902"/>
                <a:gd name="connsiteX4" fmla="*/ 21808 w 266345"/>
                <a:gd name="connsiteY4" fmla="*/ 233465 h 253902"/>
                <a:gd name="connsiteX5" fmla="*/ 21111 w 266345"/>
                <a:gd name="connsiteY5" fmla="*/ 232770 h 253902"/>
                <a:gd name="connsiteX6" fmla="*/ 22918 w 266345"/>
                <a:gd name="connsiteY6" fmla="*/ 128981 h 253902"/>
                <a:gd name="connsiteX7" fmla="*/ 125033 w 266345"/>
                <a:gd name="connsiteY7" fmla="*/ 128981 h 253902"/>
                <a:gd name="connsiteX8" fmla="*/ 125047 w 266345"/>
                <a:gd name="connsiteY8" fmla="*/ 128967 h 253902"/>
                <a:gd name="connsiteX9" fmla="*/ 179968 w 266345"/>
                <a:gd name="connsiteY9" fmla="*/ 74116 h 253902"/>
                <a:gd name="connsiteX10" fmla="*/ 179968 w 266345"/>
                <a:gd name="connsiteY10" fmla="*/ 74116 h 253902"/>
                <a:gd name="connsiteX11" fmla="*/ 220056 w 266345"/>
                <a:gd name="connsiteY11" fmla="*/ 114153 h 253902"/>
                <a:gd name="connsiteX12" fmla="*/ 266825 w 266345"/>
                <a:gd name="connsiteY12" fmla="*/ 67444 h 253902"/>
                <a:gd name="connsiteX13" fmla="*/ 226737 w 266345"/>
                <a:gd name="connsiteY13" fmla="*/ 27407 h 253902"/>
                <a:gd name="connsiteX14" fmla="*/ 179968 w 266345"/>
                <a:gd name="connsiteY14" fmla="*/ 74116 h 253902"/>
                <a:gd name="connsiteX15" fmla="*/ 226737 w 266345"/>
                <a:gd name="connsiteY15" fmla="*/ 27407 h 25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345" h="253902">
                  <a:moveTo>
                    <a:pt x="253463" y="715"/>
                  </a:moveTo>
                  <a:lnTo>
                    <a:pt x="226737" y="27407"/>
                  </a:lnTo>
                  <a:moveTo>
                    <a:pt x="125047" y="128967"/>
                  </a:moveTo>
                  <a:cubicBezTo>
                    <a:pt x="153940" y="157439"/>
                    <a:pt x="154252" y="203914"/>
                    <a:pt x="125743" y="232770"/>
                  </a:cubicBezTo>
                  <a:cubicBezTo>
                    <a:pt x="97235" y="261626"/>
                    <a:pt x="50701" y="261938"/>
                    <a:pt x="21808" y="233465"/>
                  </a:cubicBezTo>
                  <a:cubicBezTo>
                    <a:pt x="21574" y="233235"/>
                    <a:pt x="21342" y="233003"/>
                    <a:pt x="21111" y="232770"/>
                  </a:cubicBezTo>
                  <a:cubicBezTo>
                    <a:pt x="-7087" y="203611"/>
                    <a:pt x="-6278" y="157143"/>
                    <a:pt x="22918" y="128981"/>
                  </a:cubicBezTo>
                  <a:cubicBezTo>
                    <a:pt x="51399" y="101508"/>
                    <a:pt x="96552" y="101508"/>
                    <a:pt x="125033" y="128981"/>
                  </a:cubicBezTo>
                  <a:close/>
                  <a:moveTo>
                    <a:pt x="125047" y="128967"/>
                  </a:moveTo>
                  <a:lnTo>
                    <a:pt x="179968" y="74116"/>
                  </a:lnTo>
                  <a:moveTo>
                    <a:pt x="179968" y="74116"/>
                  </a:moveTo>
                  <a:lnTo>
                    <a:pt x="220056" y="114153"/>
                  </a:lnTo>
                  <a:lnTo>
                    <a:pt x="266825" y="67444"/>
                  </a:lnTo>
                  <a:lnTo>
                    <a:pt x="226737" y="27407"/>
                  </a:lnTo>
                  <a:moveTo>
                    <a:pt x="179968" y="74116"/>
                  </a:moveTo>
                  <a:lnTo>
                    <a:pt x="226737" y="27407"/>
                  </a:lnTo>
                </a:path>
              </a:pathLst>
            </a:custGeom>
            <a:solidFill>
              <a:srgbClr val="000000"/>
            </a:solidFill>
            <a:ln w="9344" cap="rnd">
              <a:solidFill>
                <a:srgbClr val="171717"/>
              </a:solidFill>
              <a:prstDash val="solid"/>
              <a:round/>
            </a:ln>
          </p:spPr>
          <p:txBody>
            <a:bodyPr rtlCol="0" anchor="ctr"/>
            <a:lstStyle/>
            <a:p>
              <a:endParaRPr lang="en-IN"/>
            </a:p>
          </p:txBody>
        </p:sp>
        <p:pic>
          <p:nvPicPr>
            <p:cNvPr id="328" name="Picture 327">
              <a:extLst>
                <a:ext uri="{FF2B5EF4-FFF2-40B4-BE49-F238E27FC236}">
                  <a16:creationId xmlns:a16="http://schemas.microsoft.com/office/drawing/2014/main" id="{A88B2A39-E3D3-0051-F44E-CE1166419FC0}"/>
                </a:ext>
              </a:extLst>
            </p:cNvPr>
            <p:cNvPicPr>
              <a:picLocks noChangeAspect="1"/>
            </p:cNvPicPr>
            <p:nvPr/>
          </p:nvPicPr>
          <p:blipFill>
            <a:blip r:embed="rId17"/>
            <a:stretch>
              <a:fillRect/>
            </a:stretch>
          </p:blipFill>
          <p:spPr>
            <a:xfrm>
              <a:off x="5237958" y="3923904"/>
              <a:ext cx="461515" cy="198583"/>
            </a:xfrm>
            <a:custGeom>
              <a:avLst/>
              <a:gdLst>
                <a:gd name="connsiteX0" fmla="*/ 448 w 461515"/>
                <a:gd name="connsiteY0" fmla="*/ 426 h 198583"/>
                <a:gd name="connsiteX1" fmla="*/ 461964 w 461515"/>
                <a:gd name="connsiteY1" fmla="*/ 426 h 198583"/>
                <a:gd name="connsiteX2" fmla="*/ 461964 w 461515"/>
                <a:gd name="connsiteY2" fmla="*/ 199009 h 198583"/>
                <a:gd name="connsiteX3" fmla="*/ 448 w 461515"/>
                <a:gd name="connsiteY3" fmla="*/ 199009 h 198583"/>
              </a:gdLst>
              <a:ahLst/>
              <a:cxnLst>
                <a:cxn ang="0">
                  <a:pos x="connsiteX0" y="connsiteY0"/>
                </a:cxn>
                <a:cxn ang="0">
                  <a:pos x="connsiteX1" y="connsiteY1"/>
                </a:cxn>
                <a:cxn ang="0">
                  <a:pos x="connsiteX2" y="connsiteY2"/>
                </a:cxn>
                <a:cxn ang="0">
                  <a:pos x="connsiteX3" y="connsiteY3"/>
                </a:cxn>
              </a:cxnLst>
              <a:rect l="l" t="t" r="r" b="b"/>
              <a:pathLst>
                <a:path w="461515" h="198583">
                  <a:moveTo>
                    <a:pt x="448" y="426"/>
                  </a:moveTo>
                  <a:lnTo>
                    <a:pt x="461964" y="426"/>
                  </a:lnTo>
                  <a:lnTo>
                    <a:pt x="461964" y="199009"/>
                  </a:lnTo>
                  <a:lnTo>
                    <a:pt x="448" y="199009"/>
                  </a:lnTo>
                  <a:close/>
                </a:path>
              </a:pathLst>
            </a:custGeom>
          </p:spPr>
        </p:pic>
        <p:grpSp>
          <p:nvGrpSpPr>
            <p:cNvPr id="329" name="Graphic 6">
              <a:extLst>
                <a:ext uri="{FF2B5EF4-FFF2-40B4-BE49-F238E27FC236}">
                  <a16:creationId xmlns:a16="http://schemas.microsoft.com/office/drawing/2014/main" id="{1E78746C-E4E8-10E6-8892-5E2C87CE527A}"/>
                </a:ext>
              </a:extLst>
            </p:cNvPr>
            <p:cNvGrpSpPr/>
            <p:nvPr/>
          </p:nvGrpSpPr>
          <p:grpSpPr>
            <a:xfrm>
              <a:off x="5375177" y="3651118"/>
              <a:ext cx="187078" cy="194403"/>
              <a:chOff x="5375177" y="3651118"/>
              <a:chExt cx="187078" cy="194403"/>
            </a:xfrm>
            <a:solidFill>
              <a:srgbClr val="000000"/>
            </a:solidFill>
          </p:grpSpPr>
          <p:sp>
            <p:nvSpPr>
              <p:cNvPr id="486" name="Freeform: Shape 485">
                <a:extLst>
                  <a:ext uri="{FF2B5EF4-FFF2-40B4-BE49-F238E27FC236}">
                    <a16:creationId xmlns:a16="http://schemas.microsoft.com/office/drawing/2014/main" id="{64A79535-442C-5B9D-C7DE-8BA2782F3848}"/>
                  </a:ext>
                </a:extLst>
              </p:cNvPr>
              <p:cNvSpPr/>
              <p:nvPr/>
            </p:nvSpPr>
            <p:spPr>
              <a:xfrm>
                <a:off x="5375177" y="3744538"/>
                <a:ext cx="187078" cy="6405"/>
              </a:xfrm>
              <a:custGeom>
                <a:avLst/>
                <a:gdLst>
                  <a:gd name="connsiteX0" fmla="*/ 472 w 187078"/>
                  <a:gd name="connsiteY0" fmla="*/ 386 h 6405"/>
                  <a:gd name="connsiteX1" fmla="*/ 187551 w 187078"/>
                  <a:gd name="connsiteY1" fmla="*/ 386 h 6405"/>
                </a:gdLst>
                <a:ahLst/>
                <a:cxnLst>
                  <a:cxn ang="0">
                    <a:pos x="connsiteX0" y="connsiteY0"/>
                  </a:cxn>
                  <a:cxn ang="0">
                    <a:pos x="connsiteX1" y="connsiteY1"/>
                  </a:cxn>
                </a:cxnLst>
                <a:rect l="l" t="t" r="r" b="b"/>
                <a:pathLst>
                  <a:path w="187078" h="6405">
                    <a:moveTo>
                      <a:pt x="472" y="386"/>
                    </a:moveTo>
                    <a:lnTo>
                      <a:pt x="187551" y="386"/>
                    </a:lnTo>
                  </a:path>
                </a:pathLst>
              </a:custGeom>
              <a:ln w="9344" cap="rnd">
                <a:solidFill>
                  <a:srgbClr val="171717"/>
                </a:solidFill>
                <a:prstDash val="solid"/>
                <a:round/>
              </a:ln>
            </p:spPr>
            <p:txBody>
              <a:bodyPr rtlCol="0" anchor="ctr"/>
              <a:lstStyle/>
              <a:p>
                <a:endParaRPr lang="en-IN"/>
              </a:p>
            </p:txBody>
          </p:sp>
          <p:sp>
            <p:nvSpPr>
              <p:cNvPr id="487" name="Freeform: Shape 486">
                <a:extLst>
                  <a:ext uri="{FF2B5EF4-FFF2-40B4-BE49-F238E27FC236}">
                    <a16:creationId xmlns:a16="http://schemas.microsoft.com/office/drawing/2014/main" id="{15C5E935-4F67-5F16-7591-1A848FABCF51}"/>
                  </a:ext>
                </a:extLst>
              </p:cNvPr>
              <p:cNvSpPr/>
              <p:nvPr/>
            </p:nvSpPr>
            <p:spPr>
              <a:xfrm>
                <a:off x="5468716" y="3651118"/>
                <a:ext cx="93539" cy="186839"/>
              </a:xfrm>
              <a:custGeom>
                <a:avLst/>
                <a:gdLst>
                  <a:gd name="connsiteX0" fmla="*/ 476 w 93539"/>
                  <a:gd name="connsiteY0" fmla="*/ 386 h 186839"/>
                  <a:gd name="connsiteX1" fmla="*/ 94015 w 93539"/>
                  <a:gd name="connsiteY1" fmla="*/ 93805 h 186839"/>
                  <a:gd name="connsiteX2" fmla="*/ 476 w 93539"/>
                  <a:gd name="connsiteY2" fmla="*/ 187225 h 186839"/>
                </a:gdLst>
                <a:ahLst/>
                <a:cxnLst>
                  <a:cxn ang="0">
                    <a:pos x="connsiteX0" y="connsiteY0"/>
                  </a:cxn>
                  <a:cxn ang="0">
                    <a:pos x="connsiteX1" y="connsiteY1"/>
                  </a:cxn>
                  <a:cxn ang="0">
                    <a:pos x="connsiteX2" y="connsiteY2"/>
                  </a:cxn>
                </a:cxnLst>
                <a:rect l="l" t="t" r="r" b="b"/>
                <a:pathLst>
                  <a:path w="93539" h="186839">
                    <a:moveTo>
                      <a:pt x="476" y="386"/>
                    </a:moveTo>
                    <a:lnTo>
                      <a:pt x="94015" y="93805"/>
                    </a:lnTo>
                    <a:lnTo>
                      <a:pt x="476" y="187225"/>
                    </a:lnTo>
                  </a:path>
                </a:pathLst>
              </a:custGeom>
              <a:solidFill>
                <a:srgbClr val="000000"/>
              </a:solidFill>
              <a:ln w="9344" cap="rnd">
                <a:solidFill>
                  <a:srgbClr val="171717"/>
                </a:solidFill>
                <a:prstDash val="solid"/>
                <a:round/>
              </a:ln>
            </p:spPr>
            <p:txBody>
              <a:bodyPr rtlCol="0" anchor="ctr"/>
              <a:lstStyle/>
              <a:p>
                <a:endParaRPr lang="en-IN"/>
              </a:p>
            </p:txBody>
          </p:sp>
        </p:grpSp>
        <p:pic>
          <p:nvPicPr>
            <p:cNvPr id="330" name="Picture 329">
              <a:extLst>
                <a:ext uri="{FF2B5EF4-FFF2-40B4-BE49-F238E27FC236}">
                  <a16:creationId xmlns:a16="http://schemas.microsoft.com/office/drawing/2014/main" id="{D7C5618C-7DA5-11BC-0609-30F151D9DD13}"/>
                </a:ext>
              </a:extLst>
            </p:cNvPr>
            <p:cNvPicPr>
              <a:picLocks noChangeAspect="1"/>
            </p:cNvPicPr>
            <p:nvPr/>
          </p:nvPicPr>
          <p:blipFill>
            <a:blip r:embed="rId18"/>
            <a:stretch>
              <a:fillRect/>
            </a:stretch>
          </p:blipFill>
          <p:spPr>
            <a:xfrm>
              <a:off x="5232850" y="3071915"/>
              <a:ext cx="471731" cy="198583"/>
            </a:xfrm>
            <a:custGeom>
              <a:avLst/>
              <a:gdLst>
                <a:gd name="connsiteX0" fmla="*/ 448 w 471731"/>
                <a:gd name="connsiteY0" fmla="*/ 293 h 198583"/>
                <a:gd name="connsiteX1" fmla="*/ 472179 w 471731"/>
                <a:gd name="connsiteY1" fmla="*/ 293 h 198583"/>
                <a:gd name="connsiteX2" fmla="*/ 472179 w 471731"/>
                <a:gd name="connsiteY2" fmla="*/ 198876 h 198583"/>
                <a:gd name="connsiteX3" fmla="*/ 448 w 471731"/>
                <a:gd name="connsiteY3" fmla="*/ 198876 h 198583"/>
              </a:gdLst>
              <a:ahLst/>
              <a:cxnLst>
                <a:cxn ang="0">
                  <a:pos x="connsiteX0" y="connsiteY0"/>
                </a:cxn>
                <a:cxn ang="0">
                  <a:pos x="connsiteX1" y="connsiteY1"/>
                </a:cxn>
                <a:cxn ang="0">
                  <a:pos x="connsiteX2" y="connsiteY2"/>
                </a:cxn>
                <a:cxn ang="0">
                  <a:pos x="connsiteX3" y="connsiteY3"/>
                </a:cxn>
              </a:cxnLst>
              <a:rect l="l" t="t" r="r" b="b"/>
              <a:pathLst>
                <a:path w="471731" h="198583">
                  <a:moveTo>
                    <a:pt x="448" y="293"/>
                  </a:moveTo>
                  <a:lnTo>
                    <a:pt x="472179" y="293"/>
                  </a:lnTo>
                  <a:lnTo>
                    <a:pt x="472179" y="198876"/>
                  </a:lnTo>
                  <a:lnTo>
                    <a:pt x="448" y="198876"/>
                  </a:lnTo>
                  <a:close/>
                </a:path>
              </a:pathLst>
            </a:custGeom>
          </p:spPr>
        </p:pic>
        <p:grpSp>
          <p:nvGrpSpPr>
            <p:cNvPr id="331" name="Graphic 6">
              <a:extLst>
                <a:ext uri="{FF2B5EF4-FFF2-40B4-BE49-F238E27FC236}">
                  <a16:creationId xmlns:a16="http://schemas.microsoft.com/office/drawing/2014/main" id="{82382663-C2B2-13DA-9363-FB86ADBC1F1B}"/>
                </a:ext>
              </a:extLst>
            </p:cNvPr>
            <p:cNvGrpSpPr/>
            <p:nvPr/>
          </p:nvGrpSpPr>
          <p:grpSpPr>
            <a:xfrm>
              <a:off x="3200693" y="4595459"/>
              <a:ext cx="937716" cy="79983"/>
              <a:chOff x="3200693" y="4595459"/>
              <a:chExt cx="937716" cy="79983"/>
            </a:xfrm>
            <a:noFill/>
          </p:grpSpPr>
          <p:sp>
            <p:nvSpPr>
              <p:cNvPr id="484" name="Freeform: Shape 483">
                <a:extLst>
                  <a:ext uri="{FF2B5EF4-FFF2-40B4-BE49-F238E27FC236}">
                    <a16:creationId xmlns:a16="http://schemas.microsoft.com/office/drawing/2014/main" id="{12257633-A1B9-C914-F61B-8C4BF286F2B1}"/>
                  </a:ext>
                </a:extLst>
              </p:cNvPr>
              <p:cNvSpPr/>
              <p:nvPr/>
            </p:nvSpPr>
            <p:spPr>
              <a:xfrm>
                <a:off x="3200693" y="4633895"/>
                <a:ext cx="937716" cy="6405"/>
              </a:xfrm>
              <a:custGeom>
                <a:avLst/>
                <a:gdLst>
                  <a:gd name="connsiteX0" fmla="*/ 131 w 937716"/>
                  <a:gd name="connsiteY0" fmla="*/ 537 h 6405"/>
                  <a:gd name="connsiteX1" fmla="*/ 937848 w 937716"/>
                  <a:gd name="connsiteY1" fmla="*/ 537 h 6405"/>
                </a:gdLst>
                <a:ahLst/>
                <a:cxnLst>
                  <a:cxn ang="0">
                    <a:pos x="connsiteX0" y="connsiteY0"/>
                  </a:cxn>
                  <a:cxn ang="0">
                    <a:pos x="connsiteX1" y="connsiteY1"/>
                  </a:cxn>
                </a:cxnLst>
                <a:rect l="l" t="t" r="r" b="b"/>
                <a:pathLst>
                  <a:path w="937716" h="6405">
                    <a:moveTo>
                      <a:pt x="131" y="537"/>
                    </a:moveTo>
                    <a:cubicBezTo>
                      <a:pt x="267839" y="537"/>
                      <a:pt x="535547" y="537"/>
                      <a:pt x="937848" y="537"/>
                    </a:cubicBezTo>
                  </a:path>
                </a:pathLst>
              </a:custGeom>
              <a:noFill/>
              <a:ln w="7989" cap="flat">
                <a:solidFill>
                  <a:srgbClr val="000000"/>
                </a:solidFill>
                <a:prstDash val="solid"/>
                <a:miter/>
              </a:ln>
            </p:spPr>
            <p:txBody>
              <a:bodyPr rtlCol="0" anchor="ctr"/>
              <a:lstStyle/>
              <a:p>
                <a:endParaRPr lang="en-IN"/>
              </a:p>
            </p:txBody>
          </p:sp>
          <p:sp>
            <p:nvSpPr>
              <p:cNvPr id="485" name="Freeform: Shape 484">
                <a:extLst>
                  <a:ext uri="{FF2B5EF4-FFF2-40B4-BE49-F238E27FC236}">
                    <a16:creationId xmlns:a16="http://schemas.microsoft.com/office/drawing/2014/main" id="{3D61B2F2-1F08-902A-341C-57E73E240F71}"/>
                  </a:ext>
                </a:extLst>
              </p:cNvPr>
              <p:cNvSpPr/>
              <p:nvPr/>
            </p:nvSpPr>
            <p:spPr>
              <a:xfrm>
                <a:off x="4071752" y="4595459"/>
                <a:ext cx="66657" cy="76871"/>
              </a:xfrm>
              <a:custGeom>
                <a:avLst/>
                <a:gdLst>
                  <a:gd name="connsiteX0" fmla="*/ 131 w 66657"/>
                  <a:gd name="connsiteY0" fmla="*/ 537 h 76871"/>
                  <a:gd name="connsiteX1" fmla="*/ 66788 w 66657"/>
                  <a:gd name="connsiteY1" fmla="*/ 38972 h 76871"/>
                  <a:gd name="connsiteX2" fmla="*/ 131 w 66657"/>
                  <a:gd name="connsiteY2" fmla="*/ 77408 h 76871"/>
                </a:gdLst>
                <a:ahLst/>
                <a:cxnLst>
                  <a:cxn ang="0">
                    <a:pos x="connsiteX0" y="connsiteY0"/>
                  </a:cxn>
                  <a:cxn ang="0">
                    <a:pos x="connsiteX1" y="connsiteY1"/>
                  </a:cxn>
                  <a:cxn ang="0">
                    <a:pos x="connsiteX2" y="connsiteY2"/>
                  </a:cxn>
                </a:cxnLst>
                <a:rect l="l" t="t" r="r" b="b"/>
                <a:pathLst>
                  <a:path w="66657" h="76871">
                    <a:moveTo>
                      <a:pt x="131" y="537"/>
                    </a:moveTo>
                    <a:cubicBezTo>
                      <a:pt x="11240" y="6942"/>
                      <a:pt x="66788" y="26160"/>
                      <a:pt x="66788" y="38972"/>
                    </a:cubicBezTo>
                    <a:cubicBezTo>
                      <a:pt x="66788" y="51784"/>
                      <a:pt x="11240" y="71002"/>
                      <a:pt x="131" y="77408"/>
                    </a:cubicBezTo>
                  </a:path>
                </a:pathLst>
              </a:custGeom>
              <a:noFill/>
              <a:ln w="7989" cap="flat">
                <a:solidFill>
                  <a:srgbClr val="000000"/>
                </a:solidFill>
                <a:prstDash val="solid"/>
                <a:miter/>
              </a:ln>
            </p:spPr>
            <p:txBody>
              <a:bodyPr rtlCol="0" anchor="ctr"/>
              <a:lstStyle/>
              <a:p>
                <a:endParaRPr lang="en-IN"/>
              </a:p>
            </p:txBody>
          </p:sp>
        </p:grpSp>
        <p:grpSp>
          <p:nvGrpSpPr>
            <p:cNvPr id="332" name="Graphic 6">
              <a:extLst>
                <a:ext uri="{FF2B5EF4-FFF2-40B4-BE49-F238E27FC236}">
                  <a16:creationId xmlns:a16="http://schemas.microsoft.com/office/drawing/2014/main" id="{3C25F892-77BD-8C65-679A-2C442D44BF59}"/>
                </a:ext>
              </a:extLst>
            </p:cNvPr>
            <p:cNvGrpSpPr/>
            <p:nvPr/>
          </p:nvGrpSpPr>
          <p:grpSpPr>
            <a:xfrm>
              <a:off x="3200693" y="4740660"/>
              <a:ext cx="3279817" cy="1936261"/>
              <a:chOff x="3200693" y="4740660"/>
              <a:chExt cx="3279817" cy="1936261"/>
            </a:xfrm>
            <a:noFill/>
          </p:grpSpPr>
          <p:sp>
            <p:nvSpPr>
              <p:cNvPr id="482" name="Freeform: Shape 481">
                <a:extLst>
                  <a:ext uri="{FF2B5EF4-FFF2-40B4-BE49-F238E27FC236}">
                    <a16:creationId xmlns:a16="http://schemas.microsoft.com/office/drawing/2014/main" id="{D6373A4C-8DF9-F593-D454-57D5656253EB}"/>
                  </a:ext>
                </a:extLst>
              </p:cNvPr>
              <p:cNvSpPr/>
              <p:nvPr/>
            </p:nvSpPr>
            <p:spPr>
              <a:xfrm>
                <a:off x="3200693" y="4740660"/>
                <a:ext cx="3279817" cy="1860922"/>
              </a:xfrm>
              <a:custGeom>
                <a:avLst/>
                <a:gdLst>
                  <a:gd name="connsiteX0" fmla="*/ 131 w 3279817"/>
                  <a:gd name="connsiteY0" fmla="*/ 553 h 1860922"/>
                  <a:gd name="connsiteX1" fmla="*/ 376813 w 3279817"/>
                  <a:gd name="connsiteY1" fmla="*/ 553 h 1860922"/>
                  <a:gd name="connsiteX2" fmla="*/ 453782 w 3279817"/>
                  <a:gd name="connsiteY2" fmla="*/ 77424 h 1860922"/>
                  <a:gd name="connsiteX3" fmla="*/ 453782 w 3279817"/>
                  <a:gd name="connsiteY3" fmla="*/ 77424 h 1860922"/>
                  <a:gd name="connsiteX4" fmla="*/ 453782 w 3279817"/>
                  <a:gd name="connsiteY4" fmla="*/ 1784605 h 1860922"/>
                  <a:gd name="connsiteX5" fmla="*/ 530751 w 3279817"/>
                  <a:gd name="connsiteY5" fmla="*/ 1861476 h 1860922"/>
                  <a:gd name="connsiteX6" fmla="*/ 530751 w 3279817"/>
                  <a:gd name="connsiteY6" fmla="*/ 1861476 h 1860922"/>
                  <a:gd name="connsiteX7" fmla="*/ 2889786 w 3279817"/>
                  <a:gd name="connsiteY7" fmla="*/ 1861476 h 1860922"/>
                  <a:gd name="connsiteX8" fmla="*/ 2966756 w 3279817"/>
                  <a:gd name="connsiteY8" fmla="*/ 1784605 h 1860922"/>
                  <a:gd name="connsiteX9" fmla="*/ 2966756 w 3279817"/>
                  <a:gd name="connsiteY9" fmla="*/ 1784605 h 1860922"/>
                  <a:gd name="connsiteX10" fmla="*/ 2966756 w 3279817"/>
                  <a:gd name="connsiteY10" fmla="*/ 389182 h 1860922"/>
                  <a:gd name="connsiteX11" fmla="*/ 3043725 w 3279817"/>
                  <a:gd name="connsiteY11" fmla="*/ 312311 h 1860922"/>
                  <a:gd name="connsiteX12" fmla="*/ 3043725 w 3279817"/>
                  <a:gd name="connsiteY12" fmla="*/ 312311 h 1860922"/>
                  <a:gd name="connsiteX13" fmla="*/ 3279949 w 3279817"/>
                  <a:gd name="connsiteY13" fmla="*/ 312308 h 186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79817" h="1860922">
                    <a:moveTo>
                      <a:pt x="131" y="553"/>
                    </a:moveTo>
                    <a:cubicBezTo>
                      <a:pt x="100101" y="553"/>
                      <a:pt x="200070" y="553"/>
                      <a:pt x="376813" y="553"/>
                    </a:cubicBezTo>
                    <a:cubicBezTo>
                      <a:pt x="419322" y="553"/>
                      <a:pt x="453782" y="34970"/>
                      <a:pt x="453782" y="77424"/>
                    </a:cubicBezTo>
                    <a:moveTo>
                      <a:pt x="453782" y="77424"/>
                    </a:moveTo>
                    <a:cubicBezTo>
                      <a:pt x="453782" y="587168"/>
                      <a:pt x="453782" y="1096912"/>
                      <a:pt x="453782" y="1784605"/>
                    </a:cubicBezTo>
                    <a:cubicBezTo>
                      <a:pt x="453782" y="1827059"/>
                      <a:pt x="488242" y="1861476"/>
                      <a:pt x="530751" y="1861476"/>
                    </a:cubicBezTo>
                    <a:moveTo>
                      <a:pt x="530751" y="1861476"/>
                    </a:moveTo>
                    <a:cubicBezTo>
                      <a:pt x="1157720" y="1861476"/>
                      <a:pt x="1784689" y="1861476"/>
                      <a:pt x="2889786" y="1861476"/>
                    </a:cubicBezTo>
                    <a:cubicBezTo>
                      <a:pt x="2932295" y="1861476"/>
                      <a:pt x="2966756" y="1827059"/>
                      <a:pt x="2966756" y="1784605"/>
                    </a:cubicBezTo>
                    <a:moveTo>
                      <a:pt x="2966756" y="1784605"/>
                    </a:moveTo>
                    <a:cubicBezTo>
                      <a:pt x="2966756" y="1230754"/>
                      <a:pt x="2966756" y="676904"/>
                      <a:pt x="2966756" y="389182"/>
                    </a:cubicBezTo>
                    <a:cubicBezTo>
                      <a:pt x="2966756" y="346727"/>
                      <a:pt x="3001216" y="312311"/>
                      <a:pt x="3043725" y="312311"/>
                    </a:cubicBezTo>
                    <a:moveTo>
                      <a:pt x="3043725" y="312311"/>
                    </a:moveTo>
                    <a:cubicBezTo>
                      <a:pt x="3127172" y="312310"/>
                      <a:pt x="3210619" y="312309"/>
                      <a:pt x="3279949" y="312308"/>
                    </a:cubicBezTo>
                  </a:path>
                </a:pathLst>
              </a:custGeom>
              <a:noFill/>
              <a:ln w="8410" cap="flat">
                <a:solidFill>
                  <a:srgbClr val="000000"/>
                </a:solidFill>
                <a:prstDash val="solid"/>
                <a:miter/>
              </a:ln>
            </p:spPr>
            <p:txBody>
              <a:bodyPr rtlCol="0" anchor="ctr"/>
              <a:lstStyle/>
              <a:p>
                <a:endParaRPr lang="en-IN"/>
              </a:p>
            </p:txBody>
          </p:sp>
          <p:sp>
            <p:nvSpPr>
              <p:cNvPr id="483" name="Freeform: Shape 482">
                <a:extLst>
                  <a:ext uri="{FF2B5EF4-FFF2-40B4-BE49-F238E27FC236}">
                    <a16:creationId xmlns:a16="http://schemas.microsoft.com/office/drawing/2014/main" id="{FFF0196E-8842-BE9F-E389-9E05E8102E53}"/>
                  </a:ext>
                </a:extLst>
              </p:cNvPr>
              <p:cNvSpPr/>
              <p:nvPr/>
            </p:nvSpPr>
            <p:spPr>
              <a:xfrm>
                <a:off x="6413853" y="5013980"/>
                <a:ext cx="66657" cy="76871"/>
              </a:xfrm>
              <a:custGeom>
                <a:avLst/>
                <a:gdLst>
                  <a:gd name="connsiteX0" fmla="*/ 131 w 66657"/>
                  <a:gd name="connsiteY0" fmla="*/ 553 h 76871"/>
                  <a:gd name="connsiteX1" fmla="*/ 66789 w 66657"/>
                  <a:gd name="connsiteY1" fmla="*/ 38988 h 76871"/>
                  <a:gd name="connsiteX2" fmla="*/ 132 w 66657"/>
                  <a:gd name="connsiteY2" fmla="*/ 77424 h 76871"/>
                </a:gdLst>
                <a:ahLst/>
                <a:cxnLst>
                  <a:cxn ang="0">
                    <a:pos x="connsiteX0" y="connsiteY0"/>
                  </a:cxn>
                  <a:cxn ang="0">
                    <a:pos x="connsiteX1" y="connsiteY1"/>
                  </a:cxn>
                  <a:cxn ang="0">
                    <a:pos x="connsiteX2" y="connsiteY2"/>
                  </a:cxn>
                </a:cxnLst>
                <a:rect l="l" t="t" r="r" b="b"/>
                <a:pathLst>
                  <a:path w="66657" h="76871">
                    <a:moveTo>
                      <a:pt x="131" y="553"/>
                    </a:moveTo>
                    <a:cubicBezTo>
                      <a:pt x="11240" y="6959"/>
                      <a:pt x="66788" y="26176"/>
                      <a:pt x="66789" y="38988"/>
                    </a:cubicBezTo>
                    <a:cubicBezTo>
                      <a:pt x="66789" y="51800"/>
                      <a:pt x="11241" y="71018"/>
                      <a:pt x="132" y="77424"/>
                    </a:cubicBezTo>
                  </a:path>
                </a:pathLst>
              </a:custGeom>
              <a:noFill/>
              <a:ln w="8410" cap="flat">
                <a:solidFill>
                  <a:srgbClr val="000000"/>
                </a:solidFill>
                <a:prstDash val="solid"/>
                <a:miter/>
              </a:ln>
            </p:spPr>
            <p:txBody>
              <a:bodyPr rtlCol="0" anchor="ctr"/>
              <a:lstStyle/>
              <a:p>
                <a:endParaRPr lang="en-IN"/>
              </a:p>
            </p:txBody>
          </p:sp>
        </p:grpSp>
        <p:grpSp>
          <p:nvGrpSpPr>
            <p:cNvPr id="333" name="Graphic 6">
              <a:extLst>
                <a:ext uri="{FF2B5EF4-FFF2-40B4-BE49-F238E27FC236}">
                  <a16:creationId xmlns:a16="http://schemas.microsoft.com/office/drawing/2014/main" id="{1C3CF710-2AE4-F855-5EE9-B8ED6153E0AC}"/>
                </a:ext>
              </a:extLst>
            </p:cNvPr>
            <p:cNvGrpSpPr/>
            <p:nvPr/>
          </p:nvGrpSpPr>
          <p:grpSpPr>
            <a:xfrm>
              <a:off x="3200693" y="2825287"/>
              <a:ext cx="950544" cy="164410"/>
              <a:chOff x="3200693" y="2825287"/>
              <a:chExt cx="950544" cy="164410"/>
            </a:xfrm>
            <a:noFill/>
          </p:grpSpPr>
          <p:sp>
            <p:nvSpPr>
              <p:cNvPr id="480" name="Freeform: Shape 479">
                <a:extLst>
                  <a:ext uri="{FF2B5EF4-FFF2-40B4-BE49-F238E27FC236}">
                    <a16:creationId xmlns:a16="http://schemas.microsoft.com/office/drawing/2014/main" id="{920F8368-CFF7-5F86-2080-31868BE44AA2}"/>
                  </a:ext>
                </a:extLst>
              </p:cNvPr>
              <p:cNvSpPr/>
              <p:nvPr/>
            </p:nvSpPr>
            <p:spPr>
              <a:xfrm>
                <a:off x="3200693" y="2863721"/>
                <a:ext cx="950544" cy="119579"/>
              </a:xfrm>
              <a:custGeom>
                <a:avLst/>
                <a:gdLst>
                  <a:gd name="connsiteX0" fmla="*/ 131 w 950544"/>
                  <a:gd name="connsiteY0" fmla="*/ 119858 h 119579"/>
                  <a:gd name="connsiteX1" fmla="*/ 393913 w 950544"/>
                  <a:gd name="connsiteY1" fmla="*/ 119858 h 119579"/>
                  <a:gd name="connsiteX2" fmla="*/ 453782 w 950544"/>
                  <a:gd name="connsiteY2" fmla="*/ 60072 h 119579"/>
                  <a:gd name="connsiteX3" fmla="*/ 453782 w 950544"/>
                  <a:gd name="connsiteY3" fmla="*/ 60072 h 119579"/>
                  <a:gd name="connsiteX4" fmla="*/ 453782 w 950544"/>
                  <a:gd name="connsiteY4" fmla="*/ 60072 h 119579"/>
                  <a:gd name="connsiteX5" fmla="*/ 513645 w 950544"/>
                  <a:gd name="connsiteY5" fmla="*/ 279 h 119579"/>
                  <a:gd name="connsiteX6" fmla="*/ 513645 w 950544"/>
                  <a:gd name="connsiteY6" fmla="*/ 279 h 119579"/>
                  <a:gd name="connsiteX7" fmla="*/ 950676 w 950544"/>
                  <a:gd name="connsiteY7" fmla="*/ 281 h 119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544" h="119579">
                    <a:moveTo>
                      <a:pt x="131" y="119858"/>
                    </a:moveTo>
                    <a:cubicBezTo>
                      <a:pt x="129489" y="119858"/>
                      <a:pt x="258848" y="119858"/>
                      <a:pt x="393913" y="119858"/>
                    </a:cubicBezTo>
                    <a:cubicBezTo>
                      <a:pt x="426976" y="119861"/>
                      <a:pt x="453780" y="93093"/>
                      <a:pt x="453782" y="60072"/>
                    </a:cubicBezTo>
                    <a:moveTo>
                      <a:pt x="453782" y="60072"/>
                    </a:moveTo>
                    <a:cubicBezTo>
                      <a:pt x="453782" y="60072"/>
                      <a:pt x="453782" y="60072"/>
                      <a:pt x="453782" y="60072"/>
                    </a:cubicBezTo>
                    <a:cubicBezTo>
                      <a:pt x="453779" y="27050"/>
                      <a:pt x="480581" y="280"/>
                      <a:pt x="513645" y="279"/>
                    </a:cubicBezTo>
                    <a:moveTo>
                      <a:pt x="513645" y="279"/>
                    </a:moveTo>
                    <a:cubicBezTo>
                      <a:pt x="667713" y="280"/>
                      <a:pt x="821782" y="280"/>
                      <a:pt x="950676" y="281"/>
                    </a:cubicBezTo>
                  </a:path>
                </a:pathLst>
              </a:custGeom>
              <a:noFill/>
              <a:ln w="7989" cap="flat">
                <a:solidFill>
                  <a:srgbClr val="000000"/>
                </a:solidFill>
                <a:prstDash val="solid"/>
                <a:miter/>
              </a:ln>
            </p:spPr>
            <p:txBody>
              <a:bodyPr rtlCol="0" anchor="ctr"/>
              <a:lstStyle/>
              <a:p>
                <a:endParaRPr lang="en-IN"/>
              </a:p>
            </p:txBody>
          </p:sp>
          <p:sp>
            <p:nvSpPr>
              <p:cNvPr id="481" name="Freeform: Shape 480">
                <a:extLst>
                  <a:ext uri="{FF2B5EF4-FFF2-40B4-BE49-F238E27FC236}">
                    <a16:creationId xmlns:a16="http://schemas.microsoft.com/office/drawing/2014/main" id="{CABC429B-8D92-8793-9BE5-7B345F70BE2B}"/>
                  </a:ext>
                </a:extLst>
              </p:cNvPr>
              <p:cNvSpPr/>
              <p:nvPr/>
            </p:nvSpPr>
            <p:spPr>
              <a:xfrm>
                <a:off x="4084580" y="2825287"/>
                <a:ext cx="66657" cy="76871"/>
              </a:xfrm>
              <a:custGeom>
                <a:avLst/>
                <a:gdLst>
                  <a:gd name="connsiteX0" fmla="*/ 131 w 66657"/>
                  <a:gd name="connsiteY0" fmla="*/ 279 h 76871"/>
                  <a:gd name="connsiteX1" fmla="*/ 66788 w 66657"/>
                  <a:gd name="connsiteY1" fmla="*/ 38715 h 76871"/>
                  <a:gd name="connsiteX2" fmla="*/ 131 w 66657"/>
                  <a:gd name="connsiteY2" fmla="*/ 77150 h 76871"/>
                </a:gdLst>
                <a:ahLst/>
                <a:cxnLst>
                  <a:cxn ang="0">
                    <a:pos x="connsiteX0" y="connsiteY0"/>
                  </a:cxn>
                  <a:cxn ang="0">
                    <a:pos x="connsiteX1" y="connsiteY1"/>
                  </a:cxn>
                  <a:cxn ang="0">
                    <a:pos x="connsiteX2" y="connsiteY2"/>
                  </a:cxn>
                </a:cxnLst>
                <a:rect l="l" t="t" r="r" b="b"/>
                <a:pathLst>
                  <a:path w="66657" h="76871">
                    <a:moveTo>
                      <a:pt x="131" y="279"/>
                    </a:moveTo>
                    <a:cubicBezTo>
                      <a:pt x="11241" y="6685"/>
                      <a:pt x="66788" y="25903"/>
                      <a:pt x="66788" y="38715"/>
                    </a:cubicBezTo>
                    <a:cubicBezTo>
                      <a:pt x="66788" y="51527"/>
                      <a:pt x="11240" y="70744"/>
                      <a:pt x="131" y="77150"/>
                    </a:cubicBezTo>
                  </a:path>
                </a:pathLst>
              </a:custGeom>
              <a:noFill/>
              <a:ln w="7989" cap="flat">
                <a:solidFill>
                  <a:srgbClr val="000000"/>
                </a:solidFill>
                <a:prstDash val="solid"/>
                <a:miter/>
              </a:ln>
            </p:spPr>
            <p:txBody>
              <a:bodyPr rtlCol="0" anchor="ctr"/>
              <a:lstStyle/>
              <a:p>
                <a:endParaRPr lang="en-IN"/>
              </a:p>
            </p:txBody>
          </p:sp>
        </p:grpSp>
        <p:grpSp>
          <p:nvGrpSpPr>
            <p:cNvPr id="334" name="Graphic 6">
              <a:extLst>
                <a:ext uri="{FF2B5EF4-FFF2-40B4-BE49-F238E27FC236}">
                  <a16:creationId xmlns:a16="http://schemas.microsoft.com/office/drawing/2014/main" id="{296A860C-503C-9E13-DFA4-91DF3B45E8E9}"/>
                </a:ext>
              </a:extLst>
            </p:cNvPr>
            <p:cNvGrpSpPr/>
            <p:nvPr/>
          </p:nvGrpSpPr>
          <p:grpSpPr>
            <a:xfrm>
              <a:off x="3200693" y="3766959"/>
              <a:ext cx="950544" cy="873150"/>
              <a:chOff x="3200693" y="3766959"/>
              <a:chExt cx="950544" cy="873150"/>
            </a:xfrm>
            <a:noFill/>
          </p:grpSpPr>
          <p:sp>
            <p:nvSpPr>
              <p:cNvPr id="478" name="Freeform: Shape 477">
                <a:extLst>
                  <a:ext uri="{FF2B5EF4-FFF2-40B4-BE49-F238E27FC236}">
                    <a16:creationId xmlns:a16="http://schemas.microsoft.com/office/drawing/2014/main" id="{074BB10A-9998-D95D-1105-1C8317CC8228}"/>
                  </a:ext>
                </a:extLst>
              </p:cNvPr>
              <p:cNvSpPr/>
              <p:nvPr/>
            </p:nvSpPr>
            <p:spPr>
              <a:xfrm>
                <a:off x="3200693" y="3766959"/>
                <a:ext cx="950544" cy="800741"/>
              </a:xfrm>
              <a:custGeom>
                <a:avLst/>
                <a:gdLst>
                  <a:gd name="connsiteX0" fmla="*/ 131 w 950544"/>
                  <a:gd name="connsiteY0" fmla="*/ 401 h 800741"/>
                  <a:gd name="connsiteX1" fmla="*/ 376813 w 950544"/>
                  <a:gd name="connsiteY1" fmla="*/ 401 h 800741"/>
                  <a:gd name="connsiteX2" fmla="*/ 453782 w 950544"/>
                  <a:gd name="connsiteY2" fmla="*/ 77272 h 800741"/>
                  <a:gd name="connsiteX3" fmla="*/ 453782 w 950544"/>
                  <a:gd name="connsiteY3" fmla="*/ 77272 h 800741"/>
                  <a:gd name="connsiteX4" fmla="*/ 453782 w 950544"/>
                  <a:gd name="connsiteY4" fmla="*/ 724271 h 800741"/>
                  <a:gd name="connsiteX5" fmla="*/ 530751 w 950544"/>
                  <a:gd name="connsiteY5" fmla="*/ 801142 h 800741"/>
                  <a:gd name="connsiteX6" fmla="*/ 530751 w 950544"/>
                  <a:gd name="connsiteY6" fmla="*/ 801142 h 800741"/>
                  <a:gd name="connsiteX7" fmla="*/ 950676 w 950544"/>
                  <a:gd name="connsiteY7" fmla="*/ 801142 h 800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544" h="800741">
                    <a:moveTo>
                      <a:pt x="131" y="401"/>
                    </a:moveTo>
                    <a:cubicBezTo>
                      <a:pt x="143880" y="401"/>
                      <a:pt x="287629" y="401"/>
                      <a:pt x="376813" y="401"/>
                    </a:cubicBezTo>
                    <a:cubicBezTo>
                      <a:pt x="419322" y="401"/>
                      <a:pt x="453782" y="34818"/>
                      <a:pt x="453782" y="77272"/>
                    </a:cubicBezTo>
                    <a:moveTo>
                      <a:pt x="453782" y="77272"/>
                    </a:moveTo>
                    <a:cubicBezTo>
                      <a:pt x="453782" y="331321"/>
                      <a:pt x="453782" y="585369"/>
                      <a:pt x="453782" y="724271"/>
                    </a:cubicBezTo>
                    <a:cubicBezTo>
                      <a:pt x="453782" y="766726"/>
                      <a:pt x="488242" y="801142"/>
                      <a:pt x="530751" y="801142"/>
                    </a:cubicBezTo>
                    <a:moveTo>
                      <a:pt x="530751" y="801142"/>
                    </a:moveTo>
                    <a:cubicBezTo>
                      <a:pt x="618691" y="801142"/>
                      <a:pt x="706631" y="801142"/>
                      <a:pt x="950676" y="801142"/>
                    </a:cubicBezTo>
                  </a:path>
                </a:pathLst>
              </a:custGeom>
              <a:noFill/>
              <a:ln w="7989" cap="flat">
                <a:solidFill>
                  <a:srgbClr val="000000"/>
                </a:solidFill>
                <a:prstDash val="solid"/>
                <a:miter/>
              </a:ln>
            </p:spPr>
            <p:txBody>
              <a:bodyPr rtlCol="0" anchor="ctr"/>
              <a:lstStyle/>
              <a:p>
                <a:endParaRPr lang="en-IN"/>
              </a:p>
            </p:txBody>
          </p:sp>
          <p:sp>
            <p:nvSpPr>
              <p:cNvPr id="479" name="Freeform: Shape 478">
                <a:extLst>
                  <a:ext uri="{FF2B5EF4-FFF2-40B4-BE49-F238E27FC236}">
                    <a16:creationId xmlns:a16="http://schemas.microsoft.com/office/drawing/2014/main" id="{EFAEE5C2-7D1C-9D75-A185-D9B45F8F3020}"/>
                  </a:ext>
                </a:extLst>
              </p:cNvPr>
              <p:cNvSpPr/>
              <p:nvPr/>
            </p:nvSpPr>
            <p:spPr>
              <a:xfrm>
                <a:off x="4084580" y="4529264"/>
                <a:ext cx="66657" cy="76871"/>
              </a:xfrm>
              <a:custGeom>
                <a:avLst/>
                <a:gdLst>
                  <a:gd name="connsiteX0" fmla="*/ 131 w 66657"/>
                  <a:gd name="connsiteY0" fmla="*/ 401 h 76871"/>
                  <a:gd name="connsiteX1" fmla="*/ 66788 w 66657"/>
                  <a:gd name="connsiteY1" fmla="*/ 38837 h 76871"/>
                  <a:gd name="connsiteX2" fmla="*/ 131 w 66657"/>
                  <a:gd name="connsiteY2" fmla="*/ 77272 h 76871"/>
                </a:gdLst>
                <a:ahLst/>
                <a:cxnLst>
                  <a:cxn ang="0">
                    <a:pos x="connsiteX0" y="connsiteY0"/>
                  </a:cxn>
                  <a:cxn ang="0">
                    <a:pos x="connsiteX1" y="connsiteY1"/>
                  </a:cxn>
                  <a:cxn ang="0">
                    <a:pos x="connsiteX2" y="connsiteY2"/>
                  </a:cxn>
                </a:cxnLst>
                <a:rect l="l" t="t" r="r" b="b"/>
                <a:pathLst>
                  <a:path w="66657" h="76871">
                    <a:moveTo>
                      <a:pt x="131" y="401"/>
                    </a:moveTo>
                    <a:cubicBezTo>
                      <a:pt x="11240" y="6807"/>
                      <a:pt x="66788" y="26025"/>
                      <a:pt x="66788" y="38837"/>
                    </a:cubicBezTo>
                    <a:cubicBezTo>
                      <a:pt x="66788" y="51649"/>
                      <a:pt x="11240" y="70866"/>
                      <a:pt x="131" y="77272"/>
                    </a:cubicBezTo>
                  </a:path>
                </a:pathLst>
              </a:custGeom>
              <a:noFill/>
              <a:ln w="7989" cap="flat">
                <a:solidFill>
                  <a:srgbClr val="000000"/>
                </a:solidFill>
                <a:prstDash val="solid"/>
                <a:miter/>
              </a:ln>
            </p:spPr>
            <p:txBody>
              <a:bodyPr rtlCol="0" anchor="ctr"/>
              <a:lstStyle/>
              <a:p>
                <a:endParaRPr lang="en-IN"/>
              </a:p>
            </p:txBody>
          </p:sp>
        </p:grpSp>
        <p:grpSp>
          <p:nvGrpSpPr>
            <p:cNvPr id="335" name="Graphic 6">
              <a:extLst>
                <a:ext uri="{FF2B5EF4-FFF2-40B4-BE49-F238E27FC236}">
                  <a16:creationId xmlns:a16="http://schemas.microsoft.com/office/drawing/2014/main" id="{BE2C3ED6-2E8C-7264-B013-C21368BFAFC6}"/>
                </a:ext>
              </a:extLst>
            </p:cNvPr>
            <p:cNvGrpSpPr/>
            <p:nvPr/>
          </p:nvGrpSpPr>
          <p:grpSpPr>
            <a:xfrm>
              <a:off x="3200693" y="2932052"/>
              <a:ext cx="950544" cy="757619"/>
              <a:chOff x="3200693" y="2932052"/>
              <a:chExt cx="950544" cy="757619"/>
            </a:xfrm>
            <a:noFill/>
          </p:grpSpPr>
          <p:sp>
            <p:nvSpPr>
              <p:cNvPr id="476" name="Freeform: Shape 475">
                <a:extLst>
                  <a:ext uri="{FF2B5EF4-FFF2-40B4-BE49-F238E27FC236}">
                    <a16:creationId xmlns:a16="http://schemas.microsoft.com/office/drawing/2014/main" id="{4B3D3A65-1FC4-53B9-8073-207DE08B08E6}"/>
                  </a:ext>
                </a:extLst>
              </p:cNvPr>
              <p:cNvSpPr/>
              <p:nvPr/>
            </p:nvSpPr>
            <p:spPr>
              <a:xfrm>
                <a:off x="3200693" y="2970486"/>
                <a:ext cx="950544" cy="689707"/>
              </a:xfrm>
              <a:custGeom>
                <a:avLst/>
                <a:gdLst>
                  <a:gd name="connsiteX0" fmla="*/ 131 w 950544"/>
                  <a:gd name="connsiteY0" fmla="*/ 690092 h 689707"/>
                  <a:gd name="connsiteX1" fmla="*/ 440954 w 950544"/>
                  <a:gd name="connsiteY1" fmla="*/ 690092 h 689707"/>
                  <a:gd name="connsiteX2" fmla="*/ 517923 w 950544"/>
                  <a:gd name="connsiteY2" fmla="*/ 613221 h 689707"/>
                  <a:gd name="connsiteX3" fmla="*/ 517923 w 950544"/>
                  <a:gd name="connsiteY3" fmla="*/ 613221 h 689707"/>
                  <a:gd name="connsiteX4" fmla="*/ 517923 w 950544"/>
                  <a:gd name="connsiteY4" fmla="*/ 77256 h 689707"/>
                  <a:gd name="connsiteX5" fmla="*/ 594892 w 950544"/>
                  <a:gd name="connsiteY5" fmla="*/ 385 h 689707"/>
                  <a:gd name="connsiteX6" fmla="*/ 594892 w 950544"/>
                  <a:gd name="connsiteY6" fmla="*/ 385 h 689707"/>
                  <a:gd name="connsiteX7" fmla="*/ 950676 w 950544"/>
                  <a:gd name="connsiteY7" fmla="*/ 387 h 689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544" h="689707">
                    <a:moveTo>
                      <a:pt x="131" y="690092"/>
                    </a:moveTo>
                    <a:cubicBezTo>
                      <a:pt x="156833" y="690092"/>
                      <a:pt x="313536" y="690092"/>
                      <a:pt x="440954" y="690092"/>
                    </a:cubicBezTo>
                    <a:cubicBezTo>
                      <a:pt x="483463" y="690092"/>
                      <a:pt x="517923" y="655675"/>
                      <a:pt x="517923" y="613221"/>
                    </a:cubicBezTo>
                    <a:moveTo>
                      <a:pt x="517923" y="613221"/>
                    </a:moveTo>
                    <a:cubicBezTo>
                      <a:pt x="517923" y="442695"/>
                      <a:pt x="517923" y="272169"/>
                      <a:pt x="517923" y="77256"/>
                    </a:cubicBezTo>
                    <a:cubicBezTo>
                      <a:pt x="517923" y="34801"/>
                      <a:pt x="552383" y="385"/>
                      <a:pt x="594892" y="385"/>
                    </a:cubicBezTo>
                    <a:moveTo>
                      <a:pt x="594892" y="385"/>
                    </a:moveTo>
                    <a:cubicBezTo>
                      <a:pt x="669350" y="385"/>
                      <a:pt x="743808" y="385"/>
                      <a:pt x="950676" y="387"/>
                    </a:cubicBezTo>
                  </a:path>
                </a:pathLst>
              </a:custGeom>
              <a:noFill/>
              <a:ln w="7989" cap="flat">
                <a:solidFill>
                  <a:srgbClr val="000000"/>
                </a:solidFill>
                <a:prstDash val="solid"/>
                <a:miter/>
              </a:ln>
            </p:spPr>
            <p:txBody>
              <a:bodyPr rtlCol="0" anchor="ctr"/>
              <a:lstStyle/>
              <a:p>
                <a:endParaRPr lang="en-IN"/>
              </a:p>
            </p:txBody>
          </p:sp>
          <p:sp>
            <p:nvSpPr>
              <p:cNvPr id="477" name="Freeform: Shape 476">
                <a:extLst>
                  <a:ext uri="{FF2B5EF4-FFF2-40B4-BE49-F238E27FC236}">
                    <a16:creationId xmlns:a16="http://schemas.microsoft.com/office/drawing/2014/main" id="{BAFE66E9-6AF9-AA28-5648-DCEFABE85E7F}"/>
                  </a:ext>
                </a:extLst>
              </p:cNvPr>
              <p:cNvSpPr/>
              <p:nvPr/>
            </p:nvSpPr>
            <p:spPr>
              <a:xfrm>
                <a:off x="4084580" y="2932052"/>
                <a:ext cx="66657" cy="76871"/>
              </a:xfrm>
              <a:custGeom>
                <a:avLst/>
                <a:gdLst>
                  <a:gd name="connsiteX0" fmla="*/ 131 w 66657"/>
                  <a:gd name="connsiteY0" fmla="*/ 385 h 76871"/>
                  <a:gd name="connsiteX1" fmla="*/ 66788 w 66657"/>
                  <a:gd name="connsiteY1" fmla="*/ 38821 h 76871"/>
                  <a:gd name="connsiteX2" fmla="*/ 131 w 66657"/>
                  <a:gd name="connsiteY2" fmla="*/ 77256 h 76871"/>
                </a:gdLst>
                <a:ahLst/>
                <a:cxnLst>
                  <a:cxn ang="0">
                    <a:pos x="connsiteX0" y="connsiteY0"/>
                  </a:cxn>
                  <a:cxn ang="0">
                    <a:pos x="connsiteX1" y="connsiteY1"/>
                  </a:cxn>
                  <a:cxn ang="0">
                    <a:pos x="connsiteX2" y="connsiteY2"/>
                  </a:cxn>
                </a:cxnLst>
                <a:rect l="l" t="t" r="r" b="b"/>
                <a:pathLst>
                  <a:path w="66657" h="76871">
                    <a:moveTo>
                      <a:pt x="131" y="385"/>
                    </a:moveTo>
                    <a:cubicBezTo>
                      <a:pt x="11241" y="6791"/>
                      <a:pt x="66788" y="26009"/>
                      <a:pt x="66788" y="38821"/>
                    </a:cubicBezTo>
                    <a:cubicBezTo>
                      <a:pt x="66788" y="51632"/>
                      <a:pt x="11240" y="70850"/>
                      <a:pt x="131" y="77256"/>
                    </a:cubicBezTo>
                  </a:path>
                </a:pathLst>
              </a:custGeom>
              <a:noFill/>
              <a:ln w="7989" cap="flat">
                <a:solidFill>
                  <a:srgbClr val="000000"/>
                </a:solidFill>
                <a:prstDash val="solid"/>
                <a:miter/>
              </a:ln>
            </p:spPr>
            <p:txBody>
              <a:bodyPr rtlCol="0" anchor="ctr"/>
              <a:lstStyle/>
              <a:p>
                <a:endParaRPr lang="en-IN"/>
              </a:p>
            </p:txBody>
          </p:sp>
        </p:grpSp>
        <p:grpSp>
          <p:nvGrpSpPr>
            <p:cNvPr id="336" name="Graphic 6">
              <a:extLst>
                <a:ext uri="{FF2B5EF4-FFF2-40B4-BE49-F238E27FC236}">
                  <a16:creationId xmlns:a16="http://schemas.microsoft.com/office/drawing/2014/main" id="{FF7CE8B3-69AC-07BB-2A6E-407734076B35}"/>
                </a:ext>
              </a:extLst>
            </p:cNvPr>
            <p:cNvGrpSpPr/>
            <p:nvPr/>
          </p:nvGrpSpPr>
          <p:grpSpPr>
            <a:xfrm>
              <a:off x="3200693" y="2026682"/>
              <a:ext cx="950544" cy="108864"/>
              <a:chOff x="3200693" y="2026682"/>
              <a:chExt cx="950544" cy="108864"/>
            </a:xfrm>
            <a:noFill/>
          </p:grpSpPr>
          <p:sp>
            <p:nvSpPr>
              <p:cNvPr id="474" name="Freeform: Shape 473">
                <a:extLst>
                  <a:ext uri="{FF2B5EF4-FFF2-40B4-BE49-F238E27FC236}">
                    <a16:creationId xmlns:a16="http://schemas.microsoft.com/office/drawing/2014/main" id="{D454EC09-B667-8A9A-7FA3-FBD72B4E5A81}"/>
                  </a:ext>
                </a:extLst>
              </p:cNvPr>
              <p:cNvSpPr/>
              <p:nvPr/>
            </p:nvSpPr>
            <p:spPr>
              <a:xfrm>
                <a:off x="3200693" y="2065117"/>
                <a:ext cx="950544" cy="66194"/>
              </a:xfrm>
              <a:custGeom>
                <a:avLst/>
                <a:gdLst>
                  <a:gd name="connsiteX0" fmla="*/ 131 w 950544"/>
                  <a:gd name="connsiteY0" fmla="*/ 66340 h 66194"/>
                  <a:gd name="connsiteX1" fmla="*/ 420640 w 950544"/>
                  <a:gd name="connsiteY1" fmla="*/ 66340 h 66194"/>
                  <a:gd name="connsiteX2" fmla="*/ 453782 w 950544"/>
                  <a:gd name="connsiteY2" fmla="*/ 33241 h 66194"/>
                  <a:gd name="connsiteX3" fmla="*/ 453782 w 950544"/>
                  <a:gd name="connsiteY3" fmla="*/ 33241 h 66194"/>
                  <a:gd name="connsiteX4" fmla="*/ 453782 w 950544"/>
                  <a:gd name="connsiteY4" fmla="*/ 33241 h 66194"/>
                  <a:gd name="connsiteX5" fmla="*/ 486917 w 950544"/>
                  <a:gd name="connsiteY5" fmla="*/ 148 h 66194"/>
                  <a:gd name="connsiteX6" fmla="*/ 486917 w 950544"/>
                  <a:gd name="connsiteY6" fmla="*/ 148 h 66194"/>
                  <a:gd name="connsiteX7" fmla="*/ 950676 w 950544"/>
                  <a:gd name="connsiteY7" fmla="*/ 146 h 6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544" h="66194">
                    <a:moveTo>
                      <a:pt x="131" y="66340"/>
                    </a:moveTo>
                    <a:cubicBezTo>
                      <a:pt x="111963" y="66340"/>
                      <a:pt x="223796" y="66340"/>
                      <a:pt x="420640" y="66340"/>
                    </a:cubicBezTo>
                    <a:cubicBezTo>
                      <a:pt x="438944" y="66342"/>
                      <a:pt x="453783" y="51522"/>
                      <a:pt x="453782" y="33241"/>
                    </a:cubicBezTo>
                    <a:moveTo>
                      <a:pt x="453782" y="33241"/>
                    </a:moveTo>
                    <a:cubicBezTo>
                      <a:pt x="453782" y="33241"/>
                      <a:pt x="453782" y="33241"/>
                      <a:pt x="453782" y="33241"/>
                    </a:cubicBezTo>
                    <a:cubicBezTo>
                      <a:pt x="453784" y="14965"/>
                      <a:pt x="468618" y="150"/>
                      <a:pt x="486917" y="148"/>
                    </a:cubicBezTo>
                    <a:moveTo>
                      <a:pt x="486917" y="148"/>
                    </a:moveTo>
                    <a:cubicBezTo>
                      <a:pt x="616601" y="147"/>
                      <a:pt x="746285" y="147"/>
                      <a:pt x="950676" y="146"/>
                    </a:cubicBezTo>
                  </a:path>
                </a:pathLst>
              </a:custGeom>
              <a:noFill/>
              <a:ln w="7989" cap="flat">
                <a:solidFill>
                  <a:srgbClr val="000000"/>
                </a:solidFill>
                <a:prstDash val="solid"/>
                <a:miter/>
              </a:ln>
            </p:spPr>
            <p:txBody>
              <a:bodyPr rtlCol="0" anchor="ctr"/>
              <a:lstStyle/>
              <a:p>
                <a:endParaRPr lang="en-IN"/>
              </a:p>
            </p:txBody>
          </p:sp>
          <p:sp>
            <p:nvSpPr>
              <p:cNvPr id="475" name="Freeform: Shape 474">
                <a:extLst>
                  <a:ext uri="{FF2B5EF4-FFF2-40B4-BE49-F238E27FC236}">
                    <a16:creationId xmlns:a16="http://schemas.microsoft.com/office/drawing/2014/main" id="{06E8FC8D-DF48-4BDB-AD7C-58900A54DCAD}"/>
                  </a:ext>
                </a:extLst>
              </p:cNvPr>
              <p:cNvSpPr/>
              <p:nvPr/>
            </p:nvSpPr>
            <p:spPr>
              <a:xfrm>
                <a:off x="4084580" y="2026682"/>
                <a:ext cx="66657" cy="76871"/>
              </a:xfrm>
              <a:custGeom>
                <a:avLst/>
                <a:gdLst>
                  <a:gd name="connsiteX0" fmla="*/ 131 w 66657"/>
                  <a:gd name="connsiteY0" fmla="*/ 146 h 76871"/>
                  <a:gd name="connsiteX1" fmla="*/ 66788 w 66657"/>
                  <a:gd name="connsiteY1" fmla="*/ 38581 h 76871"/>
                  <a:gd name="connsiteX2" fmla="*/ 131 w 66657"/>
                  <a:gd name="connsiteY2" fmla="*/ 77017 h 76871"/>
                </a:gdLst>
                <a:ahLst/>
                <a:cxnLst>
                  <a:cxn ang="0">
                    <a:pos x="connsiteX0" y="connsiteY0"/>
                  </a:cxn>
                  <a:cxn ang="0">
                    <a:pos x="connsiteX1" y="connsiteY1"/>
                  </a:cxn>
                  <a:cxn ang="0">
                    <a:pos x="connsiteX2" y="connsiteY2"/>
                  </a:cxn>
                </a:cxnLst>
                <a:rect l="l" t="t" r="r" b="b"/>
                <a:pathLst>
                  <a:path w="66657" h="76871">
                    <a:moveTo>
                      <a:pt x="131" y="146"/>
                    </a:moveTo>
                    <a:cubicBezTo>
                      <a:pt x="11240" y="6552"/>
                      <a:pt x="66788" y="25769"/>
                      <a:pt x="66788" y="38581"/>
                    </a:cubicBezTo>
                    <a:cubicBezTo>
                      <a:pt x="66788" y="51393"/>
                      <a:pt x="11241" y="70611"/>
                      <a:pt x="131" y="77017"/>
                    </a:cubicBezTo>
                  </a:path>
                </a:pathLst>
              </a:custGeom>
              <a:noFill/>
              <a:ln w="7989" cap="flat">
                <a:solidFill>
                  <a:srgbClr val="000000"/>
                </a:solidFill>
                <a:prstDash val="solid"/>
                <a:miter/>
              </a:ln>
            </p:spPr>
            <p:txBody>
              <a:bodyPr rtlCol="0" anchor="ctr"/>
              <a:lstStyle/>
              <a:p>
                <a:endParaRPr lang="en-IN"/>
              </a:p>
            </p:txBody>
          </p:sp>
        </p:grpSp>
        <p:grpSp>
          <p:nvGrpSpPr>
            <p:cNvPr id="337" name="Graphic 6">
              <a:extLst>
                <a:ext uri="{FF2B5EF4-FFF2-40B4-BE49-F238E27FC236}">
                  <a16:creationId xmlns:a16="http://schemas.microsoft.com/office/drawing/2014/main" id="{40442290-6F79-9D95-8363-B298B85CB708}"/>
                </a:ext>
              </a:extLst>
            </p:cNvPr>
            <p:cNvGrpSpPr/>
            <p:nvPr/>
          </p:nvGrpSpPr>
          <p:grpSpPr>
            <a:xfrm>
              <a:off x="4471944" y="4674465"/>
              <a:ext cx="887675" cy="372144"/>
              <a:chOff x="4471944" y="4674465"/>
              <a:chExt cx="887675" cy="372144"/>
            </a:xfrm>
            <a:noFill/>
          </p:grpSpPr>
          <p:sp>
            <p:nvSpPr>
              <p:cNvPr id="472" name="Freeform: Shape 471">
                <a:extLst>
                  <a:ext uri="{FF2B5EF4-FFF2-40B4-BE49-F238E27FC236}">
                    <a16:creationId xmlns:a16="http://schemas.microsoft.com/office/drawing/2014/main" id="{DFEAFC84-0D40-5811-401F-B79265447127}"/>
                  </a:ext>
                </a:extLst>
              </p:cNvPr>
              <p:cNvSpPr/>
              <p:nvPr/>
            </p:nvSpPr>
            <p:spPr>
              <a:xfrm>
                <a:off x="4471944" y="4674465"/>
                <a:ext cx="887675" cy="319228"/>
              </a:xfrm>
              <a:custGeom>
                <a:avLst/>
                <a:gdLst>
                  <a:gd name="connsiteX0" fmla="*/ 329 w 887675"/>
                  <a:gd name="connsiteY0" fmla="*/ 543 h 319228"/>
                  <a:gd name="connsiteX1" fmla="*/ 356114 w 887675"/>
                  <a:gd name="connsiteY1" fmla="*/ 543 h 319228"/>
                  <a:gd name="connsiteX2" fmla="*/ 433083 w 887675"/>
                  <a:gd name="connsiteY2" fmla="*/ 77414 h 319228"/>
                  <a:gd name="connsiteX3" fmla="*/ 433083 w 887675"/>
                  <a:gd name="connsiteY3" fmla="*/ 77414 h 319228"/>
                  <a:gd name="connsiteX4" fmla="*/ 433083 w 887675"/>
                  <a:gd name="connsiteY4" fmla="*/ 242898 h 319228"/>
                  <a:gd name="connsiteX5" fmla="*/ 510052 w 887675"/>
                  <a:gd name="connsiteY5" fmla="*/ 319770 h 319228"/>
                  <a:gd name="connsiteX6" fmla="*/ 510052 w 887675"/>
                  <a:gd name="connsiteY6" fmla="*/ 319770 h 319228"/>
                  <a:gd name="connsiteX7" fmla="*/ 888004 w 887675"/>
                  <a:gd name="connsiteY7" fmla="*/ 319772 h 319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7675" h="319228">
                    <a:moveTo>
                      <a:pt x="329" y="543"/>
                    </a:moveTo>
                    <a:cubicBezTo>
                      <a:pt x="88157" y="543"/>
                      <a:pt x="175985" y="543"/>
                      <a:pt x="356114" y="543"/>
                    </a:cubicBezTo>
                    <a:cubicBezTo>
                      <a:pt x="398623" y="543"/>
                      <a:pt x="433083" y="34959"/>
                      <a:pt x="433083" y="77414"/>
                    </a:cubicBezTo>
                    <a:moveTo>
                      <a:pt x="433083" y="77414"/>
                    </a:moveTo>
                    <a:cubicBezTo>
                      <a:pt x="433083" y="122194"/>
                      <a:pt x="433083" y="166975"/>
                      <a:pt x="433083" y="242898"/>
                    </a:cubicBezTo>
                    <a:cubicBezTo>
                      <a:pt x="433083" y="285353"/>
                      <a:pt x="467543" y="319770"/>
                      <a:pt x="510052" y="319770"/>
                    </a:cubicBezTo>
                    <a:moveTo>
                      <a:pt x="510052" y="319770"/>
                    </a:moveTo>
                    <a:cubicBezTo>
                      <a:pt x="629817" y="319770"/>
                      <a:pt x="749581" y="319771"/>
                      <a:pt x="888004" y="319772"/>
                    </a:cubicBezTo>
                  </a:path>
                </a:pathLst>
              </a:custGeom>
              <a:noFill/>
              <a:ln w="7989" cap="flat">
                <a:solidFill>
                  <a:srgbClr val="000000"/>
                </a:solidFill>
                <a:prstDash val="solid"/>
                <a:miter/>
              </a:ln>
            </p:spPr>
            <p:txBody>
              <a:bodyPr rtlCol="0" anchor="ctr"/>
              <a:lstStyle/>
              <a:p>
                <a:endParaRPr lang="en-IN"/>
              </a:p>
            </p:txBody>
          </p:sp>
          <p:sp>
            <p:nvSpPr>
              <p:cNvPr id="473" name="Freeform: Shape 472">
                <a:extLst>
                  <a:ext uri="{FF2B5EF4-FFF2-40B4-BE49-F238E27FC236}">
                    <a16:creationId xmlns:a16="http://schemas.microsoft.com/office/drawing/2014/main" id="{B1AB9631-0A85-79D9-03F6-FD90CB6E9A45}"/>
                  </a:ext>
                </a:extLst>
              </p:cNvPr>
              <p:cNvSpPr/>
              <p:nvPr/>
            </p:nvSpPr>
            <p:spPr>
              <a:xfrm>
                <a:off x="5292961" y="4955258"/>
                <a:ext cx="66657" cy="76871"/>
              </a:xfrm>
              <a:custGeom>
                <a:avLst/>
                <a:gdLst>
                  <a:gd name="connsiteX0" fmla="*/ 329 w 66657"/>
                  <a:gd name="connsiteY0" fmla="*/ 543 h 76871"/>
                  <a:gd name="connsiteX1" fmla="*/ 66987 w 66657"/>
                  <a:gd name="connsiteY1" fmla="*/ 38979 h 76871"/>
                  <a:gd name="connsiteX2" fmla="*/ 329 w 66657"/>
                  <a:gd name="connsiteY2" fmla="*/ 77414 h 76871"/>
                </a:gdLst>
                <a:ahLst/>
                <a:cxnLst>
                  <a:cxn ang="0">
                    <a:pos x="connsiteX0" y="connsiteY0"/>
                  </a:cxn>
                  <a:cxn ang="0">
                    <a:pos x="connsiteX1" y="connsiteY1"/>
                  </a:cxn>
                  <a:cxn ang="0">
                    <a:pos x="connsiteX2" y="connsiteY2"/>
                  </a:cxn>
                </a:cxnLst>
                <a:rect l="l" t="t" r="r" b="b"/>
                <a:pathLst>
                  <a:path w="66657" h="76871">
                    <a:moveTo>
                      <a:pt x="329" y="543"/>
                    </a:moveTo>
                    <a:cubicBezTo>
                      <a:pt x="11439" y="6949"/>
                      <a:pt x="66987" y="26167"/>
                      <a:pt x="66987" y="38979"/>
                    </a:cubicBezTo>
                    <a:cubicBezTo>
                      <a:pt x="66986" y="51791"/>
                      <a:pt x="11439" y="71008"/>
                      <a:pt x="329" y="77414"/>
                    </a:cubicBezTo>
                  </a:path>
                </a:pathLst>
              </a:custGeom>
              <a:noFill/>
              <a:ln w="7989" cap="flat">
                <a:solidFill>
                  <a:srgbClr val="000000"/>
                </a:solidFill>
                <a:prstDash val="solid"/>
                <a:miter/>
              </a:ln>
            </p:spPr>
            <p:txBody>
              <a:bodyPr rtlCol="0" anchor="ctr"/>
              <a:lstStyle/>
              <a:p>
                <a:endParaRPr lang="en-IN"/>
              </a:p>
            </p:txBody>
          </p:sp>
        </p:grpSp>
        <p:grpSp>
          <p:nvGrpSpPr>
            <p:cNvPr id="338" name="Graphic 6">
              <a:extLst>
                <a:ext uri="{FF2B5EF4-FFF2-40B4-BE49-F238E27FC236}">
                  <a16:creationId xmlns:a16="http://schemas.microsoft.com/office/drawing/2014/main" id="{B292D6CD-0735-04AE-A99C-878696C7413C}"/>
                </a:ext>
              </a:extLst>
            </p:cNvPr>
            <p:cNvGrpSpPr/>
            <p:nvPr/>
          </p:nvGrpSpPr>
          <p:grpSpPr>
            <a:xfrm>
              <a:off x="4471944" y="3693291"/>
              <a:ext cx="836419" cy="909809"/>
              <a:chOff x="4471944" y="3693291"/>
              <a:chExt cx="836419" cy="909809"/>
            </a:xfrm>
            <a:noFill/>
          </p:grpSpPr>
          <p:sp>
            <p:nvSpPr>
              <p:cNvPr id="470" name="Freeform: Shape 469">
                <a:extLst>
                  <a:ext uri="{FF2B5EF4-FFF2-40B4-BE49-F238E27FC236}">
                    <a16:creationId xmlns:a16="http://schemas.microsoft.com/office/drawing/2014/main" id="{36BBA28B-932F-C30C-7916-28E7AF8767BF}"/>
                  </a:ext>
                </a:extLst>
              </p:cNvPr>
              <p:cNvSpPr/>
              <p:nvPr/>
            </p:nvSpPr>
            <p:spPr>
              <a:xfrm>
                <a:off x="4471944" y="3731726"/>
                <a:ext cx="836419" cy="835973"/>
              </a:xfrm>
              <a:custGeom>
                <a:avLst/>
                <a:gdLst>
                  <a:gd name="connsiteX0" fmla="*/ 329 w 836419"/>
                  <a:gd name="connsiteY0" fmla="*/ 836500 h 835973"/>
                  <a:gd name="connsiteX1" fmla="*/ 356114 w 836419"/>
                  <a:gd name="connsiteY1" fmla="*/ 836500 h 835973"/>
                  <a:gd name="connsiteX2" fmla="*/ 433083 w 836419"/>
                  <a:gd name="connsiteY2" fmla="*/ 759629 h 835973"/>
                  <a:gd name="connsiteX3" fmla="*/ 433083 w 836419"/>
                  <a:gd name="connsiteY3" fmla="*/ 759629 h 835973"/>
                  <a:gd name="connsiteX4" fmla="*/ 433083 w 836419"/>
                  <a:gd name="connsiteY4" fmla="*/ 77397 h 835973"/>
                  <a:gd name="connsiteX5" fmla="*/ 510052 w 836419"/>
                  <a:gd name="connsiteY5" fmla="*/ 526 h 835973"/>
                  <a:gd name="connsiteX6" fmla="*/ 510052 w 836419"/>
                  <a:gd name="connsiteY6" fmla="*/ 526 h 835973"/>
                  <a:gd name="connsiteX7" fmla="*/ 836748 w 836419"/>
                  <a:gd name="connsiteY7" fmla="*/ 526 h 835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419" h="835973">
                    <a:moveTo>
                      <a:pt x="329" y="836500"/>
                    </a:moveTo>
                    <a:cubicBezTo>
                      <a:pt x="88177" y="836500"/>
                      <a:pt x="176025" y="836500"/>
                      <a:pt x="356114" y="836500"/>
                    </a:cubicBezTo>
                    <a:cubicBezTo>
                      <a:pt x="398623" y="836500"/>
                      <a:pt x="433083" y="802084"/>
                      <a:pt x="433083" y="759629"/>
                    </a:cubicBezTo>
                    <a:moveTo>
                      <a:pt x="433083" y="759629"/>
                    </a:moveTo>
                    <a:cubicBezTo>
                      <a:pt x="433083" y="588415"/>
                      <a:pt x="433083" y="417202"/>
                      <a:pt x="433083" y="77397"/>
                    </a:cubicBezTo>
                    <a:cubicBezTo>
                      <a:pt x="433083" y="34943"/>
                      <a:pt x="467543" y="526"/>
                      <a:pt x="510052" y="526"/>
                    </a:cubicBezTo>
                    <a:moveTo>
                      <a:pt x="510052" y="526"/>
                    </a:moveTo>
                    <a:cubicBezTo>
                      <a:pt x="635463" y="526"/>
                      <a:pt x="760873" y="526"/>
                      <a:pt x="836748" y="526"/>
                    </a:cubicBezTo>
                  </a:path>
                </a:pathLst>
              </a:custGeom>
              <a:noFill/>
              <a:ln w="7989" cap="flat">
                <a:solidFill>
                  <a:srgbClr val="000000"/>
                </a:solidFill>
                <a:prstDash val="solid"/>
                <a:miter/>
              </a:ln>
            </p:spPr>
            <p:txBody>
              <a:bodyPr rtlCol="0" anchor="ctr"/>
              <a:lstStyle/>
              <a:p>
                <a:endParaRPr lang="en-IN"/>
              </a:p>
            </p:txBody>
          </p:sp>
          <p:sp>
            <p:nvSpPr>
              <p:cNvPr id="471" name="Freeform: Shape 470">
                <a:extLst>
                  <a:ext uri="{FF2B5EF4-FFF2-40B4-BE49-F238E27FC236}">
                    <a16:creationId xmlns:a16="http://schemas.microsoft.com/office/drawing/2014/main" id="{2CEEBA05-54C9-B592-20D1-0881F9DFB96A}"/>
                  </a:ext>
                </a:extLst>
              </p:cNvPr>
              <p:cNvSpPr/>
              <p:nvPr/>
            </p:nvSpPr>
            <p:spPr>
              <a:xfrm>
                <a:off x="5241706" y="3693291"/>
                <a:ext cx="66657" cy="76871"/>
              </a:xfrm>
              <a:custGeom>
                <a:avLst/>
                <a:gdLst>
                  <a:gd name="connsiteX0" fmla="*/ 329 w 66657"/>
                  <a:gd name="connsiteY0" fmla="*/ 526 h 76871"/>
                  <a:gd name="connsiteX1" fmla="*/ 66986 w 66657"/>
                  <a:gd name="connsiteY1" fmla="*/ 38962 h 76871"/>
                  <a:gd name="connsiteX2" fmla="*/ 329 w 66657"/>
                  <a:gd name="connsiteY2" fmla="*/ 77397 h 76871"/>
                </a:gdLst>
                <a:ahLst/>
                <a:cxnLst>
                  <a:cxn ang="0">
                    <a:pos x="connsiteX0" y="connsiteY0"/>
                  </a:cxn>
                  <a:cxn ang="0">
                    <a:pos x="connsiteX1" y="connsiteY1"/>
                  </a:cxn>
                  <a:cxn ang="0">
                    <a:pos x="connsiteX2" y="connsiteY2"/>
                  </a:cxn>
                </a:cxnLst>
                <a:rect l="l" t="t" r="r" b="b"/>
                <a:pathLst>
                  <a:path w="66657" h="76871">
                    <a:moveTo>
                      <a:pt x="329" y="526"/>
                    </a:moveTo>
                    <a:cubicBezTo>
                      <a:pt x="11438" y="6932"/>
                      <a:pt x="66986" y="26150"/>
                      <a:pt x="66986" y="38962"/>
                    </a:cubicBezTo>
                    <a:cubicBezTo>
                      <a:pt x="66986" y="51774"/>
                      <a:pt x="11438" y="70991"/>
                      <a:pt x="329" y="77397"/>
                    </a:cubicBezTo>
                  </a:path>
                </a:pathLst>
              </a:custGeom>
              <a:noFill/>
              <a:ln w="7989" cap="flat">
                <a:solidFill>
                  <a:srgbClr val="000000"/>
                </a:solidFill>
                <a:prstDash val="solid"/>
                <a:miter/>
              </a:ln>
            </p:spPr>
            <p:txBody>
              <a:bodyPr rtlCol="0" anchor="ctr"/>
              <a:lstStyle/>
              <a:p>
                <a:endParaRPr lang="en-IN"/>
              </a:p>
            </p:txBody>
          </p:sp>
        </p:grpSp>
        <p:grpSp>
          <p:nvGrpSpPr>
            <p:cNvPr id="339" name="Graphic 6">
              <a:extLst>
                <a:ext uri="{FF2B5EF4-FFF2-40B4-BE49-F238E27FC236}">
                  <a16:creationId xmlns:a16="http://schemas.microsoft.com/office/drawing/2014/main" id="{3733C4C2-E193-976B-D3AF-9F9FBDFB44F2}"/>
                </a:ext>
              </a:extLst>
            </p:cNvPr>
            <p:cNvGrpSpPr/>
            <p:nvPr/>
          </p:nvGrpSpPr>
          <p:grpSpPr>
            <a:xfrm>
              <a:off x="4471944" y="2841302"/>
              <a:ext cx="836419" cy="79983"/>
              <a:chOff x="4471944" y="2841302"/>
              <a:chExt cx="836419" cy="79983"/>
            </a:xfrm>
            <a:noFill/>
          </p:grpSpPr>
          <p:sp>
            <p:nvSpPr>
              <p:cNvPr id="468" name="Freeform: Shape 467">
                <a:extLst>
                  <a:ext uri="{FF2B5EF4-FFF2-40B4-BE49-F238E27FC236}">
                    <a16:creationId xmlns:a16="http://schemas.microsoft.com/office/drawing/2014/main" id="{DEA6DF08-E5BE-04F6-9DBB-9CEB5DE2A020}"/>
                  </a:ext>
                </a:extLst>
              </p:cNvPr>
              <p:cNvSpPr/>
              <p:nvPr/>
            </p:nvSpPr>
            <p:spPr>
              <a:xfrm>
                <a:off x="4471944" y="2879738"/>
                <a:ext cx="836419" cy="37367"/>
              </a:xfrm>
              <a:custGeom>
                <a:avLst/>
                <a:gdLst>
                  <a:gd name="connsiteX0" fmla="*/ 329 w 836419"/>
                  <a:gd name="connsiteY0" fmla="*/ 37636 h 37367"/>
                  <a:gd name="connsiteX1" fmla="*/ 414379 w 836419"/>
                  <a:gd name="connsiteY1" fmla="*/ 37636 h 37367"/>
                  <a:gd name="connsiteX2" fmla="*/ 433083 w 836419"/>
                  <a:gd name="connsiteY2" fmla="*/ 18950 h 37367"/>
                  <a:gd name="connsiteX3" fmla="*/ 433083 w 836419"/>
                  <a:gd name="connsiteY3" fmla="*/ 18950 h 37367"/>
                  <a:gd name="connsiteX4" fmla="*/ 433083 w 836419"/>
                  <a:gd name="connsiteY4" fmla="*/ 18950 h 37367"/>
                  <a:gd name="connsiteX5" fmla="*/ 451793 w 836419"/>
                  <a:gd name="connsiteY5" fmla="*/ 271 h 37367"/>
                  <a:gd name="connsiteX6" fmla="*/ 451793 w 836419"/>
                  <a:gd name="connsiteY6" fmla="*/ 271 h 37367"/>
                  <a:gd name="connsiteX7" fmla="*/ 836748 w 836419"/>
                  <a:gd name="connsiteY7" fmla="*/ 269 h 3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419" h="37367">
                    <a:moveTo>
                      <a:pt x="329" y="37636"/>
                    </a:moveTo>
                    <a:cubicBezTo>
                      <a:pt x="148918" y="37636"/>
                      <a:pt x="297507" y="37636"/>
                      <a:pt x="414379" y="37636"/>
                    </a:cubicBezTo>
                    <a:cubicBezTo>
                      <a:pt x="424711" y="37634"/>
                      <a:pt x="433084" y="29268"/>
                      <a:pt x="433083" y="18950"/>
                    </a:cubicBezTo>
                    <a:moveTo>
                      <a:pt x="433083" y="18950"/>
                    </a:moveTo>
                    <a:cubicBezTo>
                      <a:pt x="433083" y="18950"/>
                      <a:pt x="433083" y="18950"/>
                      <a:pt x="433083" y="18950"/>
                    </a:cubicBezTo>
                    <a:cubicBezTo>
                      <a:pt x="433085" y="8632"/>
                      <a:pt x="441462" y="269"/>
                      <a:pt x="451793" y="271"/>
                    </a:cubicBezTo>
                    <a:moveTo>
                      <a:pt x="451793" y="271"/>
                    </a:moveTo>
                    <a:cubicBezTo>
                      <a:pt x="534616" y="270"/>
                      <a:pt x="617440" y="270"/>
                      <a:pt x="836748" y="269"/>
                    </a:cubicBezTo>
                  </a:path>
                </a:pathLst>
              </a:custGeom>
              <a:noFill/>
              <a:ln w="7989" cap="flat">
                <a:solidFill>
                  <a:srgbClr val="000000"/>
                </a:solidFill>
                <a:prstDash val="solid"/>
                <a:miter/>
              </a:ln>
            </p:spPr>
            <p:txBody>
              <a:bodyPr rtlCol="0" anchor="ctr"/>
              <a:lstStyle/>
              <a:p>
                <a:endParaRPr lang="en-IN"/>
              </a:p>
            </p:txBody>
          </p:sp>
          <p:sp>
            <p:nvSpPr>
              <p:cNvPr id="469" name="Freeform: Shape 468">
                <a:extLst>
                  <a:ext uri="{FF2B5EF4-FFF2-40B4-BE49-F238E27FC236}">
                    <a16:creationId xmlns:a16="http://schemas.microsoft.com/office/drawing/2014/main" id="{D700D3D0-82C1-5FBF-B41D-C23331E6D092}"/>
                  </a:ext>
                </a:extLst>
              </p:cNvPr>
              <p:cNvSpPr/>
              <p:nvPr/>
            </p:nvSpPr>
            <p:spPr>
              <a:xfrm>
                <a:off x="5241705" y="2841302"/>
                <a:ext cx="66657" cy="76871"/>
              </a:xfrm>
              <a:custGeom>
                <a:avLst/>
                <a:gdLst>
                  <a:gd name="connsiteX0" fmla="*/ 329 w 66657"/>
                  <a:gd name="connsiteY0" fmla="*/ 269 h 76871"/>
                  <a:gd name="connsiteX1" fmla="*/ 66987 w 66657"/>
                  <a:gd name="connsiteY1" fmla="*/ 38704 h 76871"/>
                  <a:gd name="connsiteX2" fmla="*/ 329 w 66657"/>
                  <a:gd name="connsiteY2" fmla="*/ 77140 h 76871"/>
                </a:gdLst>
                <a:ahLst/>
                <a:cxnLst>
                  <a:cxn ang="0">
                    <a:pos x="connsiteX0" y="connsiteY0"/>
                  </a:cxn>
                  <a:cxn ang="0">
                    <a:pos x="connsiteX1" y="connsiteY1"/>
                  </a:cxn>
                  <a:cxn ang="0">
                    <a:pos x="connsiteX2" y="connsiteY2"/>
                  </a:cxn>
                </a:cxnLst>
                <a:rect l="l" t="t" r="r" b="b"/>
                <a:pathLst>
                  <a:path w="66657" h="76871">
                    <a:moveTo>
                      <a:pt x="329" y="269"/>
                    </a:moveTo>
                    <a:cubicBezTo>
                      <a:pt x="11439" y="6674"/>
                      <a:pt x="66987" y="25892"/>
                      <a:pt x="66987" y="38704"/>
                    </a:cubicBezTo>
                    <a:cubicBezTo>
                      <a:pt x="66987" y="51516"/>
                      <a:pt x="11439" y="70734"/>
                      <a:pt x="329" y="77140"/>
                    </a:cubicBezTo>
                  </a:path>
                </a:pathLst>
              </a:custGeom>
              <a:noFill/>
              <a:ln w="7989" cap="flat">
                <a:solidFill>
                  <a:srgbClr val="000000"/>
                </a:solidFill>
                <a:prstDash val="solid"/>
                <a:miter/>
              </a:ln>
            </p:spPr>
            <p:txBody>
              <a:bodyPr rtlCol="0" anchor="ctr"/>
              <a:lstStyle/>
              <a:p>
                <a:endParaRPr lang="en-IN"/>
              </a:p>
            </p:txBody>
          </p:sp>
        </p:grpSp>
        <p:grpSp>
          <p:nvGrpSpPr>
            <p:cNvPr id="340" name="Graphic 6">
              <a:extLst>
                <a:ext uri="{FF2B5EF4-FFF2-40B4-BE49-F238E27FC236}">
                  <a16:creationId xmlns:a16="http://schemas.microsoft.com/office/drawing/2014/main" id="{336F75E2-7857-EBC0-B229-A1E15D02F240}"/>
                </a:ext>
              </a:extLst>
            </p:cNvPr>
            <p:cNvGrpSpPr/>
            <p:nvPr/>
          </p:nvGrpSpPr>
          <p:grpSpPr>
            <a:xfrm>
              <a:off x="2426341" y="1488585"/>
              <a:ext cx="3805116" cy="2278410"/>
              <a:chOff x="2426341" y="1488585"/>
              <a:chExt cx="3805116" cy="2278410"/>
            </a:xfrm>
            <a:noFill/>
          </p:grpSpPr>
          <p:sp>
            <p:nvSpPr>
              <p:cNvPr id="466" name="Freeform: Shape 465">
                <a:extLst>
                  <a:ext uri="{FF2B5EF4-FFF2-40B4-BE49-F238E27FC236}">
                    <a16:creationId xmlns:a16="http://schemas.microsoft.com/office/drawing/2014/main" id="{5C449947-CACE-C4FB-F569-55259C044F38}"/>
                  </a:ext>
                </a:extLst>
              </p:cNvPr>
              <p:cNvSpPr/>
              <p:nvPr/>
            </p:nvSpPr>
            <p:spPr>
              <a:xfrm>
                <a:off x="2426341" y="1488585"/>
                <a:ext cx="3805116" cy="2189758"/>
              </a:xfrm>
              <a:custGeom>
                <a:avLst/>
                <a:gdLst>
                  <a:gd name="connsiteX0" fmla="*/ 3203238 w 3805116"/>
                  <a:gd name="connsiteY0" fmla="*/ 2190145 h 2189758"/>
                  <a:gd name="connsiteX1" fmla="*/ 3728656 w 3805116"/>
                  <a:gd name="connsiteY1" fmla="*/ 2190145 h 2189758"/>
                  <a:gd name="connsiteX2" fmla="*/ 3805626 w 3805116"/>
                  <a:gd name="connsiteY2" fmla="*/ 2113274 h 2189758"/>
                  <a:gd name="connsiteX3" fmla="*/ 3805626 w 3805116"/>
                  <a:gd name="connsiteY3" fmla="*/ 2113274 h 2189758"/>
                  <a:gd name="connsiteX4" fmla="*/ 3805626 w 3805116"/>
                  <a:gd name="connsiteY4" fmla="*/ 77258 h 2189758"/>
                  <a:gd name="connsiteX5" fmla="*/ 3728656 w 3805116"/>
                  <a:gd name="connsiteY5" fmla="*/ 387 h 2189758"/>
                  <a:gd name="connsiteX6" fmla="*/ 3728656 w 3805116"/>
                  <a:gd name="connsiteY6" fmla="*/ 387 h 2189758"/>
                  <a:gd name="connsiteX7" fmla="*/ 77479 w 3805116"/>
                  <a:gd name="connsiteY7" fmla="*/ 387 h 2189758"/>
                  <a:gd name="connsiteX8" fmla="*/ 509 w 3805116"/>
                  <a:gd name="connsiteY8" fmla="*/ 77258 h 2189758"/>
                  <a:gd name="connsiteX9" fmla="*/ 509 w 3805116"/>
                  <a:gd name="connsiteY9" fmla="*/ 77258 h 2189758"/>
                  <a:gd name="connsiteX10" fmla="*/ 509 w 3805116"/>
                  <a:gd name="connsiteY10" fmla="*/ 1418231 h 2189758"/>
                  <a:gd name="connsiteX11" fmla="*/ 77479 w 3805116"/>
                  <a:gd name="connsiteY11" fmla="*/ 1495102 h 2189758"/>
                  <a:gd name="connsiteX12" fmla="*/ 77479 w 3805116"/>
                  <a:gd name="connsiteY12" fmla="*/ 1495102 h 2189758"/>
                  <a:gd name="connsiteX13" fmla="*/ 454156 w 3805116"/>
                  <a:gd name="connsiteY13" fmla="*/ 1495102 h 2189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05116" h="2189758">
                    <a:moveTo>
                      <a:pt x="3203238" y="2190145"/>
                    </a:moveTo>
                    <a:cubicBezTo>
                      <a:pt x="3355495" y="2190145"/>
                      <a:pt x="3507752" y="2190145"/>
                      <a:pt x="3728656" y="2190145"/>
                    </a:cubicBezTo>
                    <a:cubicBezTo>
                      <a:pt x="3771166" y="2190145"/>
                      <a:pt x="3805626" y="2155729"/>
                      <a:pt x="3805626" y="2113274"/>
                    </a:cubicBezTo>
                    <a:moveTo>
                      <a:pt x="3805626" y="2113274"/>
                    </a:moveTo>
                    <a:cubicBezTo>
                      <a:pt x="3805626" y="1581381"/>
                      <a:pt x="3805626" y="1049487"/>
                      <a:pt x="3805626" y="77258"/>
                    </a:cubicBezTo>
                    <a:cubicBezTo>
                      <a:pt x="3805626" y="34804"/>
                      <a:pt x="3771166" y="387"/>
                      <a:pt x="3728656" y="387"/>
                    </a:cubicBezTo>
                    <a:moveTo>
                      <a:pt x="3728656" y="387"/>
                    </a:moveTo>
                    <a:cubicBezTo>
                      <a:pt x="2482515" y="387"/>
                      <a:pt x="1236374" y="387"/>
                      <a:pt x="77479" y="387"/>
                    </a:cubicBezTo>
                    <a:cubicBezTo>
                      <a:pt x="34970" y="387"/>
                      <a:pt x="509" y="34804"/>
                      <a:pt x="509" y="77258"/>
                    </a:cubicBezTo>
                    <a:moveTo>
                      <a:pt x="509" y="77258"/>
                    </a:moveTo>
                    <a:cubicBezTo>
                      <a:pt x="509" y="395442"/>
                      <a:pt x="509" y="713625"/>
                      <a:pt x="509" y="1418231"/>
                    </a:cubicBezTo>
                    <a:cubicBezTo>
                      <a:pt x="509" y="1460686"/>
                      <a:pt x="34970" y="1495102"/>
                      <a:pt x="77479" y="1495102"/>
                    </a:cubicBezTo>
                    <a:moveTo>
                      <a:pt x="77479" y="1495102"/>
                    </a:moveTo>
                    <a:cubicBezTo>
                      <a:pt x="216796" y="1495102"/>
                      <a:pt x="356113" y="1495102"/>
                      <a:pt x="454156" y="1495102"/>
                    </a:cubicBezTo>
                  </a:path>
                </a:pathLst>
              </a:custGeom>
              <a:noFill/>
              <a:ln w="8410" cap="flat">
                <a:solidFill>
                  <a:srgbClr val="000000"/>
                </a:solidFill>
                <a:prstDash val="solid"/>
                <a:miter/>
              </a:ln>
            </p:spPr>
            <p:txBody>
              <a:bodyPr rtlCol="0" anchor="ctr"/>
              <a:lstStyle/>
              <a:p>
                <a:endParaRPr lang="en-IN"/>
              </a:p>
            </p:txBody>
          </p:sp>
          <p:sp>
            <p:nvSpPr>
              <p:cNvPr id="467" name="Freeform: Shape 466">
                <a:extLst>
                  <a:ext uri="{FF2B5EF4-FFF2-40B4-BE49-F238E27FC236}">
                    <a16:creationId xmlns:a16="http://schemas.microsoft.com/office/drawing/2014/main" id="{F916CA77-EC15-A349-9E1C-3CE03B90D7D1}"/>
                  </a:ext>
                </a:extLst>
              </p:cNvPr>
              <p:cNvSpPr/>
              <p:nvPr/>
            </p:nvSpPr>
            <p:spPr>
              <a:xfrm>
                <a:off x="2813330" y="2944865"/>
                <a:ext cx="66657" cy="76871"/>
              </a:xfrm>
              <a:custGeom>
                <a:avLst/>
                <a:gdLst>
                  <a:gd name="connsiteX0" fmla="*/ 509 w 66657"/>
                  <a:gd name="connsiteY0" fmla="*/ 387 h 76871"/>
                  <a:gd name="connsiteX1" fmla="*/ 67167 w 66657"/>
                  <a:gd name="connsiteY1" fmla="*/ 38823 h 76871"/>
                  <a:gd name="connsiteX2" fmla="*/ 509 w 66657"/>
                  <a:gd name="connsiteY2" fmla="*/ 77258 h 76871"/>
                </a:gdLst>
                <a:ahLst/>
                <a:cxnLst>
                  <a:cxn ang="0">
                    <a:pos x="connsiteX0" y="connsiteY0"/>
                  </a:cxn>
                  <a:cxn ang="0">
                    <a:pos x="connsiteX1" y="connsiteY1"/>
                  </a:cxn>
                  <a:cxn ang="0">
                    <a:pos x="connsiteX2" y="connsiteY2"/>
                  </a:cxn>
                </a:cxnLst>
                <a:rect l="l" t="t" r="r" b="b"/>
                <a:pathLst>
                  <a:path w="66657" h="76871">
                    <a:moveTo>
                      <a:pt x="509" y="387"/>
                    </a:moveTo>
                    <a:cubicBezTo>
                      <a:pt x="11619" y="6793"/>
                      <a:pt x="67167" y="26011"/>
                      <a:pt x="67167" y="38823"/>
                    </a:cubicBezTo>
                    <a:cubicBezTo>
                      <a:pt x="67167" y="51635"/>
                      <a:pt x="11619" y="70853"/>
                      <a:pt x="509" y="77258"/>
                    </a:cubicBezTo>
                  </a:path>
                </a:pathLst>
              </a:custGeom>
              <a:noFill/>
              <a:ln w="8410" cap="flat">
                <a:solidFill>
                  <a:srgbClr val="000000"/>
                </a:solidFill>
                <a:prstDash val="solid"/>
                <a:miter/>
              </a:ln>
            </p:spPr>
            <p:txBody>
              <a:bodyPr rtlCol="0" anchor="ctr"/>
              <a:lstStyle/>
              <a:p>
                <a:endParaRPr lang="en-IN"/>
              </a:p>
            </p:txBody>
          </p:sp>
        </p:grpSp>
        <p:grpSp>
          <p:nvGrpSpPr>
            <p:cNvPr id="341" name="Graphic 6">
              <a:extLst>
                <a:ext uri="{FF2B5EF4-FFF2-40B4-BE49-F238E27FC236}">
                  <a16:creationId xmlns:a16="http://schemas.microsoft.com/office/drawing/2014/main" id="{7C18D8B9-3B86-AA68-AAD7-18BB711D8783}"/>
                </a:ext>
              </a:extLst>
            </p:cNvPr>
            <p:cNvGrpSpPr/>
            <p:nvPr/>
          </p:nvGrpSpPr>
          <p:grpSpPr>
            <a:xfrm>
              <a:off x="3718483" y="3785109"/>
              <a:ext cx="2384691" cy="2863848"/>
              <a:chOff x="3718483" y="3785109"/>
              <a:chExt cx="2384691" cy="2863848"/>
            </a:xfrm>
            <a:noFill/>
          </p:grpSpPr>
          <p:sp>
            <p:nvSpPr>
              <p:cNvPr id="464" name="Freeform: Shape 463">
                <a:extLst>
                  <a:ext uri="{FF2B5EF4-FFF2-40B4-BE49-F238E27FC236}">
                    <a16:creationId xmlns:a16="http://schemas.microsoft.com/office/drawing/2014/main" id="{3187BF20-9C43-19E5-8AC2-9A1637390E49}"/>
                  </a:ext>
                </a:extLst>
              </p:cNvPr>
              <p:cNvSpPr/>
              <p:nvPr/>
            </p:nvSpPr>
            <p:spPr>
              <a:xfrm>
                <a:off x="3718483" y="3785109"/>
                <a:ext cx="2384691" cy="2752416"/>
              </a:xfrm>
              <a:custGeom>
                <a:avLst/>
                <a:gdLst>
                  <a:gd name="connsiteX0" fmla="*/ 1911095 w 2384691"/>
                  <a:gd name="connsiteY0" fmla="*/ 404 h 2752416"/>
                  <a:gd name="connsiteX1" fmla="*/ 2308231 w 2384691"/>
                  <a:gd name="connsiteY1" fmla="*/ 404 h 2752416"/>
                  <a:gd name="connsiteX2" fmla="*/ 2385201 w 2384691"/>
                  <a:gd name="connsiteY2" fmla="*/ 77275 h 2752416"/>
                  <a:gd name="connsiteX3" fmla="*/ 2385201 w 2384691"/>
                  <a:gd name="connsiteY3" fmla="*/ 77275 h 2752416"/>
                  <a:gd name="connsiteX4" fmla="*/ 2385201 w 2384691"/>
                  <a:gd name="connsiteY4" fmla="*/ 2675949 h 2752416"/>
                  <a:gd name="connsiteX5" fmla="*/ 2308231 w 2384691"/>
                  <a:gd name="connsiteY5" fmla="*/ 2752820 h 2752416"/>
                  <a:gd name="connsiteX6" fmla="*/ 2308231 w 2384691"/>
                  <a:gd name="connsiteY6" fmla="*/ 2752820 h 2752416"/>
                  <a:gd name="connsiteX7" fmla="*/ 77479 w 2384691"/>
                  <a:gd name="connsiteY7" fmla="*/ 2752820 h 2752416"/>
                  <a:gd name="connsiteX8" fmla="*/ 509 w 2384691"/>
                  <a:gd name="connsiteY8" fmla="*/ 2675949 h 2752416"/>
                  <a:gd name="connsiteX9" fmla="*/ 509 w 2384691"/>
                  <a:gd name="connsiteY9" fmla="*/ 2675949 h 2752416"/>
                  <a:gd name="connsiteX10" fmla="*/ 509 w 2384691"/>
                  <a:gd name="connsiteY10" fmla="*/ 1765238 h 2752416"/>
                  <a:gd name="connsiteX11" fmla="*/ 77479 w 2384691"/>
                  <a:gd name="connsiteY11" fmla="*/ 1688366 h 2752416"/>
                  <a:gd name="connsiteX12" fmla="*/ 77479 w 2384691"/>
                  <a:gd name="connsiteY12" fmla="*/ 1688366 h 2752416"/>
                  <a:gd name="connsiteX13" fmla="*/ 433264 w 2384691"/>
                  <a:gd name="connsiteY13" fmla="*/ 1688366 h 2752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84691" h="2752416">
                    <a:moveTo>
                      <a:pt x="1911095" y="404"/>
                    </a:moveTo>
                    <a:cubicBezTo>
                      <a:pt x="2029646" y="404"/>
                      <a:pt x="2148197" y="404"/>
                      <a:pt x="2308231" y="404"/>
                    </a:cubicBezTo>
                    <a:cubicBezTo>
                      <a:pt x="2350740" y="404"/>
                      <a:pt x="2385201" y="34820"/>
                      <a:pt x="2385201" y="77275"/>
                    </a:cubicBezTo>
                    <a:moveTo>
                      <a:pt x="2385201" y="77275"/>
                    </a:moveTo>
                    <a:cubicBezTo>
                      <a:pt x="2385201" y="669709"/>
                      <a:pt x="2385201" y="1262143"/>
                      <a:pt x="2385201" y="2675949"/>
                    </a:cubicBezTo>
                    <a:cubicBezTo>
                      <a:pt x="2385201" y="2718404"/>
                      <a:pt x="2350740" y="2752820"/>
                      <a:pt x="2308231" y="2752820"/>
                    </a:cubicBezTo>
                    <a:moveTo>
                      <a:pt x="2308231" y="2752820"/>
                    </a:moveTo>
                    <a:cubicBezTo>
                      <a:pt x="1818136" y="2752820"/>
                      <a:pt x="1328041" y="2752820"/>
                      <a:pt x="77479" y="2752820"/>
                    </a:cubicBezTo>
                    <a:cubicBezTo>
                      <a:pt x="34970" y="2752820"/>
                      <a:pt x="509" y="2718404"/>
                      <a:pt x="509" y="2675949"/>
                    </a:cubicBezTo>
                    <a:moveTo>
                      <a:pt x="509" y="2675949"/>
                    </a:moveTo>
                    <a:cubicBezTo>
                      <a:pt x="509" y="2445961"/>
                      <a:pt x="509" y="2215973"/>
                      <a:pt x="509" y="1765238"/>
                    </a:cubicBezTo>
                    <a:cubicBezTo>
                      <a:pt x="509" y="1722783"/>
                      <a:pt x="34970" y="1688366"/>
                      <a:pt x="77479" y="1688366"/>
                    </a:cubicBezTo>
                    <a:moveTo>
                      <a:pt x="77479" y="1688366"/>
                    </a:moveTo>
                    <a:cubicBezTo>
                      <a:pt x="158489" y="1688366"/>
                      <a:pt x="239500" y="1688366"/>
                      <a:pt x="433264" y="1688366"/>
                    </a:cubicBezTo>
                  </a:path>
                </a:pathLst>
              </a:custGeom>
              <a:noFill/>
              <a:ln w="8410" cap="flat">
                <a:solidFill>
                  <a:srgbClr val="000000"/>
                </a:solidFill>
                <a:prstDash val="solid"/>
                <a:miter/>
              </a:ln>
            </p:spPr>
            <p:txBody>
              <a:bodyPr rtlCol="0" anchor="ctr"/>
              <a:lstStyle/>
              <a:p>
                <a:endParaRPr lang="en-IN"/>
              </a:p>
            </p:txBody>
          </p:sp>
          <p:sp>
            <p:nvSpPr>
              <p:cNvPr id="465" name="Freeform: Shape 464">
                <a:extLst>
                  <a:ext uri="{FF2B5EF4-FFF2-40B4-BE49-F238E27FC236}">
                    <a16:creationId xmlns:a16="http://schemas.microsoft.com/office/drawing/2014/main" id="{0BF322A4-C484-52B6-ABE0-3A0D9968930E}"/>
                  </a:ext>
                </a:extLst>
              </p:cNvPr>
              <p:cNvSpPr/>
              <p:nvPr/>
            </p:nvSpPr>
            <p:spPr>
              <a:xfrm>
                <a:off x="4084581" y="5434636"/>
                <a:ext cx="66657" cy="76871"/>
              </a:xfrm>
              <a:custGeom>
                <a:avLst/>
                <a:gdLst>
                  <a:gd name="connsiteX0" fmla="*/ 509 w 66657"/>
                  <a:gd name="connsiteY0" fmla="*/ 404 h 76871"/>
                  <a:gd name="connsiteX1" fmla="*/ 67167 w 66657"/>
                  <a:gd name="connsiteY1" fmla="*/ 38840 h 76871"/>
                  <a:gd name="connsiteX2" fmla="*/ 509 w 66657"/>
                  <a:gd name="connsiteY2" fmla="*/ 77275 h 76871"/>
                </a:gdLst>
                <a:ahLst/>
                <a:cxnLst>
                  <a:cxn ang="0">
                    <a:pos x="connsiteX0" y="connsiteY0"/>
                  </a:cxn>
                  <a:cxn ang="0">
                    <a:pos x="connsiteX1" y="connsiteY1"/>
                  </a:cxn>
                  <a:cxn ang="0">
                    <a:pos x="connsiteX2" y="connsiteY2"/>
                  </a:cxn>
                </a:cxnLst>
                <a:rect l="l" t="t" r="r" b="b"/>
                <a:pathLst>
                  <a:path w="66657" h="76871">
                    <a:moveTo>
                      <a:pt x="509" y="404"/>
                    </a:moveTo>
                    <a:cubicBezTo>
                      <a:pt x="11619" y="6810"/>
                      <a:pt x="67167" y="26028"/>
                      <a:pt x="67167" y="38840"/>
                    </a:cubicBezTo>
                    <a:cubicBezTo>
                      <a:pt x="67167" y="51651"/>
                      <a:pt x="11619" y="70869"/>
                      <a:pt x="509" y="77275"/>
                    </a:cubicBezTo>
                  </a:path>
                </a:pathLst>
              </a:custGeom>
              <a:noFill/>
              <a:ln w="8410" cap="flat">
                <a:solidFill>
                  <a:srgbClr val="000000"/>
                </a:solidFill>
                <a:prstDash val="solid"/>
                <a:miter/>
              </a:ln>
            </p:spPr>
            <p:txBody>
              <a:bodyPr rtlCol="0" anchor="ctr"/>
              <a:lstStyle/>
              <a:p>
                <a:endParaRPr lang="en-IN"/>
              </a:p>
            </p:txBody>
          </p:sp>
        </p:grpSp>
        <p:grpSp>
          <p:nvGrpSpPr>
            <p:cNvPr id="342" name="Graphic 6">
              <a:extLst>
                <a:ext uri="{FF2B5EF4-FFF2-40B4-BE49-F238E27FC236}">
                  <a16:creationId xmlns:a16="http://schemas.microsoft.com/office/drawing/2014/main" id="{0B493E8A-E46D-850B-BFEA-15053AC50348}"/>
                </a:ext>
              </a:extLst>
            </p:cNvPr>
            <p:cNvGrpSpPr/>
            <p:nvPr/>
          </p:nvGrpSpPr>
          <p:grpSpPr>
            <a:xfrm>
              <a:off x="5629069" y="2879738"/>
              <a:ext cx="851441" cy="2189542"/>
              <a:chOff x="5629069" y="2879738"/>
              <a:chExt cx="851441" cy="2189542"/>
            </a:xfrm>
            <a:noFill/>
          </p:grpSpPr>
          <p:sp>
            <p:nvSpPr>
              <p:cNvPr id="462" name="Freeform: Shape 461">
                <a:extLst>
                  <a:ext uri="{FF2B5EF4-FFF2-40B4-BE49-F238E27FC236}">
                    <a16:creationId xmlns:a16="http://schemas.microsoft.com/office/drawing/2014/main" id="{9257B290-913B-53DD-967F-823646F6BB80}"/>
                  </a:ext>
                </a:extLst>
              </p:cNvPr>
              <p:cNvSpPr/>
              <p:nvPr/>
            </p:nvSpPr>
            <p:spPr>
              <a:xfrm>
                <a:off x="5629069" y="2879738"/>
                <a:ext cx="851441" cy="2065912"/>
              </a:xfrm>
              <a:custGeom>
                <a:avLst/>
                <a:gdLst>
                  <a:gd name="connsiteX0" fmla="*/ 509 w 851441"/>
                  <a:gd name="connsiteY0" fmla="*/ 263 h 2065912"/>
                  <a:gd name="connsiteX1" fmla="*/ 461787 w 851441"/>
                  <a:gd name="connsiteY1" fmla="*/ 263 h 2065912"/>
                  <a:gd name="connsiteX2" fmla="*/ 538756 w 851441"/>
                  <a:gd name="connsiteY2" fmla="*/ 77134 h 2065912"/>
                  <a:gd name="connsiteX3" fmla="*/ 538756 w 851441"/>
                  <a:gd name="connsiteY3" fmla="*/ 77134 h 2065912"/>
                  <a:gd name="connsiteX4" fmla="*/ 538756 w 851441"/>
                  <a:gd name="connsiteY4" fmla="*/ 1989304 h 2065912"/>
                  <a:gd name="connsiteX5" fmla="*/ 615726 w 851441"/>
                  <a:gd name="connsiteY5" fmla="*/ 2066175 h 2065912"/>
                  <a:gd name="connsiteX6" fmla="*/ 615726 w 851441"/>
                  <a:gd name="connsiteY6" fmla="*/ 2066175 h 2065912"/>
                  <a:gd name="connsiteX7" fmla="*/ 851951 w 851441"/>
                  <a:gd name="connsiteY7" fmla="*/ 2066175 h 206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1441" h="2065912">
                    <a:moveTo>
                      <a:pt x="509" y="263"/>
                    </a:moveTo>
                    <a:cubicBezTo>
                      <a:pt x="102696" y="263"/>
                      <a:pt x="204883" y="263"/>
                      <a:pt x="461787" y="263"/>
                    </a:cubicBezTo>
                    <a:cubicBezTo>
                      <a:pt x="504296" y="263"/>
                      <a:pt x="538756" y="34679"/>
                      <a:pt x="538756" y="77134"/>
                    </a:cubicBezTo>
                    <a:moveTo>
                      <a:pt x="538756" y="77134"/>
                    </a:moveTo>
                    <a:cubicBezTo>
                      <a:pt x="538756" y="474116"/>
                      <a:pt x="538756" y="871099"/>
                      <a:pt x="538756" y="1989304"/>
                    </a:cubicBezTo>
                    <a:cubicBezTo>
                      <a:pt x="538756" y="2031758"/>
                      <a:pt x="573217" y="2066175"/>
                      <a:pt x="615726" y="2066175"/>
                    </a:cubicBezTo>
                    <a:moveTo>
                      <a:pt x="615726" y="2066175"/>
                    </a:moveTo>
                    <a:cubicBezTo>
                      <a:pt x="688434" y="2066175"/>
                      <a:pt x="761142" y="2066175"/>
                      <a:pt x="851951" y="2066175"/>
                    </a:cubicBezTo>
                  </a:path>
                </a:pathLst>
              </a:custGeom>
              <a:noFill/>
              <a:ln w="8410" cap="flat">
                <a:solidFill>
                  <a:srgbClr val="000000"/>
                </a:solidFill>
                <a:prstDash val="solid"/>
                <a:miter/>
              </a:ln>
            </p:spPr>
            <p:txBody>
              <a:bodyPr rtlCol="0" anchor="ctr"/>
              <a:lstStyle/>
              <a:p>
                <a:endParaRPr lang="en-IN"/>
              </a:p>
            </p:txBody>
          </p:sp>
          <p:sp>
            <p:nvSpPr>
              <p:cNvPr id="463" name="Freeform: Shape 462">
                <a:extLst>
                  <a:ext uri="{FF2B5EF4-FFF2-40B4-BE49-F238E27FC236}">
                    <a16:creationId xmlns:a16="http://schemas.microsoft.com/office/drawing/2014/main" id="{8F4BF20C-39A4-635A-0E64-AE23D27ECEFE}"/>
                  </a:ext>
                </a:extLst>
              </p:cNvPr>
              <p:cNvSpPr/>
              <p:nvPr/>
            </p:nvSpPr>
            <p:spPr>
              <a:xfrm>
                <a:off x="6413853" y="4907214"/>
                <a:ext cx="66657" cy="76871"/>
              </a:xfrm>
              <a:custGeom>
                <a:avLst/>
                <a:gdLst>
                  <a:gd name="connsiteX0" fmla="*/ 509 w 66657"/>
                  <a:gd name="connsiteY0" fmla="*/ 263 h 76871"/>
                  <a:gd name="connsiteX1" fmla="*/ 67167 w 66657"/>
                  <a:gd name="connsiteY1" fmla="*/ 38698 h 76871"/>
                  <a:gd name="connsiteX2" fmla="*/ 509 w 66657"/>
                  <a:gd name="connsiteY2" fmla="*/ 77134 h 76871"/>
                </a:gdLst>
                <a:ahLst/>
                <a:cxnLst>
                  <a:cxn ang="0">
                    <a:pos x="connsiteX0" y="connsiteY0"/>
                  </a:cxn>
                  <a:cxn ang="0">
                    <a:pos x="connsiteX1" y="connsiteY1"/>
                  </a:cxn>
                  <a:cxn ang="0">
                    <a:pos x="connsiteX2" y="connsiteY2"/>
                  </a:cxn>
                </a:cxnLst>
                <a:rect l="l" t="t" r="r" b="b"/>
                <a:pathLst>
                  <a:path w="66657" h="76871">
                    <a:moveTo>
                      <a:pt x="509" y="263"/>
                    </a:moveTo>
                    <a:cubicBezTo>
                      <a:pt x="11619" y="6669"/>
                      <a:pt x="67167" y="25886"/>
                      <a:pt x="67167" y="38698"/>
                    </a:cubicBezTo>
                    <a:cubicBezTo>
                      <a:pt x="67167" y="51510"/>
                      <a:pt x="11619" y="70728"/>
                      <a:pt x="509" y="77134"/>
                    </a:cubicBezTo>
                  </a:path>
                </a:pathLst>
              </a:custGeom>
              <a:noFill/>
              <a:ln w="8410" cap="flat">
                <a:solidFill>
                  <a:srgbClr val="000000"/>
                </a:solidFill>
                <a:prstDash val="solid"/>
                <a:miter/>
              </a:ln>
            </p:spPr>
            <p:txBody>
              <a:bodyPr rtlCol="0" anchor="ctr"/>
              <a:lstStyle/>
              <a:p>
                <a:endParaRPr lang="en-IN"/>
              </a:p>
            </p:txBody>
          </p:sp>
        </p:grpSp>
        <p:grpSp>
          <p:nvGrpSpPr>
            <p:cNvPr id="343" name="Graphic 6">
              <a:extLst>
                <a:ext uri="{FF2B5EF4-FFF2-40B4-BE49-F238E27FC236}">
                  <a16:creationId xmlns:a16="http://schemas.microsoft.com/office/drawing/2014/main" id="{40C77216-B160-BA1B-2E73-F8F7C55C6B9F}"/>
                </a:ext>
              </a:extLst>
            </p:cNvPr>
            <p:cNvGrpSpPr/>
            <p:nvPr/>
          </p:nvGrpSpPr>
          <p:grpSpPr>
            <a:xfrm>
              <a:off x="2618762" y="1670085"/>
              <a:ext cx="843155" cy="3579251"/>
              <a:chOff x="2618762" y="1670085"/>
              <a:chExt cx="843155" cy="3579251"/>
            </a:xfrm>
          </p:grpSpPr>
          <p:sp>
            <p:nvSpPr>
              <p:cNvPr id="460" name="Freeform: Shape 459">
                <a:extLst>
                  <a:ext uri="{FF2B5EF4-FFF2-40B4-BE49-F238E27FC236}">
                    <a16:creationId xmlns:a16="http://schemas.microsoft.com/office/drawing/2014/main" id="{37A6EE71-3DAC-9D52-582C-D9F09E118A71}"/>
                  </a:ext>
                </a:extLst>
              </p:cNvPr>
              <p:cNvSpPr/>
              <p:nvPr/>
            </p:nvSpPr>
            <p:spPr>
              <a:xfrm>
                <a:off x="2618762" y="1670085"/>
                <a:ext cx="843155" cy="3438782"/>
              </a:xfrm>
              <a:custGeom>
                <a:avLst/>
                <a:gdLst>
                  <a:gd name="connsiteX0" fmla="*/ 77009 w 843155"/>
                  <a:gd name="connsiteY0" fmla="*/ 74 h 3438782"/>
                  <a:gd name="connsiteX1" fmla="*/ 784266 w 843155"/>
                  <a:gd name="connsiteY1" fmla="*/ 1275 h 3438782"/>
                  <a:gd name="connsiteX2" fmla="*/ 823953 w 843155"/>
                  <a:gd name="connsiteY2" fmla="*/ 19292 h 3438782"/>
                  <a:gd name="connsiteX3" fmla="*/ 841993 w 843155"/>
                  <a:gd name="connsiteY3" fmla="*/ 58928 h 3438782"/>
                  <a:gd name="connsiteX4" fmla="*/ 843196 w 843155"/>
                  <a:gd name="connsiteY4" fmla="*/ 3363187 h 3438782"/>
                  <a:gd name="connsiteX5" fmla="*/ 832372 w 843155"/>
                  <a:gd name="connsiteY5" fmla="*/ 3410030 h 3438782"/>
                  <a:gd name="connsiteX6" fmla="*/ 813129 w 843155"/>
                  <a:gd name="connsiteY6" fmla="*/ 3429248 h 3438782"/>
                  <a:gd name="connsiteX7" fmla="*/ 784266 w 843155"/>
                  <a:gd name="connsiteY7" fmla="*/ 3438857 h 3438782"/>
                  <a:gd name="connsiteX8" fmla="*/ 58970 w 843155"/>
                  <a:gd name="connsiteY8" fmla="*/ 3438857 h 3438782"/>
                  <a:gd name="connsiteX9" fmla="*/ 19282 w 843155"/>
                  <a:gd name="connsiteY9" fmla="*/ 3420840 h 3438782"/>
                  <a:gd name="connsiteX10" fmla="*/ 1243 w 843155"/>
                  <a:gd name="connsiteY10" fmla="*/ 3381203 h 3438782"/>
                  <a:gd name="connsiteX11" fmla="*/ 40 w 843155"/>
                  <a:gd name="connsiteY11" fmla="*/ 76945 h 3438782"/>
                  <a:gd name="connsiteX12" fmla="*/ 4851 w 843155"/>
                  <a:gd name="connsiteY12" fmla="*/ 43314 h 3438782"/>
                  <a:gd name="connsiteX13" fmla="*/ 19282 w 843155"/>
                  <a:gd name="connsiteY13" fmla="*/ 19292 h 3438782"/>
                  <a:gd name="connsiteX14" fmla="*/ 43335 w 843155"/>
                  <a:gd name="connsiteY14" fmla="*/ 4878 h 3438782"/>
                  <a:gd name="connsiteX15" fmla="*/ 77009 w 843155"/>
                  <a:gd name="connsiteY15" fmla="*/ 74 h 3438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3155" h="3438782">
                    <a:moveTo>
                      <a:pt x="77009" y="74"/>
                    </a:moveTo>
                    <a:lnTo>
                      <a:pt x="784266" y="1275"/>
                    </a:lnTo>
                    <a:lnTo>
                      <a:pt x="823953" y="19292"/>
                    </a:lnTo>
                    <a:lnTo>
                      <a:pt x="841993" y="58928"/>
                    </a:lnTo>
                    <a:lnTo>
                      <a:pt x="843196" y="3363187"/>
                    </a:lnTo>
                    <a:lnTo>
                      <a:pt x="832372" y="3410030"/>
                    </a:lnTo>
                    <a:lnTo>
                      <a:pt x="813129" y="3429248"/>
                    </a:lnTo>
                    <a:lnTo>
                      <a:pt x="784266" y="3438857"/>
                    </a:lnTo>
                    <a:lnTo>
                      <a:pt x="58970" y="3438857"/>
                    </a:lnTo>
                    <a:lnTo>
                      <a:pt x="19282" y="3420840"/>
                    </a:lnTo>
                    <a:lnTo>
                      <a:pt x="1243" y="3381203"/>
                    </a:lnTo>
                    <a:lnTo>
                      <a:pt x="40" y="76945"/>
                    </a:lnTo>
                    <a:lnTo>
                      <a:pt x="4851" y="43314"/>
                    </a:lnTo>
                    <a:lnTo>
                      <a:pt x="19282" y="19292"/>
                    </a:lnTo>
                    <a:lnTo>
                      <a:pt x="43335" y="4878"/>
                    </a:lnTo>
                    <a:lnTo>
                      <a:pt x="77009" y="74"/>
                    </a:lnTo>
                  </a:path>
                </a:pathLst>
              </a:custGeom>
              <a:solidFill>
                <a:srgbClr val="FFF9F2"/>
              </a:solidFill>
              <a:ln w="0" cap="flat">
                <a:noFill/>
                <a:prstDash val="solid"/>
                <a:miter/>
              </a:ln>
            </p:spPr>
            <p:txBody>
              <a:bodyPr rtlCol="0" anchor="ctr"/>
              <a:lstStyle/>
              <a:p>
                <a:endParaRPr lang="en-IN"/>
              </a:p>
            </p:txBody>
          </p:sp>
          <p:sp>
            <p:nvSpPr>
              <p:cNvPr id="461" name="Freeform: Shape 460">
                <a:extLst>
                  <a:ext uri="{FF2B5EF4-FFF2-40B4-BE49-F238E27FC236}">
                    <a16:creationId xmlns:a16="http://schemas.microsoft.com/office/drawing/2014/main" id="{844BF105-0CB0-D29B-D945-B7D35284CEAD}"/>
                  </a:ext>
                </a:extLst>
              </p:cNvPr>
              <p:cNvSpPr/>
              <p:nvPr/>
            </p:nvSpPr>
            <p:spPr>
              <a:xfrm>
                <a:off x="2618762" y="1670085"/>
                <a:ext cx="843155" cy="3439983"/>
              </a:xfrm>
              <a:custGeom>
                <a:avLst/>
                <a:gdLst>
                  <a:gd name="connsiteX0" fmla="*/ 77009 w 843155"/>
                  <a:gd name="connsiteY0" fmla="*/ 74 h 3439983"/>
                  <a:gd name="connsiteX1" fmla="*/ 766226 w 843155"/>
                  <a:gd name="connsiteY1" fmla="*/ 74 h 3439983"/>
                  <a:gd name="connsiteX2" fmla="*/ 843196 w 843155"/>
                  <a:gd name="connsiteY2" fmla="*/ 76945 h 3439983"/>
                  <a:gd name="connsiteX3" fmla="*/ 843196 w 843155"/>
                  <a:gd name="connsiteY3" fmla="*/ 76945 h 3439983"/>
                  <a:gd name="connsiteX4" fmla="*/ 843196 w 843155"/>
                  <a:gd name="connsiteY4" fmla="*/ 3363187 h 3439983"/>
                  <a:gd name="connsiteX5" fmla="*/ 766226 w 843155"/>
                  <a:gd name="connsiteY5" fmla="*/ 3440058 h 3439983"/>
                  <a:gd name="connsiteX6" fmla="*/ 766226 w 843155"/>
                  <a:gd name="connsiteY6" fmla="*/ 3440058 h 3439983"/>
                  <a:gd name="connsiteX7" fmla="*/ 77009 w 843155"/>
                  <a:gd name="connsiteY7" fmla="*/ 3440058 h 3439983"/>
                  <a:gd name="connsiteX8" fmla="*/ 40 w 843155"/>
                  <a:gd name="connsiteY8" fmla="*/ 3363187 h 3439983"/>
                  <a:gd name="connsiteX9" fmla="*/ 40 w 843155"/>
                  <a:gd name="connsiteY9" fmla="*/ 3363187 h 3439983"/>
                  <a:gd name="connsiteX10" fmla="*/ 40 w 843155"/>
                  <a:gd name="connsiteY10" fmla="*/ 76945 h 3439983"/>
                  <a:gd name="connsiteX11" fmla="*/ 77009 w 843155"/>
                  <a:gd name="connsiteY11" fmla="*/ 74 h 3439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3155" h="3439983">
                    <a:moveTo>
                      <a:pt x="77009" y="74"/>
                    </a:moveTo>
                    <a:cubicBezTo>
                      <a:pt x="225940" y="74"/>
                      <a:pt x="374871" y="74"/>
                      <a:pt x="766226" y="74"/>
                    </a:cubicBezTo>
                    <a:cubicBezTo>
                      <a:pt x="817539" y="74"/>
                      <a:pt x="843196" y="25698"/>
                      <a:pt x="843196" y="76945"/>
                    </a:cubicBezTo>
                    <a:moveTo>
                      <a:pt x="843196" y="76945"/>
                    </a:moveTo>
                    <a:cubicBezTo>
                      <a:pt x="843196" y="948444"/>
                      <a:pt x="843196" y="1819943"/>
                      <a:pt x="843196" y="3363187"/>
                    </a:cubicBezTo>
                    <a:cubicBezTo>
                      <a:pt x="843196" y="3414434"/>
                      <a:pt x="817539" y="3440058"/>
                      <a:pt x="766226" y="3440058"/>
                    </a:cubicBezTo>
                    <a:moveTo>
                      <a:pt x="766226" y="3440058"/>
                    </a:moveTo>
                    <a:cubicBezTo>
                      <a:pt x="595251" y="3440058"/>
                      <a:pt x="424277" y="3440058"/>
                      <a:pt x="77009" y="3440058"/>
                    </a:cubicBezTo>
                    <a:cubicBezTo>
                      <a:pt x="25696" y="3440058"/>
                      <a:pt x="40" y="3414434"/>
                      <a:pt x="40" y="3363187"/>
                    </a:cubicBezTo>
                    <a:moveTo>
                      <a:pt x="40" y="3363187"/>
                    </a:moveTo>
                    <a:cubicBezTo>
                      <a:pt x="40" y="2631533"/>
                      <a:pt x="40" y="1899880"/>
                      <a:pt x="40" y="76945"/>
                    </a:cubicBezTo>
                    <a:cubicBezTo>
                      <a:pt x="40" y="25698"/>
                      <a:pt x="25696" y="74"/>
                      <a:pt x="77009" y="74"/>
                    </a:cubicBezTo>
                  </a:path>
                </a:pathLst>
              </a:custGeom>
              <a:noFill/>
              <a:ln w="7989" cap="flat">
                <a:solidFill>
                  <a:srgbClr val="EA9536"/>
                </a:solidFill>
                <a:prstDash val="solid"/>
                <a:miter/>
              </a:ln>
            </p:spPr>
            <p:txBody>
              <a:bodyPr rtlCol="0" anchor="ctr"/>
              <a:lstStyle/>
              <a:p>
                <a:endParaRPr lang="en-IN"/>
              </a:p>
            </p:txBody>
          </p:sp>
        </p:grpSp>
        <p:grpSp>
          <p:nvGrpSpPr>
            <p:cNvPr id="344" name="Graphic 6">
              <a:extLst>
                <a:ext uri="{FF2B5EF4-FFF2-40B4-BE49-F238E27FC236}">
                  <a16:creationId xmlns:a16="http://schemas.microsoft.com/office/drawing/2014/main" id="{8B68AD36-9914-B219-431F-87C456D78EDF}"/>
                </a:ext>
              </a:extLst>
            </p:cNvPr>
            <p:cNvGrpSpPr/>
            <p:nvPr/>
          </p:nvGrpSpPr>
          <p:grpSpPr>
            <a:xfrm>
              <a:off x="2682903" y="1705317"/>
              <a:ext cx="474083" cy="126639"/>
              <a:chOff x="2682903" y="1705317"/>
              <a:chExt cx="474083" cy="126639"/>
            </a:xfrm>
          </p:grpSpPr>
          <p:sp>
            <p:nvSpPr>
              <p:cNvPr id="458" name="Freeform: Shape 457">
                <a:extLst>
                  <a:ext uri="{FF2B5EF4-FFF2-40B4-BE49-F238E27FC236}">
                    <a16:creationId xmlns:a16="http://schemas.microsoft.com/office/drawing/2014/main" id="{6AD834BE-1B61-ED5F-76AD-3ED0E4E297BA}"/>
                  </a:ext>
                </a:extLst>
              </p:cNvPr>
              <p:cNvSpPr/>
              <p:nvPr/>
            </p:nvSpPr>
            <p:spPr>
              <a:xfrm>
                <a:off x="2682903" y="1705317"/>
                <a:ext cx="474083" cy="121712"/>
              </a:xfrm>
              <a:custGeom>
                <a:avLst/>
                <a:gdLst>
                  <a:gd name="connsiteX0" fmla="*/ 12878 w 474083"/>
                  <a:gd name="connsiteY0" fmla="*/ 79 h 121712"/>
                  <a:gd name="connsiteX1" fmla="*/ 461305 w 474083"/>
                  <a:gd name="connsiteY1" fmla="*/ 79 h 121712"/>
                  <a:gd name="connsiteX2" fmla="*/ 470926 w 474083"/>
                  <a:gd name="connsiteY2" fmla="*/ 3282 h 121712"/>
                  <a:gd name="connsiteX3" fmla="*/ 474133 w 474083"/>
                  <a:gd name="connsiteY3" fmla="*/ 12891 h 121712"/>
                  <a:gd name="connsiteX4" fmla="*/ 474133 w 474083"/>
                  <a:gd name="connsiteY4" fmla="*/ 108980 h 121712"/>
                  <a:gd name="connsiteX5" fmla="*/ 470926 w 474083"/>
                  <a:gd name="connsiteY5" fmla="*/ 118589 h 121712"/>
                  <a:gd name="connsiteX6" fmla="*/ 461305 w 474083"/>
                  <a:gd name="connsiteY6" fmla="*/ 121792 h 121712"/>
                  <a:gd name="connsiteX7" fmla="*/ 12878 w 474083"/>
                  <a:gd name="connsiteY7" fmla="*/ 121792 h 121712"/>
                  <a:gd name="connsiteX8" fmla="*/ 3257 w 474083"/>
                  <a:gd name="connsiteY8" fmla="*/ 118589 h 121712"/>
                  <a:gd name="connsiteX9" fmla="*/ 50 w 474083"/>
                  <a:gd name="connsiteY9" fmla="*/ 108980 h 121712"/>
                  <a:gd name="connsiteX10" fmla="*/ 50 w 474083"/>
                  <a:gd name="connsiteY10" fmla="*/ 12891 h 121712"/>
                  <a:gd name="connsiteX11" fmla="*/ 3257 w 474083"/>
                  <a:gd name="connsiteY11" fmla="*/ 3282 h 121712"/>
                  <a:gd name="connsiteX12" fmla="*/ 12878 w 474083"/>
                  <a:gd name="connsiteY12" fmla="*/ 79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083" h="121712">
                    <a:moveTo>
                      <a:pt x="12878" y="79"/>
                    </a:moveTo>
                    <a:lnTo>
                      <a:pt x="461305" y="79"/>
                    </a:lnTo>
                    <a:lnTo>
                      <a:pt x="470926" y="3282"/>
                    </a:lnTo>
                    <a:lnTo>
                      <a:pt x="474133" y="12891"/>
                    </a:lnTo>
                    <a:lnTo>
                      <a:pt x="474133" y="108980"/>
                    </a:lnTo>
                    <a:lnTo>
                      <a:pt x="470926" y="118589"/>
                    </a:lnTo>
                    <a:lnTo>
                      <a:pt x="461305" y="121792"/>
                    </a:lnTo>
                    <a:lnTo>
                      <a:pt x="12878" y="121792"/>
                    </a:lnTo>
                    <a:lnTo>
                      <a:pt x="3257" y="118589"/>
                    </a:lnTo>
                    <a:lnTo>
                      <a:pt x="50" y="108980"/>
                    </a:lnTo>
                    <a:lnTo>
                      <a:pt x="50" y="12891"/>
                    </a:lnTo>
                    <a:lnTo>
                      <a:pt x="3257" y="3282"/>
                    </a:lnTo>
                    <a:lnTo>
                      <a:pt x="12878" y="79"/>
                    </a:lnTo>
                  </a:path>
                </a:pathLst>
              </a:custGeom>
              <a:solidFill>
                <a:srgbClr val="FFFFFF"/>
              </a:solidFill>
              <a:ln w="0" cap="flat">
                <a:noFill/>
                <a:prstDash val="solid"/>
                <a:miter/>
              </a:ln>
            </p:spPr>
            <p:txBody>
              <a:bodyPr rtlCol="0" anchor="ctr"/>
              <a:lstStyle/>
              <a:p>
                <a:endParaRPr lang="en-IN"/>
              </a:p>
            </p:txBody>
          </p:sp>
          <p:sp>
            <p:nvSpPr>
              <p:cNvPr id="459" name="Freeform: Shape 458">
                <a:extLst>
                  <a:ext uri="{FF2B5EF4-FFF2-40B4-BE49-F238E27FC236}">
                    <a16:creationId xmlns:a16="http://schemas.microsoft.com/office/drawing/2014/main" id="{DB3D6824-42FA-8335-7B36-6BD744E84365}"/>
                  </a:ext>
                </a:extLst>
              </p:cNvPr>
              <p:cNvSpPr/>
              <p:nvPr/>
            </p:nvSpPr>
            <p:spPr>
              <a:xfrm>
                <a:off x="2682903" y="1705317"/>
                <a:ext cx="474083" cy="121712"/>
              </a:xfrm>
              <a:custGeom>
                <a:avLst/>
                <a:gdLst>
                  <a:gd name="connsiteX0" fmla="*/ 12878 w 474083"/>
                  <a:gd name="connsiteY0" fmla="*/ 79 h 121712"/>
                  <a:gd name="connsiteX1" fmla="*/ 461305 w 474083"/>
                  <a:gd name="connsiteY1" fmla="*/ 79 h 121712"/>
                  <a:gd name="connsiteX2" fmla="*/ 474133 w 474083"/>
                  <a:gd name="connsiteY2" fmla="*/ 12891 h 121712"/>
                  <a:gd name="connsiteX3" fmla="*/ 474133 w 474083"/>
                  <a:gd name="connsiteY3" fmla="*/ 12891 h 121712"/>
                  <a:gd name="connsiteX4" fmla="*/ 474133 w 474083"/>
                  <a:gd name="connsiteY4" fmla="*/ 108980 h 121712"/>
                  <a:gd name="connsiteX5" fmla="*/ 461305 w 474083"/>
                  <a:gd name="connsiteY5" fmla="*/ 121792 h 121712"/>
                  <a:gd name="connsiteX6" fmla="*/ 461305 w 474083"/>
                  <a:gd name="connsiteY6" fmla="*/ 121792 h 121712"/>
                  <a:gd name="connsiteX7" fmla="*/ 12878 w 474083"/>
                  <a:gd name="connsiteY7" fmla="*/ 121792 h 121712"/>
                  <a:gd name="connsiteX8" fmla="*/ 50 w 474083"/>
                  <a:gd name="connsiteY8" fmla="*/ 108980 h 121712"/>
                  <a:gd name="connsiteX9" fmla="*/ 50 w 474083"/>
                  <a:gd name="connsiteY9" fmla="*/ 108980 h 121712"/>
                  <a:gd name="connsiteX10" fmla="*/ 50 w 474083"/>
                  <a:gd name="connsiteY10" fmla="*/ 12891 h 121712"/>
                  <a:gd name="connsiteX11" fmla="*/ 12878 w 474083"/>
                  <a:gd name="connsiteY11" fmla="*/ 79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4083" h="121712">
                    <a:moveTo>
                      <a:pt x="12878" y="79"/>
                    </a:moveTo>
                    <a:cubicBezTo>
                      <a:pt x="124811" y="79"/>
                      <a:pt x="236743" y="79"/>
                      <a:pt x="461305" y="79"/>
                    </a:cubicBezTo>
                    <a:cubicBezTo>
                      <a:pt x="469857" y="79"/>
                      <a:pt x="474133" y="4350"/>
                      <a:pt x="474133" y="12891"/>
                    </a:cubicBezTo>
                    <a:moveTo>
                      <a:pt x="474133" y="12891"/>
                    </a:moveTo>
                    <a:cubicBezTo>
                      <a:pt x="474133" y="41650"/>
                      <a:pt x="474133" y="70408"/>
                      <a:pt x="474133" y="108980"/>
                    </a:cubicBezTo>
                    <a:cubicBezTo>
                      <a:pt x="474133" y="117521"/>
                      <a:pt x="469857" y="121792"/>
                      <a:pt x="461305" y="121792"/>
                    </a:cubicBezTo>
                    <a:moveTo>
                      <a:pt x="461305" y="121792"/>
                    </a:moveTo>
                    <a:cubicBezTo>
                      <a:pt x="298382" y="121792"/>
                      <a:pt x="135460" y="121792"/>
                      <a:pt x="12878" y="121792"/>
                    </a:cubicBezTo>
                    <a:cubicBezTo>
                      <a:pt x="4326" y="121792"/>
                      <a:pt x="50" y="117521"/>
                      <a:pt x="50" y="108980"/>
                    </a:cubicBezTo>
                    <a:moveTo>
                      <a:pt x="50" y="108980"/>
                    </a:moveTo>
                    <a:cubicBezTo>
                      <a:pt x="50" y="77067"/>
                      <a:pt x="50" y="45154"/>
                      <a:pt x="50" y="12891"/>
                    </a:cubicBezTo>
                    <a:cubicBezTo>
                      <a:pt x="50" y="4350"/>
                      <a:pt x="4326" y="79"/>
                      <a:pt x="12878" y="79"/>
                    </a:cubicBezTo>
                  </a:path>
                </a:pathLst>
              </a:custGeom>
              <a:noFill/>
              <a:ln w="2523" cap="flat">
                <a:solidFill>
                  <a:srgbClr val="EA9536"/>
                </a:solidFill>
                <a:prstDash val="solid"/>
                <a:miter/>
              </a:ln>
            </p:spPr>
            <p:txBody>
              <a:bodyPr rtlCol="0" anchor="ctr"/>
              <a:lstStyle/>
              <a:p>
                <a:endParaRPr lang="en-IN"/>
              </a:p>
            </p:txBody>
          </p:sp>
        </p:grpSp>
        <p:pic>
          <p:nvPicPr>
            <p:cNvPr id="345" name="Picture 344">
              <a:extLst>
                <a:ext uri="{FF2B5EF4-FFF2-40B4-BE49-F238E27FC236}">
                  <a16:creationId xmlns:a16="http://schemas.microsoft.com/office/drawing/2014/main" id="{B9ADA967-F2BF-1495-BD53-D67448836334}"/>
                </a:ext>
              </a:extLst>
            </p:cNvPr>
            <p:cNvPicPr>
              <a:picLocks noChangeAspect="1"/>
            </p:cNvPicPr>
            <p:nvPr/>
          </p:nvPicPr>
          <p:blipFill>
            <a:blip r:embed="rId2"/>
            <a:stretch>
              <a:fillRect/>
            </a:stretch>
          </p:blipFill>
          <p:spPr>
            <a:xfrm>
              <a:off x="2714974" y="1734144"/>
              <a:ext cx="409942" cy="89683"/>
            </a:xfrm>
            <a:custGeom>
              <a:avLst/>
              <a:gdLst>
                <a:gd name="connsiteX0" fmla="*/ 55 w 409942"/>
                <a:gd name="connsiteY0" fmla="*/ 84 h 89683"/>
                <a:gd name="connsiteX1" fmla="*/ 409997 w 409942"/>
                <a:gd name="connsiteY1" fmla="*/ 84 h 89683"/>
                <a:gd name="connsiteX2" fmla="*/ 409997 w 409942"/>
                <a:gd name="connsiteY2" fmla="*/ 89767 h 89683"/>
                <a:gd name="connsiteX3" fmla="*/ 55 w 409942"/>
                <a:gd name="connsiteY3" fmla="*/ 89767 h 89683"/>
              </a:gdLst>
              <a:ahLst/>
              <a:cxnLst>
                <a:cxn ang="0">
                  <a:pos x="connsiteX0" y="connsiteY0"/>
                </a:cxn>
                <a:cxn ang="0">
                  <a:pos x="connsiteX1" y="connsiteY1"/>
                </a:cxn>
                <a:cxn ang="0">
                  <a:pos x="connsiteX2" y="connsiteY2"/>
                </a:cxn>
                <a:cxn ang="0">
                  <a:pos x="connsiteX3" y="connsiteY3"/>
                </a:cxn>
              </a:cxnLst>
              <a:rect l="l" t="t" r="r" b="b"/>
              <a:pathLst>
                <a:path w="409942" h="89683">
                  <a:moveTo>
                    <a:pt x="55" y="84"/>
                  </a:moveTo>
                  <a:lnTo>
                    <a:pt x="409997" y="84"/>
                  </a:lnTo>
                  <a:lnTo>
                    <a:pt x="409997" y="89767"/>
                  </a:lnTo>
                  <a:lnTo>
                    <a:pt x="55" y="89767"/>
                  </a:lnTo>
                  <a:close/>
                </a:path>
              </a:pathLst>
            </a:custGeom>
          </p:spPr>
        </p:pic>
        <p:grpSp>
          <p:nvGrpSpPr>
            <p:cNvPr id="346" name="Graphic 6">
              <a:extLst>
                <a:ext uri="{FF2B5EF4-FFF2-40B4-BE49-F238E27FC236}">
                  <a16:creationId xmlns:a16="http://schemas.microsoft.com/office/drawing/2014/main" id="{FEDC627B-D8B1-C2F2-A92B-D60F411978CC}"/>
                </a:ext>
              </a:extLst>
            </p:cNvPr>
            <p:cNvGrpSpPr/>
            <p:nvPr/>
          </p:nvGrpSpPr>
          <p:grpSpPr>
            <a:xfrm>
              <a:off x="3910906" y="1603890"/>
              <a:ext cx="801369" cy="4592374"/>
              <a:chOff x="3910906" y="1603890"/>
              <a:chExt cx="801369" cy="4592374"/>
            </a:xfrm>
          </p:grpSpPr>
          <p:sp>
            <p:nvSpPr>
              <p:cNvPr id="456" name="Freeform: Shape 455">
                <a:extLst>
                  <a:ext uri="{FF2B5EF4-FFF2-40B4-BE49-F238E27FC236}">
                    <a16:creationId xmlns:a16="http://schemas.microsoft.com/office/drawing/2014/main" id="{76BC6365-B84A-C99C-AC9C-4D600CACBE23}"/>
                  </a:ext>
                </a:extLst>
              </p:cNvPr>
              <p:cNvSpPr/>
              <p:nvPr/>
            </p:nvSpPr>
            <p:spPr>
              <a:xfrm>
                <a:off x="3910906" y="1603890"/>
                <a:ext cx="801369" cy="4412484"/>
              </a:xfrm>
              <a:custGeom>
                <a:avLst/>
                <a:gdLst>
                  <a:gd name="connsiteX0" fmla="*/ 77211 w 801369"/>
                  <a:gd name="connsiteY0" fmla="*/ 64 h 4412484"/>
                  <a:gd name="connsiteX1" fmla="*/ 742682 w 801369"/>
                  <a:gd name="connsiteY1" fmla="*/ 1265 h 4412484"/>
                  <a:gd name="connsiteX2" fmla="*/ 782369 w 801369"/>
                  <a:gd name="connsiteY2" fmla="*/ 19281 h 4412484"/>
                  <a:gd name="connsiteX3" fmla="*/ 800409 w 801369"/>
                  <a:gd name="connsiteY3" fmla="*/ 58918 h 4412484"/>
                  <a:gd name="connsiteX4" fmla="*/ 801611 w 801369"/>
                  <a:gd name="connsiteY4" fmla="*/ 4336878 h 4412484"/>
                  <a:gd name="connsiteX5" fmla="*/ 790787 w 801369"/>
                  <a:gd name="connsiteY5" fmla="*/ 4383721 h 4412484"/>
                  <a:gd name="connsiteX6" fmla="*/ 771545 w 801369"/>
                  <a:gd name="connsiteY6" fmla="*/ 4402939 h 4412484"/>
                  <a:gd name="connsiteX7" fmla="*/ 742682 w 801369"/>
                  <a:gd name="connsiteY7" fmla="*/ 4412548 h 4412484"/>
                  <a:gd name="connsiteX8" fmla="*/ 59171 w 801369"/>
                  <a:gd name="connsiteY8" fmla="*/ 4412548 h 4412484"/>
                  <a:gd name="connsiteX9" fmla="*/ 19484 w 801369"/>
                  <a:gd name="connsiteY9" fmla="*/ 4394531 h 4412484"/>
                  <a:gd name="connsiteX10" fmla="*/ 1444 w 801369"/>
                  <a:gd name="connsiteY10" fmla="*/ 4354894 h 4412484"/>
                  <a:gd name="connsiteX11" fmla="*/ 241 w 801369"/>
                  <a:gd name="connsiteY11" fmla="*/ 76935 h 4412484"/>
                  <a:gd name="connsiteX12" fmla="*/ 5052 w 801369"/>
                  <a:gd name="connsiteY12" fmla="*/ 43304 h 4412484"/>
                  <a:gd name="connsiteX13" fmla="*/ 19484 w 801369"/>
                  <a:gd name="connsiteY13" fmla="*/ 19281 h 4412484"/>
                  <a:gd name="connsiteX14" fmla="*/ 43537 w 801369"/>
                  <a:gd name="connsiteY14" fmla="*/ 4868 h 4412484"/>
                  <a:gd name="connsiteX15" fmla="*/ 77211 w 801369"/>
                  <a:gd name="connsiteY15" fmla="*/ 64 h 441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01369" h="4412484">
                    <a:moveTo>
                      <a:pt x="77211" y="64"/>
                    </a:moveTo>
                    <a:lnTo>
                      <a:pt x="742682" y="1265"/>
                    </a:lnTo>
                    <a:lnTo>
                      <a:pt x="782369" y="19281"/>
                    </a:lnTo>
                    <a:lnTo>
                      <a:pt x="800409" y="58918"/>
                    </a:lnTo>
                    <a:lnTo>
                      <a:pt x="801611" y="4336878"/>
                    </a:lnTo>
                    <a:lnTo>
                      <a:pt x="790787" y="4383721"/>
                    </a:lnTo>
                    <a:lnTo>
                      <a:pt x="771545" y="4402939"/>
                    </a:lnTo>
                    <a:lnTo>
                      <a:pt x="742682" y="4412548"/>
                    </a:lnTo>
                    <a:lnTo>
                      <a:pt x="59171" y="4412548"/>
                    </a:lnTo>
                    <a:lnTo>
                      <a:pt x="19484" y="4394531"/>
                    </a:lnTo>
                    <a:lnTo>
                      <a:pt x="1444" y="4354894"/>
                    </a:lnTo>
                    <a:lnTo>
                      <a:pt x="241" y="76935"/>
                    </a:lnTo>
                    <a:lnTo>
                      <a:pt x="5052" y="43304"/>
                    </a:lnTo>
                    <a:lnTo>
                      <a:pt x="19484" y="19281"/>
                    </a:lnTo>
                    <a:lnTo>
                      <a:pt x="43537" y="4868"/>
                    </a:lnTo>
                    <a:lnTo>
                      <a:pt x="77211" y="64"/>
                    </a:lnTo>
                  </a:path>
                </a:pathLst>
              </a:custGeom>
              <a:solidFill>
                <a:srgbClr val="FFF9F2"/>
              </a:solidFill>
              <a:ln w="0" cap="flat">
                <a:noFill/>
                <a:prstDash val="solid"/>
                <a:miter/>
              </a:ln>
            </p:spPr>
            <p:txBody>
              <a:bodyPr rtlCol="0" anchor="ctr"/>
              <a:lstStyle/>
              <a:p>
                <a:endParaRPr lang="en-IN"/>
              </a:p>
            </p:txBody>
          </p:sp>
          <p:sp>
            <p:nvSpPr>
              <p:cNvPr id="457" name="Freeform: Shape 456">
                <a:extLst>
                  <a:ext uri="{FF2B5EF4-FFF2-40B4-BE49-F238E27FC236}">
                    <a16:creationId xmlns:a16="http://schemas.microsoft.com/office/drawing/2014/main" id="{8A85FA84-6A59-92B4-F532-733D095179BF}"/>
                  </a:ext>
                </a:extLst>
              </p:cNvPr>
              <p:cNvSpPr/>
              <p:nvPr/>
            </p:nvSpPr>
            <p:spPr>
              <a:xfrm>
                <a:off x="3910906" y="1603890"/>
                <a:ext cx="801369" cy="4413685"/>
              </a:xfrm>
              <a:custGeom>
                <a:avLst/>
                <a:gdLst>
                  <a:gd name="connsiteX0" fmla="*/ 77211 w 801369"/>
                  <a:gd name="connsiteY0" fmla="*/ 64 h 4413685"/>
                  <a:gd name="connsiteX1" fmla="*/ 724642 w 801369"/>
                  <a:gd name="connsiteY1" fmla="*/ 64 h 4413685"/>
                  <a:gd name="connsiteX2" fmla="*/ 801611 w 801369"/>
                  <a:gd name="connsiteY2" fmla="*/ 76935 h 4413685"/>
                  <a:gd name="connsiteX3" fmla="*/ 801611 w 801369"/>
                  <a:gd name="connsiteY3" fmla="*/ 76935 h 4413685"/>
                  <a:gd name="connsiteX4" fmla="*/ 801611 w 801369"/>
                  <a:gd name="connsiteY4" fmla="*/ 4336878 h 4413685"/>
                  <a:gd name="connsiteX5" fmla="*/ 724642 w 801369"/>
                  <a:gd name="connsiteY5" fmla="*/ 4413749 h 4413685"/>
                  <a:gd name="connsiteX6" fmla="*/ 724642 w 801369"/>
                  <a:gd name="connsiteY6" fmla="*/ 4413749 h 4413685"/>
                  <a:gd name="connsiteX7" fmla="*/ 77211 w 801369"/>
                  <a:gd name="connsiteY7" fmla="*/ 4413749 h 4413685"/>
                  <a:gd name="connsiteX8" fmla="*/ 241 w 801369"/>
                  <a:gd name="connsiteY8" fmla="*/ 4336878 h 4413685"/>
                  <a:gd name="connsiteX9" fmla="*/ 241 w 801369"/>
                  <a:gd name="connsiteY9" fmla="*/ 4336878 h 4413685"/>
                  <a:gd name="connsiteX10" fmla="*/ 241 w 801369"/>
                  <a:gd name="connsiteY10" fmla="*/ 76935 h 4413685"/>
                  <a:gd name="connsiteX11" fmla="*/ 77211 w 801369"/>
                  <a:gd name="connsiteY11" fmla="*/ 64 h 441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1369" h="4413685">
                    <a:moveTo>
                      <a:pt x="77211" y="64"/>
                    </a:moveTo>
                    <a:cubicBezTo>
                      <a:pt x="229205" y="64"/>
                      <a:pt x="381200" y="64"/>
                      <a:pt x="724642" y="64"/>
                    </a:cubicBezTo>
                    <a:cubicBezTo>
                      <a:pt x="775955" y="64"/>
                      <a:pt x="801611" y="25687"/>
                      <a:pt x="801611" y="76935"/>
                    </a:cubicBezTo>
                    <a:moveTo>
                      <a:pt x="801611" y="76935"/>
                    </a:moveTo>
                    <a:cubicBezTo>
                      <a:pt x="801611" y="1490325"/>
                      <a:pt x="801611" y="2903716"/>
                      <a:pt x="801611" y="4336878"/>
                    </a:cubicBezTo>
                    <a:cubicBezTo>
                      <a:pt x="801611" y="4388125"/>
                      <a:pt x="775955" y="4413749"/>
                      <a:pt x="724642" y="4413749"/>
                    </a:cubicBezTo>
                    <a:moveTo>
                      <a:pt x="724642" y="4413749"/>
                    </a:moveTo>
                    <a:cubicBezTo>
                      <a:pt x="481707" y="4413749"/>
                      <a:pt x="238772" y="4413749"/>
                      <a:pt x="77211" y="4413749"/>
                    </a:cubicBezTo>
                    <a:cubicBezTo>
                      <a:pt x="25898" y="4413749"/>
                      <a:pt x="241" y="4388125"/>
                      <a:pt x="241" y="4336878"/>
                    </a:cubicBezTo>
                    <a:moveTo>
                      <a:pt x="241" y="4336878"/>
                    </a:moveTo>
                    <a:cubicBezTo>
                      <a:pt x="241" y="3059455"/>
                      <a:pt x="241" y="1782033"/>
                      <a:pt x="241" y="76935"/>
                    </a:cubicBezTo>
                    <a:cubicBezTo>
                      <a:pt x="241" y="25687"/>
                      <a:pt x="25898" y="64"/>
                      <a:pt x="77211" y="64"/>
                    </a:cubicBezTo>
                  </a:path>
                </a:pathLst>
              </a:custGeom>
              <a:noFill/>
              <a:ln w="7989" cap="flat">
                <a:solidFill>
                  <a:srgbClr val="EA9536"/>
                </a:solidFill>
                <a:prstDash val="solid"/>
                <a:miter/>
              </a:ln>
            </p:spPr>
            <p:txBody>
              <a:bodyPr rtlCol="0" anchor="ctr"/>
              <a:lstStyle/>
              <a:p>
                <a:endParaRPr lang="en-IN"/>
              </a:p>
            </p:txBody>
          </p:sp>
        </p:grpSp>
        <p:grpSp>
          <p:nvGrpSpPr>
            <p:cNvPr id="347" name="Graphic 6">
              <a:extLst>
                <a:ext uri="{FF2B5EF4-FFF2-40B4-BE49-F238E27FC236}">
                  <a16:creationId xmlns:a16="http://schemas.microsoft.com/office/drawing/2014/main" id="{54D0FEE7-1EC6-F620-4232-2D1E7B045B60}"/>
                </a:ext>
              </a:extLst>
            </p:cNvPr>
            <p:cNvGrpSpPr/>
            <p:nvPr/>
          </p:nvGrpSpPr>
          <p:grpSpPr>
            <a:xfrm>
              <a:off x="3975047" y="1639123"/>
              <a:ext cx="802726" cy="126639"/>
              <a:chOff x="3975047" y="1639123"/>
              <a:chExt cx="802726" cy="126639"/>
            </a:xfrm>
          </p:grpSpPr>
          <p:sp>
            <p:nvSpPr>
              <p:cNvPr id="454" name="Freeform: Shape 453">
                <a:extLst>
                  <a:ext uri="{FF2B5EF4-FFF2-40B4-BE49-F238E27FC236}">
                    <a16:creationId xmlns:a16="http://schemas.microsoft.com/office/drawing/2014/main" id="{DD2147AA-61B6-16A0-B301-7388DA73B113}"/>
                  </a:ext>
                </a:extLst>
              </p:cNvPr>
              <p:cNvSpPr/>
              <p:nvPr/>
            </p:nvSpPr>
            <p:spPr>
              <a:xfrm>
                <a:off x="3975047" y="1639123"/>
                <a:ext cx="802726" cy="121712"/>
              </a:xfrm>
              <a:custGeom>
                <a:avLst/>
                <a:gdLst>
                  <a:gd name="connsiteX0" fmla="*/ 13080 w 802726"/>
                  <a:gd name="connsiteY0" fmla="*/ 69 h 121712"/>
                  <a:gd name="connsiteX1" fmla="*/ 790150 w 802726"/>
                  <a:gd name="connsiteY1" fmla="*/ 69 h 121712"/>
                  <a:gd name="connsiteX2" fmla="*/ 799771 w 802726"/>
                  <a:gd name="connsiteY2" fmla="*/ 3272 h 121712"/>
                  <a:gd name="connsiteX3" fmla="*/ 802978 w 802726"/>
                  <a:gd name="connsiteY3" fmla="*/ 12881 h 121712"/>
                  <a:gd name="connsiteX4" fmla="*/ 802978 w 802726"/>
                  <a:gd name="connsiteY4" fmla="*/ 108970 h 121712"/>
                  <a:gd name="connsiteX5" fmla="*/ 799771 w 802726"/>
                  <a:gd name="connsiteY5" fmla="*/ 118579 h 121712"/>
                  <a:gd name="connsiteX6" fmla="*/ 790150 w 802726"/>
                  <a:gd name="connsiteY6" fmla="*/ 121782 h 121712"/>
                  <a:gd name="connsiteX7" fmla="*/ 13080 w 802726"/>
                  <a:gd name="connsiteY7" fmla="*/ 121782 h 121712"/>
                  <a:gd name="connsiteX8" fmla="*/ 3459 w 802726"/>
                  <a:gd name="connsiteY8" fmla="*/ 118579 h 121712"/>
                  <a:gd name="connsiteX9" fmla="*/ 251 w 802726"/>
                  <a:gd name="connsiteY9" fmla="*/ 108970 h 121712"/>
                  <a:gd name="connsiteX10" fmla="*/ 251 w 802726"/>
                  <a:gd name="connsiteY10" fmla="*/ 12881 h 121712"/>
                  <a:gd name="connsiteX11" fmla="*/ 3459 w 802726"/>
                  <a:gd name="connsiteY11" fmla="*/ 3272 h 121712"/>
                  <a:gd name="connsiteX12" fmla="*/ 13080 w 802726"/>
                  <a:gd name="connsiteY12" fmla="*/ 69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2726" h="121712">
                    <a:moveTo>
                      <a:pt x="13080" y="69"/>
                    </a:moveTo>
                    <a:lnTo>
                      <a:pt x="790150" y="69"/>
                    </a:lnTo>
                    <a:lnTo>
                      <a:pt x="799771" y="3272"/>
                    </a:lnTo>
                    <a:lnTo>
                      <a:pt x="802978" y="12881"/>
                    </a:lnTo>
                    <a:lnTo>
                      <a:pt x="802978" y="108970"/>
                    </a:lnTo>
                    <a:lnTo>
                      <a:pt x="799771" y="118579"/>
                    </a:lnTo>
                    <a:lnTo>
                      <a:pt x="790150" y="121782"/>
                    </a:lnTo>
                    <a:lnTo>
                      <a:pt x="13080" y="121782"/>
                    </a:lnTo>
                    <a:lnTo>
                      <a:pt x="3459" y="118579"/>
                    </a:lnTo>
                    <a:lnTo>
                      <a:pt x="251" y="108970"/>
                    </a:lnTo>
                    <a:lnTo>
                      <a:pt x="251" y="12881"/>
                    </a:lnTo>
                    <a:lnTo>
                      <a:pt x="3459" y="3272"/>
                    </a:lnTo>
                    <a:lnTo>
                      <a:pt x="13080" y="69"/>
                    </a:lnTo>
                  </a:path>
                </a:pathLst>
              </a:custGeom>
              <a:solidFill>
                <a:srgbClr val="FFFFFF"/>
              </a:solidFill>
              <a:ln w="0" cap="flat">
                <a:noFill/>
                <a:prstDash val="solid"/>
                <a:miter/>
              </a:ln>
            </p:spPr>
            <p:txBody>
              <a:bodyPr rtlCol="0" anchor="ctr"/>
              <a:lstStyle/>
              <a:p>
                <a:endParaRPr lang="en-IN"/>
              </a:p>
            </p:txBody>
          </p:sp>
          <p:sp>
            <p:nvSpPr>
              <p:cNvPr id="455" name="Freeform: Shape 454">
                <a:extLst>
                  <a:ext uri="{FF2B5EF4-FFF2-40B4-BE49-F238E27FC236}">
                    <a16:creationId xmlns:a16="http://schemas.microsoft.com/office/drawing/2014/main" id="{45BDCDC5-35A7-B167-E86A-37D0E1C32047}"/>
                  </a:ext>
                </a:extLst>
              </p:cNvPr>
              <p:cNvSpPr/>
              <p:nvPr/>
            </p:nvSpPr>
            <p:spPr>
              <a:xfrm>
                <a:off x="3975047" y="1639123"/>
                <a:ext cx="802726" cy="121712"/>
              </a:xfrm>
              <a:custGeom>
                <a:avLst/>
                <a:gdLst>
                  <a:gd name="connsiteX0" fmla="*/ 13080 w 802726"/>
                  <a:gd name="connsiteY0" fmla="*/ 69 h 121712"/>
                  <a:gd name="connsiteX1" fmla="*/ 790150 w 802726"/>
                  <a:gd name="connsiteY1" fmla="*/ 69 h 121712"/>
                  <a:gd name="connsiteX2" fmla="*/ 802978 w 802726"/>
                  <a:gd name="connsiteY2" fmla="*/ 12881 h 121712"/>
                  <a:gd name="connsiteX3" fmla="*/ 802978 w 802726"/>
                  <a:gd name="connsiteY3" fmla="*/ 12881 h 121712"/>
                  <a:gd name="connsiteX4" fmla="*/ 802978 w 802726"/>
                  <a:gd name="connsiteY4" fmla="*/ 108970 h 121712"/>
                  <a:gd name="connsiteX5" fmla="*/ 790150 w 802726"/>
                  <a:gd name="connsiteY5" fmla="*/ 121782 h 121712"/>
                  <a:gd name="connsiteX6" fmla="*/ 790150 w 802726"/>
                  <a:gd name="connsiteY6" fmla="*/ 121782 h 121712"/>
                  <a:gd name="connsiteX7" fmla="*/ 13080 w 802726"/>
                  <a:gd name="connsiteY7" fmla="*/ 121782 h 121712"/>
                  <a:gd name="connsiteX8" fmla="*/ 251 w 802726"/>
                  <a:gd name="connsiteY8" fmla="*/ 108970 h 121712"/>
                  <a:gd name="connsiteX9" fmla="*/ 251 w 802726"/>
                  <a:gd name="connsiteY9" fmla="*/ 108970 h 121712"/>
                  <a:gd name="connsiteX10" fmla="*/ 251 w 802726"/>
                  <a:gd name="connsiteY10" fmla="*/ 12881 h 121712"/>
                  <a:gd name="connsiteX11" fmla="*/ 13080 w 802726"/>
                  <a:gd name="connsiteY11" fmla="*/ 69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2726" h="121712">
                    <a:moveTo>
                      <a:pt x="13080" y="69"/>
                    </a:moveTo>
                    <a:cubicBezTo>
                      <a:pt x="287068" y="69"/>
                      <a:pt x="561057" y="69"/>
                      <a:pt x="790150" y="69"/>
                    </a:cubicBezTo>
                    <a:cubicBezTo>
                      <a:pt x="798702" y="69"/>
                      <a:pt x="802978" y="4340"/>
                      <a:pt x="802978" y="12881"/>
                    </a:cubicBezTo>
                    <a:moveTo>
                      <a:pt x="802978" y="12881"/>
                    </a:moveTo>
                    <a:cubicBezTo>
                      <a:pt x="802978" y="40252"/>
                      <a:pt x="802978" y="67624"/>
                      <a:pt x="802978" y="108970"/>
                    </a:cubicBezTo>
                    <a:cubicBezTo>
                      <a:pt x="802978" y="117511"/>
                      <a:pt x="798702" y="121782"/>
                      <a:pt x="790150" y="121782"/>
                    </a:cubicBezTo>
                    <a:moveTo>
                      <a:pt x="790150" y="121782"/>
                    </a:moveTo>
                    <a:cubicBezTo>
                      <a:pt x="600561" y="121782"/>
                      <a:pt x="410972" y="121782"/>
                      <a:pt x="13080" y="121782"/>
                    </a:cubicBezTo>
                    <a:cubicBezTo>
                      <a:pt x="4528" y="121782"/>
                      <a:pt x="251" y="117511"/>
                      <a:pt x="251" y="108970"/>
                    </a:cubicBezTo>
                    <a:moveTo>
                      <a:pt x="251" y="108970"/>
                    </a:moveTo>
                    <a:cubicBezTo>
                      <a:pt x="251" y="77723"/>
                      <a:pt x="251" y="46476"/>
                      <a:pt x="251" y="12881"/>
                    </a:cubicBezTo>
                    <a:cubicBezTo>
                      <a:pt x="251" y="4340"/>
                      <a:pt x="4528" y="69"/>
                      <a:pt x="13080" y="69"/>
                    </a:cubicBezTo>
                  </a:path>
                </a:pathLst>
              </a:custGeom>
              <a:noFill/>
              <a:ln w="2523" cap="flat">
                <a:solidFill>
                  <a:srgbClr val="EA9536"/>
                </a:solidFill>
                <a:prstDash val="solid"/>
                <a:miter/>
              </a:ln>
            </p:spPr>
            <p:txBody>
              <a:bodyPr rtlCol="0" anchor="ctr"/>
              <a:lstStyle/>
              <a:p>
                <a:endParaRPr lang="en-IN"/>
              </a:p>
            </p:txBody>
          </p:sp>
        </p:grpSp>
        <p:pic>
          <p:nvPicPr>
            <p:cNvPr id="348" name="Picture 347">
              <a:extLst>
                <a:ext uri="{FF2B5EF4-FFF2-40B4-BE49-F238E27FC236}">
                  <a16:creationId xmlns:a16="http://schemas.microsoft.com/office/drawing/2014/main" id="{440B93B2-511D-18CA-D650-B9E4275FC6CB}"/>
                </a:ext>
              </a:extLst>
            </p:cNvPr>
            <p:cNvPicPr>
              <a:picLocks noChangeAspect="1"/>
            </p:cNvPicPr>
            <p:nvPr/>
          </p:nvPicPr>
          <p:blipFill>
            <a:blip r:embed="rId3"/>
            <a:stretch>
              <a:fillRect/>
            </a:stretch>
          </p:blipFill>
          <p:spPr>
            <a:xfrm>
              <a:off x="4007118" y="1667949"/>
              <a:ext cx="738585" cy="89683"/>
            </a:xfrm>
            <a:custGeom>
              <a:avLst/>
              <a:gdLst>
                <a:gd name="connsiteX0" fmla="*/ 256 w 738585"/>
                <a:gd name="connsiteY0" fmla="*/ 74 h 89683"/>
                <a:gd name="connsiteX1" fmla="*/ 738842 w 738585"/>
                <a:gd name="connsiteY1" fmla="*/ 74 h 89683"/>
                <a:gd name="connsiteX2" fmla="*/ 738842 w 738585"/>
                <a:gd name="connsiteY2" fmla="*/ 89757 h 89683"/>
                <a:gd name="connsiteX3" fmla="*/ 256 w 738585"/>
                <a:gd name="connsiteY3" fmla="*/ 89757 h 89683"/>
              </a:gdLst>
              <a:ahLst/>
              <a:cxnLst>
                <a:cxn ang="0">
                  <a:pos x="connsiteX0" y="connsiteY0"/>
                </a:cxn>
                <a:cxn ang="0">
                  <a:pos x="connsiteX1" y="connsiteY1"/>
                </a:cxn>
                <a:cxn ang="0">
                  <a:pos x="connsiteX2" y="connsiteY2"/>
                </a:cxn>
                <a:cxn ang="0">
                  <a:pos x="connsiteX3" y="connsiteY3"/>
                </a:cxn>
              </a:cxnLst>
              <a:rect l="l" t="t" r="r" b="b"/>
              <a:pathLst>
                <a:path w="738585" h="89683">
                  <a:moveTo>
                    <a:pt x="256" y="74"/>
                  </a:moveTo>
                  <a:lnTo>
                    <a:pt x="738842" y="74"/>
                  </a:lnTo>
                  <a:lnTo>
                    <a:pt x="738842" y="89757"/>
                  </a:lnTo>
                  <a:lnTo>
                    <a:pt x="256" y="89757"/>
                  </a:lnTo>
                  <a:close/>
                </a:path>
              </a:pathLst>
            </a:custGeom>
          </p:spPr>
        </p:pic>
        <p:grpSp>
          <p:nvGrpSpPr>
            <p:cNvPr id="349" name="Graphic 6">
              <a:extLst>
                <a:ext uri="{FF2B5EF4-FFF2-40B4-BE49-F238E27FC236}">
                  <a16:creationId xmlns:a16="http://schemas.microsoft.com/office/drawing/2014/main" id="{C3773763-B78A-6756-366E-78757D2BB875}"/>
                </a:ext>
              </a:extLst>
            </p:cNvPr>
            <p:cNvGrpSpPr/>
            <p:nvPr/>
          </p:nvGrpSpPr>
          <p:grpSpPr>
            <a:xfrm>
              <a:off x="5097123" y="4532467"/>
              <a:ext cx="845698" cy="1932929"/>
              <a:chOff x="5097123" y="4532467"/>
              <a:chExt cx="845698" cy="1932929"/>
            </a:xfrm>
          </p:grpSpPr>
          <p:sp>
            <p:nvSpPr>
              <p:cNvPr id="452" name="Freeform: Shape 451">
                <a:extLst>
                  <a:ext uri="{FF2B5EF4-FFF2-40B4-BE49-F238E27FC236}">
                    <a16:creationId xmlns:a16="http://schemas.microsoft.com/office/drawing/2014/main" id="{2568911E-67D5-AA24-B5B0-79F3C6BD6075}"/>
                  </a:ext>
                </a:extLst>
              </p:cNvPr>
              <p:cNvSpPr/>
              <p:nvPr/>
            </p:nvSpPr>
            <p:spPr>
              <a:xfrm>
                <a:off x="5097123" y="4532467"/>
                <a:ext cx="845698" cy="1857719"/>
              </a:xfrm>
              <a:custGeom>
                <a:avLst/>
                <a:gdLst>
                  <a:gd name="connsiteX0" fmla="*/ 77396 w 845698"/>
                  <a:gd name="connsiteY0" fmla="*/ 521 h 1857719"/>
                  <a:gd name="connsiteX1" fmla="*/ 769156 w 845698"/>
                  <a:gd name="connsiteY1" fmla="*/ 521 h 1857719"/>
                  <a:gd name="connsiteX2" fmla="*/ 816059 w 845698"/>
                  <a:gd name="connsiteY2" fmla="*/ 11331 h 1857719"/>
                  <a:gd name="connsiteX3" fmla="*/ 835301 w 845698"/>
                  <a:gd name="connsiteY3" fmla="*/ 30548 h 1857719"/>
                  <a:gd name="connsiteX4" fmla="*/ 841314 w 845698"/>
                  <a:gd name="connsiteY4" fmla="*/ 43761 h 1857719"/>
                  <a:gd name="connsiteX5" fmla="*/ 846125 w 845698"/>
                  <a:gd name="connsiteY5" fmla="*/ 77392 h 1857719"/>
                  <a:gd name="connsiteX6" fmla="*/ 846125 w 845698"/>
                  <a:gd name="connsiteY6" fmla="*/ 1781369 h 1857719"/>
                  <a:gd name="connsiteX7" fmla="*/ 835301 w 845698"/>
                  <a:gd name="connsiteY7" fmla="*/ 1828212 h 1857719"/>
                  <a:gd name="connsiteX8" fmla="*/ 816059 w 845698"/>
                  <a:gd name="connsiteY8" fmla="*/ 1847430 h 1857719"/>
                  <a:gd name="connsiteX9" fmla="*/ 802830 w 845698"/>
                  <a:gd name="connsiteY9" fmla="*/ 1853436 h 1857719"/>
                  <a:gd name="connsiteX10" fmla="*/ 769156 w 845698"/>
                  <a:gd name="connsiteY10" fmla="*/ 1858240 h 1857719"/>
                  <a:gd name="connsiteX11" fmla="*/ 77396 w 845698"/>
                  <a:gd name="connsiteY11" fmla="*/ 1858240 h 1857719"/>
                  <a:gd name="connsiteX12" fmla="*/ 30493 w 845698"/>
                  <a:gd name="connsiteY12" fmla="*/ 1847430 h 1857719"/>
                  <a:gd name="connsiteX13" fmla="*/ 19669 w 845698"/>
                  <a:gd name="connsiteY13" fmla="*/ 1839022 h 1857719"/>
                  <a:gd name="connsiteX14" fmla="*/ 5237 w 845698"/>
                  <a:gd name="connsiteY14" fmla="*/ 1815000 h 1857719"/>
                  <a:gd name="connsiteX15" fmla="*/ 426 w 845698"/>
                  <a:gd name="connsiteY15" fmla="*/ 1781369 h 1857719"/>
                  <a:gd name="connsiteX16" fmla="*/ 426 w 845698"/>
                  <a:gd name="connsiteY16" fmla="*/ 77392 h 1857719"/>
                  <a:gd name="connsiteX17" fmla="*/ 5237 w 845698"/>
                  <a:gd name="connsiteY17" fmla="*/ 43761 h 1857719"/>
                  <a:gd name="connsiteX18" fmla="*/ 19669 w 845698"/>
                  <a:gd name="connsiteY18" fmla="*/ 19738 h 1857719"/>
                  <a:gd name="connsiteX19" fmla="*/ 43722 w 845698"/>
                  <a:gd name="connsiteY19" fmla="*/ 5325 h 1857719"/>
                  <a:gd name="connsiteX20" fmla="*/ 77396 w 845698"/>
                  <a:gd name="connsiteY20" fmla="*/ 521 h 185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45698" h="1857719">
                    <a:moveTo>
                      <a:pt x="77396" y="521"/>
                    </a:moveTo>
                    <a:lnTo>
                      <a:pt x="769156" y="521"/>
                    </a:lnTo>
                    <a:lnTo>
                      <a:pt x="816059" y="11331"/>
                    </a:lnTo>
                    <a:lnTo>
                      <a:pt x="835301" y="30548"/>
                    </a:lnTo>
                    <a:lnTo>
                      <a:pt x="841314" y="43761"/>
                    </a:lnTo>
                    <a:lnTo>
                      <a:pt x="846125" y="77392"/>
                    </a:lnTo>
                    <a:lnTo>
                      <a:pt x="846125" y="1781369"/>
                    </a:lnTo>
                    <a:lnTo>
                      <a:pt x="835301" y="1828212"/>
                    </a:lnTo>
                    <a:lnTo>
                      <a:pt x="816059" y="1847430"/>
                    </a:lnTo>
                    <a:lnTo>
                      <a:pt x="802830" y="1853436"/>
                    </a:lnTo>
                    <a:lnTo>
                      <a:pt x="769156" y="1858240"/>
                    </a:lnTo>
                    <a:lnTo>
                      <a:pt x="77396" y="1858240"/>
                    </a:lnTo>
                    <a:lnTo>
                      <a:pt x="30493" y="1847430"/>
                    </a:lnTo>
                    <a:lnTo>
                      <a:pt x="19669" y="1839022"/>
                    </a:lnTo>
                    <a:lnTo>
                      <a:pt x="5237" y="1815000"/>
                    </a:lnTo>
                    <a:lnTo>
                      <a:pt x="426" y="1781369"/>
                    </a:lnTo>
                    <a:lnTo>
                      <a:pt x="426" y="77392"/>
                    </a:lnTo>
                    <a:lnTo>
                      <a:pt x="5237" y="43761"/>
                    </a:lnTo>
                    <a:lnTo>
                      <a:pt x="19669" y="19738"/>
                    </a:lnTo>
                    <a:lnTo>
                      <a:pt x="43722" y="5325"/>
                    </a:lnTo>
                    <a:lnTo>
                      <a:pt x="77396" y="521"/>
                    </a:lnTo>
                  </a:path>
                </a:pathLst>
              </a:custGeom>
              <a:solidFill>
                <a:srgbClr val="FFF9F2"/>
              </a:solidFill>
              <a:ln w="0" cap="flat">
                <a:noFill/>
                <a:prstDash val="solid"/>
                <a:miter/>
              </a:ln>
            </p:spPr>
            <p:txBody>
              <a:bodyPr rtlCol="0" anchor="ctr"/>
              <a:lstStyle/>
              <a:p>
                <a:endParaRPr lang="en-IN"/>
              </a:p>
            </p:txBody>
          </p:sp>
          <p:sp>
            <p:nvSpPr>
              <p:cNvPr id="453" name="Freeform: Shape 452">
                <a:extLst>
                  <a:ext uri="{FF2B5EF4-FFF2-40B4-BE49-F238E27FC236}">
                    <a16:creationId xmlns:a16="http://schemas.microsoft.com/office/drawing/2014/main" id="{511F5CAB-DB09-711D-993C-BF0BD4ECEF67}"/>
                  </a:ext>
                </a:extLst>
              </p:cNvPr>
              <p:cNvSpPr/>
              <p:nvPr/>
            </p:nvSpPr>
            <p:spPr>
              <a:xfrm>
                <a:off x="5097123" y="4532467"/>
                <a:ext cx="845698" cy="1857719"/>
              </a:xfrm>
              <a:custGeom>
                <a:avLst/>
                <a:gdLst>
                  <a:gd name="connsiteX0" fmla="*/ 77396 w 845698"/>
                  <a:gd name="connsiteY0" fmla="*/ 521 h 1857719"/>
                  <a:gd name="connsiteX1" fmla="*/ 769156 w 845698"/>
                  <a:gd name="connsiteY1" fmla="*/ 521 h 1857719"/>
                  <a:gd name="connsiteX2" fmla="*/ 846125 w 845698"/>
                  <a:gd name="connsiteY2" fmla="*/ 77392 h 1857719"/>
                  <a:gd name="connsiteX3" fmla="*/ 846125 w 845698"/>
                  <a:gd name="connsiteY3" fmla="*/ 77392 h 1857719"/>
                  <a:gd name="connsiteX4" fmla="*/ 846125 w 845698"/>
                  <a:gd name="connsiteY4" fmla="*/ 1781369 h 1857719"/>
                  <a:gd name="connsiteX5" fmla="*/ 769156 w 845698"/>
                  <a:gd name="connsiteY5" fmla="*/ 1858240 h 1857719"/>
                  <a:gd name="connsiteX6" fmla="*/ 769156 w 845698"/>
                  <a:gd name="connsiteY6" fmla="*/ 1858240 h 1857719"/>
                  <a:gd name="connsiteX7" fmla="*/ 77396 w 845698"/>
                  <a:gd name="connsiteY7" fmla="*/ 1858240 h 1857719"/>
                  <a:gd name="connsiteX8" fmla="*/ 426 w 845698"/>
                  <a:gd name="connsiteY8" fmla="*/ 1781369 h 1857719"/>
                  <a:gd name="connsiteX9" fmla="*/ 426 w 845698"/>
                  <a:gd name="connsiteY9" fmla="*/ 1781369 h 1857719"/>
                  <a:gd name="connsiteX10" fmla="*/ 426 w 845698"/>
                  <a:gd name="connsiteY10" fmla="*/ 77392 h 1857719"/>
                  <a:gd name="connsiteX11" fmla="*/ 77396 w 845698"/>
                  <a:gd name="connsiteY11" fmla="*/ 521 h 185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5698" h="1857719">
                    <a:moveTo>
                      <a:pt x="77396" y="521"/>
                    </a:moveTo>
                    <a:cubicBezTo>
                      <a:pt x="306854" y="521"/>
                      <a:pt x="536311" y="521"/>
                      <a:pt x="769156" y="521"/>
                    </a:cubicBezTo>
                    <a:cubicBezTo>
                      <a:pt x="820469" y="521"/>
                      <a:pt x="846125" y="26144"/>
                      <a:pt x="846125" y="77392"/>
                    </a:cubicBezTo>
                    <a:moveTo>
                      <a:pt x="846125" y="77392"/>
                    </a:moveTo>
                    <a:cubicBezTo>
                      <a:pt x="846125" y="652663"/>
                      <a:pt x="846125" y="1227934"/>
                      <a:pt x="846125" y="1781369"/>
                    </a:cubicBezTo>
                    <a:cubicBezTo>
                      <a:pt x="846125" y="1832616"/>
                      <a:pt x="820469" y="1858240"/>
                      <a:pt x="769156" y="1858240"/>
                    </a:cubicBezTo>
                    <a:moveTo>
                      <a:pt x="769156" y="1858240"/>
                    </a:moveTo>
                    <a:cubicBezTo>
                      <a:pt x="586252" y="1858240"/>
                      <a:pt x="403349" y="1858240"/>
                      <a:pt x="77396" y="1858240"/>
                    </a:cubicBezTo>
                    <a:cubicBezTo>
                      <a:pt x="26083" y="1858240"/>
                      <a:pt x="426" y="1832616"/>
                      <a:pt x="426" y="1781369"/>
                    </a:cubicBezTo>
                    <a:moveTo>
                      <a:pt x="426" y="1781369"/>
                    </a:moveTo>
                    <a:cubicBezTo>
                      <a:pt x="426" y="1303983"/>
                      <a:pt x="426" y="826597"/>
                      <a:pt x="426" y="77392"/>
                    </a:cubicBezTo>
                    <a:cubicBezTo>
                      <a:pt x="426" y="26144"/>
                      <a:pt x="26083" y="521"/>
                      <a:pt x="77396" y="521"/>
                    </a:cubicBezTo>
                  </a:path>
                </a:pathLst>
              </a:custGeom>
              <a:noFill/>
              <a:ln w="7989" cap="flat">
                <a:solidFill>
                  <a:srgbClr val="EA9536"/>
                </a:solidFill>
                <a:prstDash val="solid"/>
                <a:miter/>
              </a:ln>
            </p:spPr>
            <p:txBody>
              <a:bodyPr rtlCol="0" anchor="ctr"/>
              <a:lstStyle/>
              <a:p>
                <a:endParaRPr lang="en-IN"/>
              </a:p>
            </p:txBody>
          </p:sp>
        </p:grpSp>
        <p:grpSp>
          <p:nvGrpSpPr>
            <p:cNvPr id="350" name="Graphic 6">
              <a:extLst>
                <a:ext uri="{FF2B5EF4-FFF2-40B4-BE49-F238E27FC236}">
                  <a16:creationId xmlns:a16="http://schemas.microsoft.com/office/drawing/2014/main" id="{E34F1471-2E1E-C1E9-083B-29FF136F46B6}"/>
                </a:ext>
              </a:extLst>
            </p:cNvPr>
            <p:cNvGrpSpPr/>
            <p:nvPr/>
          </p:nvGrpSpPr>
          <p:grpSpPr>
            <a:xfrm>
              <a:off x="5161264" y="4567700"/>
              <a:ext cx="717178" cy="126639"/>
              <a:chOff x="5161264" y="4567700"/>
              <a:chExt cx="717178" cy="126639"/>
            </a:xfrm>
          </p:grpSpPr>
          <p:sp>
            <p:nvSpPr>
              <p:cNvPr id="450" name="Freeform: Shape 449">
                <a:extLst>
                  <a:ext uri="{FF2B5EF4-FFF2-40B4-BE49-F238E27FC236}">
                    <a16:creationId xmlns:a16="http://schemas.microsoft.com/office/drawing/2014/main" id="{5758C250-A18D-8533-5C55-CD04D8549FB8}"/>
                  </a:ext>
                </a:extLst>
              </p:cNvPr>
              <p:cNvSpPr/>
              <p:nvPr/>
            </p:nvSpPr>
            <p:spPr>
              <a:xfrm>
                <a:off x="5161264" y="4567700"/>
                <a:ext cx="717178" cy="121712"/>
              </a:xfrm>
              <a:custGeom>
                <a:avLst/>
                <a:gdLst>
                  <a:gd name="connsiteX0" fmla="*/ 13265 w 717178"/>
                  <a:gd name="connsiteY0" fmla="*/ 526 h 121712"/>
                  <a:gd name="connsiteX1" fmla="*/ 704786 w 717178"/>
                  <a:gd name="connsiteY1" fmla="*/ 526 h 121712"/>
                  <a:gd name="connsiteX2" fmla="*/ 714408 w 717178"/>
                  <a:gd name="connsiteY2" fmla="*/ 3729 h 121712"/>
                  <a:gd name="connsiteX3" fmla="*/ 717615 w 717178"/>
                  <a:gd name="connsiteY3" fmla="*/ 13338 h 121712"/>
                  <a:gd name="connsiteX4" fmla="*/ 717615 w 717178"/>
                  <a:gd name="connsiteY4" fmla="*/ 109427 h 121712"/>
                  <a:gd name="connsiteX5" fmla="*/ 714408 w 717178"/>
                  <a:gd name="connsiteY5" fmla="*/ 119036 h 121712"/>
                  <a:gd name="connsiteX6" fmla="*/ 704786 w 717178"/>
                  <a:gd name="connsiteY6" fmla="*/ 122239 h 121712"/>
                  <a:gd name="connsiteX7" fmla="*/ 13265 w 717178"/>
                  <a:gd name="connsiteY7" fmla="*/ 122239 h 121712"/>
                  <a:gd name="connsiteX8" fmla="*/ 3643 w 717178"/>
                  <a:gd name="connsiteY8" fmla="*/ 119036 h 121712"/>
                  <a:gd name="connsiteX9" fmla="*/ 436 w 717178"/>
                  <a:gd name="connsiteY9" fmla="*/ 109427 h 121712"/>
                  <a:gd name="connsiteX10" fmla="*/ 436 w 717178"/>
                  <a:gd name="connsiteY10" fmla="*/ 13338 h 121712"/>
                  <a:gd name="connsiteX11" fmla="*/ 3643 w 717178"/>
                  <a:gd name="connsiteY11" fmla="*/ 3729 h 121712"/>
                  <a:gd name="connsiteX12" fmla="*/ 13265 w 717178"/>
                  <a:gd name="connsiteY12" fmla="*/ 526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7178" h="121712">
                    <a:moveTo>
                      <a:pt x="13265" y="526"/>
                    </a:moveTo>
                    <a:lnTo>
                      <a:pt x="704786" y="526"/>
                    </a:lnTo>
                    <a:lnTo>
                      <a:pt x="714408" y="3729"/>
                    </a:lnTo>
                    <a:lnTo>
                      <a:pt x="717615" y="13338"/>
                    </a:lnTo>
                    <a:lnTo>
                      <a:pt x="717615" y="109427"/>
                    </a:lnTo>
                    <a:lnTo>
                      <a:pt x="714408" y="119036"/>
                    </a:lnTo>
                    <a:lnTo>
                      <a:pt x="704786" y="122239"/>
                    </a:lnTo>
                    <a:lnTo>
                      <a:pt x="13265" y="122239"/>
                    </a:lnTo>
                    <a:lnTo>
                      <a:pt x="3643" y="119036"/>
                    </a:lnTo>
                    <a:lnTo>
                      <a:pt x="436" y="109427"/>
                    </a:lnTo>
                    <a:lnTo>
                      <a:pt x="436" y="13338"/>
                    </a:lnTo>
                    <a:lnTo>
                      <a:pt x="3643" y="3729"/>
                    </a:lnTo>
                    <a:lnTo>
                      <a:pt x="13265" y="526"/>
                    </a:lnTo>
                  </a:path>
                </a:pathLst>
              </a:custGeom>
              <a:solidFill>
                <a:srgbClr val="FFFFFF"/>
              </a:solidFill>
              <a:ln w="0" cap="flat">
                <a:noFill/>
                <a:prstDash val="solid"/>
                <a:miter/>
              </a:ln>
            </p:spPr>
            <p:txBody>
              <a:bodyPr rtlCol="0" anchor="ctr"/>
              <a:lstStyle/>
              <a:p>
                <a:endParaRPr lang="en-IN"/>
              </a:p>
            </p:txBody>
          </p:sp>
          <p:sp>
            <p:nvSpPr>
              <p:cNvPr id="451" name="Freeform: Shape 450">
                <a:extLst>
                  <a:ext uri="{FF2B5EF4-FFF2-40B4-BE49-F238E27FC236}">
                    <a16:creationId xmlns:a16="http://schemas.microsoft.com/office/drawing/2014/main" id="{B8B9E077-E340-58FF-71FC-9CF329155DE1}"/>
                  </a:ext>
                </a:extLst>
              </p:cNvPr>
              <p:cNvSpPr/>
              <p:nvPr/>
            </p:nvSpPr>
            <p:spPr>
              <a:xfrm>
                <a:off x="5161264" y="4567700"/>
                <a:ext cx="717178" cy="121712"/>
              </a:xfrm>
              <a:custGeom>
                <a:avLst/>
                <a:gdLst>
                  <a:gd name="connsiteX0" fmla="*/ 13265 w 717178"/>
                  <a:gd name="connsiteY0" fmla="*/ 526 h 121712"/>
                  <a:gd name="connsiteX1" fmla="*/ 704786 w 717178"/>
                  <a:gd name="connsiteY1" fmla="*/ 526 h 121712"/>
                  <a:gd name="connsiteX2" fmla="*/ 717615 w 717178"/>
                  <a:gd name="connsiteY2" fmla="*/ 13338 h 121712"/>
                  <a:gd name="connsiteX3" fmla="*/ 717615 w 717178"/>
                  <a:gd name="connsiteY3" fmla="*/ 13338 h 121712"/>
                  <a:gd name="connsiteX4" fmla="*/ 717615 w 717178"/>
                  <a:gd name="connsiteY4" fmla="*/ 109427 h 121712"/>
                  <a:gd name="connsiteX5" fmla="*/ 704786 w 717178"/>
                  <a:gd name="connsiteY5" fmla="*/ 122239 h 121712"/>
                  <a:gd name="connsiteX6" fmla="*/ 704786 w 717178"/>
                  <a:gd name="connsiteY6" fmla="*/ 122239 h 121712"/>
                  <a:gd name="connsiteX7" fmla="*/ 13265 w 717178"/>
                  <a:gd name="connsiteY7" fmla="*/ 122239 h 121712"/>
                  <a:gd name="connsiteX8" fmla="*/ 436 w 717178"/>
                  <a:gd name="connsiteY8" fmla="*/ 109427 h 121712"/>
                  <a:gd name="connsiteX9" fmla="*/ 436 w 717178"/>
                  <a:gd name="connsiteY9" fmla="*/ 109427 h 121712"/>
                  <a:gd name="connsiteX10" fmla="*/ 436 w 717178"/>
                  <a:gd name="connsiteY10" fmla="*/ 13338 h 121712"/>
                  <a:gd name="connsiteX11" fmla="*/ 13265 w 717178"/>
                  <a:gd name="connsiteY11" fmla="*/ 526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7178" h="121712">
                    <a:moveTo>
                      <a:pt x="13265" y="526"/>
                    </a:moveTo>
                    <a:cubicBezTo>
                      <a:pt x="272119" y="526"/>
                      <a:pt x="530973" y="526"/>
                      <a:pt x="704786" y="526"/>
                    </a:cubicBezTo>
                    <a:cubicBezTo>
                      <a:pt x="713339" y="526"/>
                      <a:pt x="717615" y="4797"/>
                      <a:pt x="717615" y="13338"/>
                    </a:cubicBezTo>
                    <a:moveTo>
                      <a:pt x="717615" y="13338"/>
                    </a:moveTo>
                    <a:cubicBezTo>
                      <a:pt x="717615" y="37760"/>
                      <a:pt x="717615" y="62182"/>
                      <a:pt x="717615" y="109427"/>
                    </a:cubicBezTo>
                    <a:cubicBezTo>
                      <a:pt x="717615" y="117968"/>
                      <a:pt x="713339" y="122239"/>
                      <a:pt x="704786" y="122239"/>
                    </a:cubicBezTo>
                    <a:moveTo>
                      <a:pt x="704786" y="122239"/>
                    </a:moveTo>
                    <a:cubicBezTo>
                      <a:pt x="517770" y="122239"/>
                      <a:pt x="330753" y="122239"/>
                      <a:pt x="13265" y="122239"/>
                    </a:cubicBezTo>
                    <a:cubicBezTo>
                      <a:pt x="4712" y="122239"/>
                      <a:pt x="436" y="117968"/>
                      <a:pt x="436" y="109427"/>
                    </a:cubicBezTo>
                    <a:moveTo>
                      <a:pt x="436" y="109427"/>
                    </a:moveTo>
                    <a:cubicBezTo>
                      <a:pt x="436" y="75951"/>
                      <a:pt x="436" y="42476"/>
                      <a:pt x="436" y="13338"/>
                    </a:cubicBezTo>
                    <a:cubicBezTo>
                      <a:pt x="436" y="4797"/>
                      <a:pt x="4712" y="526"/>
                      <a:pt x="13265" y="526"/>
                    </a:cubicBezTo>
                  </a:path>
                </a:pathLst>
              </a:custGeom>
              <a:noFill/>
              <a:ln w="2523" cap="flat">
                <a:solidFill>
                  <a:srgbClr val="EA9536"/>
                </a:solidFill>
                <a:prstDash val="solid"/>
                <a:miter/>
              </a:ln>
            </p:spPr>
            <p:txBody>
              <a:bodyPr rtlCol="0" anchor="ctr"/>
              <a:lstStyle/>
              <a:p>
                <a:endParaRPr lang="en-IN"/>
              </a:p>
            </p:txBody>
          </p:sp>
        </p:grpSp>
        <p:pic>
          <p:nvPicPr>
            <p:cNvPr id="351" name="Picture 350">
              <a:extLst>
                <a:ext uri="{FF2B5EF4-FFF2-40B4-BE49-F238E27FC236}">
                  <a16:creationId xmlns:a16="http://schemas.microsoft.com/office/drawing/2014/main" id="{79105E70-1373-AF39-1D21-4B092CC1C984}"/>
                </a:ext>
              </a:extLst>
            </p:cNvPr>
            <p:cNvPicPr>
              <a:picLocks noChangeAspect="1"/>
            </p:cNvPicPr>
            <p:nvPr/>
          </p:nvPicPr>
          <p:blipFill>
            <a:blip r:embed="rId4"/>
            <a:stretch>
              <a:fillRect/>
            </a:stretch>
          </p:blipFill>
          <p:spPr>
            <a:xfrm>
              <a:off x="5193334" y="4596527"/>
              <a:ext cx="653037" cy="89683"/>
            </a:xfrm>
            <a:custGeom>
              <a:avLst/>
              <a:gdLst>
                <a:gd name="connsiteX0" fmla="*/ 441 w 653037"/>
                <a:gd name="connsiteY0" fmla="*/ 531 h 89683"/>
                <a:gd name="connsiteX1" fmla="*/ 653479 w 653037"/>
                <a:gd name="connsiteY1" fmla="*/ 531 h 89683"/>
                <a:gd name="connsiteX2" fmla="*/ 653479 w 653037"/>
                <a:gd name="connsiteY2" fmla="*/ 90214 h 89683"/>
                <a:gd name="connsiteX3" fmla="*/ 441 w 653037"/>
                <a:gd name="connsiteY3" fmla="*/ 90214 h 89683"/>
              </a:gdLst>
              <a:ahLst/>
              <a:cxnLst>
                <a:cxn ang="0">
                  <a:pos x="connsiteX0" y="connsiteY0"/>
                </a:cxn>
                <a:cxn ang="0">
                  <a:pos x="connsiteX1" y="connsiteY1"/>
                </a:cxn>
                <a:cxn ang="0">
                  <a:pos x="connsiteX2" y="connsiteY2"/>
                </a:cxn>
                <a:cxn ang="0">
                  <a:pos x="connsiteX3" y="connsiteY3"/>
                </a:cxn>
              </a:cxnLst>
              <a:rect l="l" t="t" r="r" b="b"/>
              <a:pathLst>
                <a:path w="653037" h="89683">
                  <a:moveTo>
                    <a:pt x="441" y="531"/>
                  </a:moveTo>
                  <a:lnTo>
                    <a:pt x="653479" y="531"/>
                  </a:lnTo>
                  <a:lnTo>
                    <a:pt x="653479" y="90214"/>
                  </a:lnTo>
                  <a:lnTo>
                    <a:pt x="441" y="90214"/>
                  </a:lnTo>
                  <a:close/>
                </a:path>
              </a:pathLst>
            </a:custGeom>
          </p:spPr>
        </p:pic>
        <p:grpSp>
          <p:nvGrpSpPr>
            <p:cNvPr id="352" name="Graphic 6">
              <a:extLst>
                <a:ext uri="{FF2B5EF4-FFF2-40B4-BE49-F238E27FC236}">
                  <a16:creationId xmlns:a16="http://schemas.microsoft.com/office/drawing/2014/main" id="{216AB270-0250-209F-7BA3-D64FC442978D}"/>
                </a:ext>
              </a:extLst>
            </p:cNvPr>
            <p:cNvGrpSpPr/>
            <p:nvPr/>
          </p:nvGrpSpPr>
          <p:grpSpPr>
            <a:xfrm>
              <a:off x="5120603" y="2418511"/>
              <a:ext cx="696225" cy="1932929"/>
              <a:chOff x="5120603" y="2418511"/>
              <a:chExt cx="696225" cy="1932929"/>
            </a:xfrm>
          </p:grpSpPr>
          <p:sp>
            <p:nvSpPr>
              <p:cNvPr id="448" name="Freeform: Shape 447">
                <a:extLst>
                  <a:ext uri="{FF2B5EF4-FFF2-40B4-BE49-F238E27FC236}">
                    <a16:creationId xmlns:a16="http://schemas.microsoft.com/office/drawing/2014/main" id="{94DE2D74-5DF2-104B-2D5A-CC2285F5B8DF}"/>
                  </a:ext>
                </a:extLst>
              </p:cNvPr>
              <p:cNvSpPr/>
              <p:nvPr/>
            </p:nvSpPr>
            <p:spPr>
              <a:xfrm>
                <a:off x="5120603" y="2418511"/>
                <a:ext cx="696225" cy="1857719"/>
              </a:xfrm>
              <a:custGeom>
                <a:avLst/>
                <a:gdLst>
                  <a:gd name="connsiteX0" fmla="*/ 77399 w 696225"/>
                  <a:gd name="connsiteY0" fmla="*/ 191 h 1857719"/>
                  <a:gd name="connsiteX1" fmla="*/ 637726 w 696225"/>
                  <a:gd name="connsiteY1" fmla="*/ 1392 h 1857719"/>
                  <a:gd name="connsiteX2" fmla="*/ 666590 w 696225"/>
                  <a:gd name="connsiteY2" fmla="*/ 11001 h 1857719"/>
                  <a:gd name="connsiteX3" fmla="*/ 685832 w 696225"/>
                  <a:gd name="connsiteY3" fmla="*/ 30218 h 1857719"/>
                  <a:gd name="connsiteX4" fmla="*/ 691845 w 696225"/>
                  <a:gd name="connsiteY4" fmla="*/ 43431 h 1857719"/>
                  <a:gd name="connsiteX5" fmla="*/ 696656 w 696225"/>
                  <a:gd name="connsiteY5" fmla="*/ 77062 h 1857719"/>
                  <a:gd name="connsiteX6" fmla="*/ 696656 w 696225"/>
                  <a:gd name="connsiteY6" fmla="*/ 1781039 h 1857719"/>
                  <a:gd name="connsiteX7" fmla="*/ 685832 w 696225"/>
                  <a:gd name="connsiteY7" fmla="*/ 1827882 h 1857719"/>
                  <a:gd name="connsiteX8" fmla="*/ 677414 w 696225"/>
                  <a:gd name="connsiteY8" fmla="*/ 1838692 h 1857719"/>
                  <a:gd name="connsiteX9" fmla="*/ 653361 w 696225"/>
                  <a:gd name="connsiteY9" fmla="*/ 1853106 h 1857719"/>
                  <a:gd name="connsiteX10" fmla="*/ 619687 w 696225"/>
                  <a:gd name="connsiteY10" fmla="*/ 1857910 h 1857719"/>
                  <a:gd name="connsiteX11" fmla="*/ 77399 w 696225"/>
                  <a:gd name="connsiteY11" fmla="*/ 1857910 h 1857719"/>
                  <a:gd name="connsiteX12" fmla="*/ 30496 w 696225"/>
                  <a:gd name="connsiteY12" fmla="*/ 1847100 h 1857719"/>
                  <a:gd name="connsiteX13" fmla="*/ 19672 w 696225"/>
                  <a:gd name="connsiteY13" fmla="*/ 1838692 h 1857719"/>
                  <a:gd name="connsiteX14" fmla="*/ 5241 w 696225"/>
                  <a:gd name="connsiteY14" fmla="*/ 1814670 h 1857719"/>
                  <a:gd name="connsiteX15" fmla="*/ 430 w 696225"/>
                  <a:gd name="connsiteY15" fmla="*/ 1781039 h 1857719"/>
                  <a:gd name="connsiteX16" fmla="*/ 430 w 696225"/>
                  <a:gd name="connsiteY16" fmla="*/ 77062 h 1857719"/>
                  <a:gd name="connsiteX17" fmla="*/ 5241 w 696225"/>
                  <a:gd name="connsiteY17" fmla="*/ 43431 h 1857719"/>
                  <a:gd name="connsiteX18" fmla="*/ 19672 w 696225"/>
                  <a:gd name="connsiteY18" fmla="*/ 19408 h 1857719"/>
                  <a:gd name="connsiteX19" fmla="*/ 43725 w 696225"/>
                  <a:gd name="connsiteY19" fmla="*/ 4995 h 1857719"/>
                  <a:gd name="connsiteX20" fmla="*/ 77399 w 696225"/>
                  <a:gd name="connsiteY20" fmla="*/ 191 h 185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6225" h="1857719">
                    <a:moveTo>
                      <a:pt x="77399" y="191"/>
                    </a:moveTo>
                    <a:lnTo>
                      <a:pt x="637726" y="1392"/>
                    </a:lnTo>
                    <a:lnTo>
                      <a:pt x="666590" y="11001"/>
                    </a:lnTo>
                    <a:lnTo>
                      <a:pt x="685832" y="30218"/>
                    </a:lnTo>
                    <a:lnTo>
                      <a:pt x="691845" y="43431"/>
                    </a:lnTo>
                    <a:lnTo>
                      <a:pt x="696656" y="77062"/>
                    </a:lnTo>
                    <a:lnTo>
                      <a:pt x="696656" y="1781039"/>
                    </a:lnTo>
                    <a:lnTo>
                      <a:pt x="685832" y="1827882"/>
                    </a:lnTo>
                    <a:lnTo>
                      <a:pt x="677414" y="1838692"/>
                    </a:lnTo>
                    <a:lnTo>
                      <a:pt x="653361" y="1853106"/>
                    </a:lnTo>
                    <a:lnTo>
                      <a:pt x="619687" y="1857910"/>
                    </a:lnTo>
                    <a:lnTo>
                      <a:pt x="77399" y="1857910"/>
                    </a:lnTo>
                    <a:lnTo>
                      <a:pt x="30496" y="1847100"/>
                    </a:lnTo>
                    <a:lnTo>
                      <a:pt x="19672" y="1838692"/>
                    </a:lnTo>
                    <a:lnTo>
                      <a:pt x="5241" y="1814670"/>
                    </a:lnTo>
                    <a:lnTo>
                      <a:pt x="430" y="1781039"/>
                    </a:lnTo>
                    <a:lnTo>
                      <a:pt x="430" y="77062"/>
                    </a:lnTo>
                    <a:lnTo>
                      <a:pt x="5241" y="43431"/>
                    </a:lnTo>
                    <a:lnTo>
                      <a:pt x="19672" y="19408"/>
                    </a:lnTo>
                    <a:lnTo>
                      <a:pt x="43725" y="4995"/>
                    </a:lnTo>
                    <a:lnTo>
                      <a:pt x="77399" y="191"/>
                    </a:lnTo>
                  </a:path>
                </a:pathLst>
              </a:custGeom>
              <a:solidFill>
                <a:srgbClr val="FFF9F2"/>
              </a:solidFill>
              <a:ln w="0" cap="flat">
                <a:noFill/>
                <a:prstDash val="solid"/>
                <a:miter/>
              </a:ln>
            </p:spPr>
            <p:txBody>
              <a:bodyPr rtlCol="0" anchor="ctr"/>
              <a:lstStyle/>
              <a:p>
                <a:endParaRPr lang="en-IN"/>
              </a:p>
            </p:txBody>
          </p:sp>
          <p:sp>
            <p:nvSpPr>
              <p:cNvPr id="449" name="Freeform: Shape 448">
                <a:extLst>
                  <a:ext uri="{FF2B5EF4-FFF2-40B4-BE49-F238E27FC236}">
                    <a16:creationId xmlns:a16="http://schemas.microsoft.com/office/drawing/2014/main" id="{6BFEDC70-DD50-EC25-C0DF-A49B643F7678}"/>
                  </a:ext>
                </a:extLst>
              </p:cNvPr>
              <p:cNvSpPr/>
              <p:nvPr/>
            </p:nvSpPr>
            <p:spPr>
              <a:xfrm>
                <a:off x="5120603" y="2418511"/>
                <a:ext cx="696225" cy="1857719"/>
              </a:xfrm>
              <a:custGeom>
                <a:avLst/>
                <a:gdLst>
                  <a:gd name="connsiteX0" fmla="*/ 77399 w 696225"/>
                  <a:gd name="connsiteY0" fmla="*/ 191 h 1857719"/>
                  <a:gd name="connsiteX1" fmla="*/ 619687 w 696225"/>
                  <a:gd name="connsiteY1" fmla="*/ 191 h 1857719"/>
                  <a:gd name="connsiteX2" fmla="*/ 696656 w 696225"/>
                  <a:gd name="connsiteY2" fmla="*/ 77062 h 1857719"/>
                  <a:gd name="connsiteX3" fmla="*/ 696656 w 696225"/>
                  <a:gd name="connsiteY3" fmla="*/ 77062 h 1857719"/>
                  <a:gd name="connsiteX4" fmla="*/ 696656 w 696225"/>
                  <a:gd name="connsiteY4" fmla="*/ 1781039 h 1857719"/>
                  <a:gd name="connsiteX5" fmla="*/ 619687 w 696225"/>
                  <a:gd name="connsiteY5" fmla="*/ 1857910 h 1857719"/>
                  <a:gd name="connsiteX6" fmla="*/ 619687 w 696225"/>
                  <a:gd name="connsiteY6" fmla="*/ 1857910 h 1857719"/>
                  <a:gd name="connsiteX7" fmla="*/ 77399 w 696225"/>
                  <a:gd name="connsiteY7" fmla="*/ 1857910 h 1857719"/>
                  <a:gd name="connsiteX8" fmla="*/ 430 w 696225"/>
                  <a:gd name="connsiteY8" fmla="*/ 1781039 h 1857719"/>
                  <a:gd name="connsiteX9" fmla="*/ 430 w 696225"/>
                  <a:gd name="connsiteY9" fmla="*/ 1781039 h 1857719"/>
                  <a:gd name="connsiteX10" fmla="*/ 430 w 696225"/>
                  <a:gd name="connsiteY10" fmla="*/ 77062 h 1857719"/>
                  <a:gd name="connsiteX11" fmla="*/ 77399 w 696225"/>
                  <a:gd name="connsiteY11" fmla="*/ 191 h 185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6225" h="1857719">
                    <a:moveTo>
                      <a:pt x="77399" y="191"/>
                    </a:moveTo>
                    <a:cubicBezTo>
                      <a:pt x="211925" y="191"/>
                      <a:pt x="346451" y="191"/>
                      <a:pt x="619687" y="191"/>
                    </a:cubicBezTo>
                    <a:cubicBezTo>
                      <a:pt x="671000" y="191"/>
                      <a:pt x="696656" y="25814"/>
                      <a:pt x="696656" y="77062"/>
                    </a:cubicBezTo>
                    <a:moveTo>
                      <a:pt x="696656" y="77062"/>
                    </a:moveTo>
                    <a:cubicBezTo>
                      <a:pt x="696656" y="456438"/>
                      <a:pt x="696656" y="835814"/>
                      <a:pt x="696656" y="1781039"/>
                    </a:cubicBezTo>
                    <a:cubicBezTo>
                      <a:pt x="696656" y="1832286"/>
                      <a:pt x="671000" y="1857910"/>
                      <a:pt x="619687" y="1857910"/>
                    </a:cubicBezTo>
                    <a:moveTo>
                      <a:pt x="619687" y="1857910"/>
                    </a:moveTo>
                    <a:cubicBezTo>
                      <a:pt x="497490" y="1857910"/>
                      <a:pt x="375293" y="1857910"/>
                      <a:pt x="77399" y="1857910"/>
                    </a:cubicBezTo>
                    <a:cubicBezTo>
                      <a:pt x="26087" y="1857910"/>
                      <a:pt x="430" y="1832286"/>
                      <a:pt x="430" y="1781039"/>
                    </a:cubicBezTo>
                    <a:moveTo>
                      <a:pt x="430" y="1781039"/>
                    </a:moveTo>
                    <a:cubicBezTo>
                      <a:pt x="430" y="1296631"/>
                      <a:pt x="430" y="812224"/>
                      <a:pt x="430" y="77062"/>
                    </a:cubicBezTo>
                    <a:cubicBezTo>
                      <a:pt x="430" y="25814"/>
                      <a:pt x="26087" y="191"/>
                      <a:pt x="77399" y="191"/>
                    </a:cubicBezTo>
                  </a:path>
                </a:pathLst>
              </a:custGeom>
              <a:noFill/>
              <a:ln w="7989" cap="flat">
                <a:solidFill>
                  <a:srgbClr val="EA9536"/>
                </a:solidFill>
                <a:prstDash val="solid"/>
                <a:miter/>
              </a:ln>
            </p:spPr>
            <p:txBody>
              <a:bodyPr rtlCol="0" anchor="ctr"/>
              <a:lstStyle/>
              <a:p>
                <a:endParaRPr lang="en-IN"/>
              </a:p>
            </p:txBody>
          </p:sp>
        </p:grpSp>
        <p:grpSp>
          <p:nvGrpSpPr>
            <p:cNvPr id="353" name="Graphic 6">
              <a:extLst>
                <a:ext uri="{FF2B5EF4-FFF2-40B4-BE49-F238E27FC236}">
                  <a16:creationId xmlns:a16="http://schemas.microsoft.com/office/drawing/2014/main" id="{BC45A763-D7E3-EB49-4DDF-9F076DE8F40B}"/>
                </a:ext>
              </a:extLst>
            </p:cNvPr>
            <p:cNvGrpSpPr/>
            <p:nvPr/>
          </p:nvGrpSpPr>
          <p:grpSpPr>
            <a:xfrm>
              <a:off x="5184744" y="2453743"/>
              <a:ext cx="418360" cy="126639"/>
              <a:chOff x="5184744" y="2453743"/>
              <a:chExt cx="418360" cy="126639"/>
            </a:xfrm>
          </p:grpSpPr>
          <p:sp>
            <p:nvSpPr>
              <p:cNvPr id="446" name="Freeform: Shape 445">
                <a:extLst>
                  <a:ext uri="{FF2B5EF4-FFF2-40B4-BE49-F238E27FC236}">
                    <a16:creationId xmlns:a16="http://schemas.microsoft.com/office/drawing/2014/main" id="{FAA9214F-60AC-CCCC-37DF-02937C12DFE1}"/>
                  </a:ext>
                </a:extLst>
              </p:cNvPr>
              <p:cNvSpPr/>
              <p:nvPr/>
            </p:nvSpPr>
            <p:spPr>
              <a:xfrm>
                <a:off x="5184744" y="2453743"/>
                <a:ext cx="418360" cy="121712"/>
              </a:xfrm>
              <a:custGeom>
                <a:avLst/>
                <a:gdLst>
                  <a:gd name="connsiteX0" fmla="*/ 13268 w 418360"/>
                  <a:gd name="connsiteY0" fmla="*/ 196 h 121712"/>
                  <a:gd name="connsiteX1" fmla="*/ 405973 w 418360"/>
                  <a:gd name="connsiteY1" fmla="*/ 196 h 121712"/>
                  <a:gd name="connsiteX2" fmla="*/ 415594 w 418360"/>
                  <a:gd name="connsiteY2" fmla="*/ 3399 h 121712"/>
                  <a:gd name="connsiteX3" fmla="*/ 418801 w 418360"/>
                  <a:gd name="connsiteY3" fmla="*/ 13008 h 121712"/>
                  <a:gd name="connsiteX4" fmla="*/ 418801 w 418360"/>
                  <a:gd name="connsiteY4" fmla="*/ 109097 h 121712"/>
                  <a:gd name="connsiteX5" fmla="*/ 415594 w 418360"/>
                  <a:gd name="connsiteY5" fmla="*/ 118706 h 121712"/>
                  <a:gd name="connsiteX6" fmla="*/ 405973 w 418360"/>
                  <a:gd name="connsiteY6" fmla="*/ 121909 h 121712"/>
                  <a:gd name="connsiteX7" fmla="*/ 13268 w 418360"/>
                  <a:gd name="connsiteY7" fmla="*/ 121909 h 121712"/>
                  <a:gd name="connsiteX8" fmla="*/ 3647 w 418360"/>
                  <a:gd name="connsiteY8" fmla="*/ 118706 h 121712"/>
                  <a:gd name="connsiteX9" fmla="*/ 440 w 418360"/>
                  <a:gd name="connsiteY9" fmla="*/ 109097 h 121712"/>
                  <a:gd name="connsiteX10" fmla="*/ 440 w 418360"/>
                  <a:gd name="connsiteY10" fmla="*/ 13008 h 121712"/>
                  <a:gd name="connsiteX11" fmla="*/ 3647 w 418360"/>
                  <a:gd name="connsiteY11" fmla="*/ 3399 h 121712"/>
                  <a:gd name="connsiteX12" fmla="*/ 13268 w 418360"/>
                  <a:gd name="connsiteY12" fmla="*/ 196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360" h="121712">
                    <a:moveTo>
                      <a:pt x="13268" y="196"/>
                    </a:moveTo>
                    <a:lnTo>
                      <a:pt x="405973" y="196"/>
                    </a:lnTo>
                    <a:lnTo>
                      <a:pt x="415594" y="3399"/>
                    </a:lnTo>
                    <a:lnTo>
                      <a:pt x="418801" y="13008"/>
                    </a:lnTo>
                    <a:lnTo>
                      <a:pt x="418801" y="109097"/>
                    </a:lnTo>
                    <a:lnTo>
                      <a:pt x="415594" y="118706"/>
                    </a:lnTo>
                    <a:lnTo>
                      <a:pt x="405973" y="121909"/>
                    </a:lnTo>
                    <a:lnTo>
                      <a:pt x="13268" y="121909"/>
                    </a:lnTo>
                    <a:lnTo>
                      <a:pt x="3647" y="118706"/>
                    </a:lnTo>
                    <a:lnTo>
                      <a:pt x="440" y="109097"/>
                    </a:lnTo>
                    <a:lnTo>
                      <a:pt x="440" y="13008"/>
                    </a:lnTo>
                    <a:lnTo>
                      <a:pt x="3647" y="3399"/>
                    </a:lnTo>
                    <a:lnTo>
                      <a:pt x="13268" y="196"/>
                    </a:lnTo>
                  </a:path>
                </a:pathLst>
              </a:custGeom>
              <a:solidFill>
                <a:srgbClr val="FFFFFF"/>
              </a:solidFill>
              <a:ln w="0" cap="flat">
                <a:noFill/>
                <a:prstDash val="solid"/>
                <a:miter/>
              </a:ln>
            </p:spPr>
            <p:txBody>
              <a:bodyPr rtlCol="0" anchor="ctr"/>
              <a:lstStyle/>
              <a:p>
                <a:endParaRPr lang="en-IN"/>
              </a:p>
            </p:txBody>
          </p:sp>
          <p:sp>
            <p:nvSpPr>
              <p:cNvPr id="447" name="Freeform: Shape 446">
                <a:extLst>
                  <a:ext uri="{FF2B5EF4-FFF2-40B4-BE49-F238E27FC236}">
                    <a16:creationId xmlns:a16="http://schemas.microsoft.com/office/drawing/2014/main" id="{B7ECC153-488E-5842-71EB-48484D4BE986}"/>
                  </a:ext>
                </a:extLst>
              </p:cNvPr>
              <p:cNvSpPr/>
              <p:nvPr/>
            </p:nvSpPr>
            <p:spPr>
              <a:xfrm>
                <a:off x="5184744" y="2453743"/>
                <a:ext cx="418360" cy="121712"/>
              </a:xfrm>
              <a:custGeom>
                <a:avLst/>
                <a:gdLst>
                  <a:gd name="connsiteX0" fmla="*/ 13268 w 418360"/>
                  <a:gd name="connsiteY0" fmla="*/ 196 h 121712"/>
                  <a:gd name="connsiteX1" fmla="*/ 405973 w 418360"/>
                  <a:gd name="connsiteY1" fmla="*/ 196 h 121712"/>
                  <a:gd name="connsiteX2" fmla="*/ 418801 w 418360"/>
                  <a:gd name="connsiteY2" fmla="*/ 13008 h 121712"/>
                  <a:gd name="connsiteX3" fmla="*/ 418801 w 418360"/>
                  <a:gd name="connsiteY3" fmla="*/ 13008 h 121712"/>
                  <a:gd name="connsiteX4" fmla="*/ 418801 w 418360"/>
                  <a:gd name="connsiteY4" fmla="*/ 109097 h 121712"/>
                  <a:gd name="connsiteX5" fmla="*/ 405973 w 418360"/>
                  <a:gd name="connsiteY5" fmla="*/ 121909 h 121712"/>
                  <a:gd name="connsiteX6" fmla="*/ 405973 w 418360"/>
                  <a:gd name="connsiteY6" fmla="*/ 121909 h 121712"/>
                  <a:gd name="connsiteX7" fmla="*/ 13268 w 418360"/>
                  <a:gd name="connsiteY7" fmla="*/ 121909 h 121712"/>
                  <a:gd name="connsiteX8" fmla="*/ 440 w 418360"/>
                  <a:gd name="connsiteY8" fmla="*/ 109097 h 121712"/>
                  <a:gd name="connsiteX9" fmla="*/ 440 w 418360"/>
                  <a:gd name="connsiteY9" fmla="*/ 109097 h 121712"/>
                  <a:gd name="connsiteX10" fmla="*/ 440 w 418360"/>
                  <a:gd name="connsiteY10" fmla="*/ 13008 h 121712"/>
                  <a:gd name="connsiteX11" fmla="*/ 13268 w 418360"/>
                  <a:gd name="connsiteY11" fmla="*/ 196 h 12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8360" h="121712">
                    <a:moveTo>
                      <a:pt x="13268" y="196"/>
                    </a:moveTo>
                    <a:cubicBezTo>
                      <a:pt x="113503" y="196"/>
                      <a:pt x="213738" y="196"/>
                      <a:pt x="405973" y="196"/>
                    </a:cubicBezTo>
                    <a:cubicBezTo>
                      <a:pt x="414525" y="196"/>
                      <a:pt x="418801" y="4467"/>
                      <a:pt x="418801" y="13008"/>
                    </a:cubicBezTo>
                    <a:moveTo>
                      <a:pt x="418801" y="13008"/>
                    </a:moveTo>
                    <a:cubicBezTo>
                      <a:pt x="418801" y="37741"/>
                      <a:pt x="418801" y="62474"/>
                      <a:pt x="418801" y="109097"/>
                    </a:cubicBezTo>
                    <a:cubicBezTo>
                      <a:pt x="418801" y="117638"/>
                      <a:pt x="414525" y="121909"/>
                      <a:pt x="405973" y="121909"/>
                    </a:cubicBezTo>
                    <a:moveTo>
                      <a:pt x="405973" y="121909"/>
                    </a:moveTo>
                    <a:cubicBezTo>
                      <a:pt x="267785" y="121909"/>
                      <a:pt x="129597" y="121909"/>
                      <a:pt x="13268" y="121909"/>
                    </a:cubicBezTo>
                    <a:cubicBezTo>
                      <a:pt x="4716" y="121909"/>
                      <a:pt x="440" y="117638"/>
                      <a:pt x="440" y="109097"/>
                    </a:cubicBezTo>
                    <a:moveTo>
                      <a:pt x="440" y="109097"/>
                    </a:moveTo>
                    <a:cubicBezTo>
                      <a:pt x="440" y="72281"/>
                      <a:pt x="440" y="35465"/>
                      <a:pt x="440" y="13008"/>
                    </a:cubicBezTo>
                    <a:cubicBezTo>
                      <a:pt x="440" y="4467"/>
                      <a:pt x="4716" y="196"/>
                      <a:pt x="13268" y="196"/>
                    </a:cubicBezTo>
                  </a:path>
                </a:pathLst>
              </a:custGeom>
              <a:noFill/>
              <a:ln w="2523" cap="flat">
                <a:solidFill>
                  <a:srgbClr val="EA9536"/>
                </a:solidFill>
                <a:prstDash val="solid"/>
                <a:miter/>
              </a:ln>
            </p:spPr>
            <p:txBody>
              <a:bodyPr rtlCol="0" anchor="ctr"/>
              <a:lstStyle/>
              <a:p>
                <a:endParaRPr lang="en-IN"/>
              </a:p>
            </p:txBody>
          </p:sp>
        </p:grpSp>
        <p:pic>
          <p:nvPicPr>
            <p:cNvPr id="354" name="Picture 353">
              <a:extLst>
                <a:ext uri="{FF2B5EF4-FFF2-40B4-BE49-F238E27FC236}">
                  <a16:creationId xmlns:a16="http://schemas.microsoft.com/office/drawing/2014/main" id="{C6725631-A2BE-A95D-C723-E096D99B1037}"/>
                </a:ext>
              </a:extLst>
            </p:cNvPr>
            <p:cNvPicPr>
              <a:picLocks noChangeAspect="1"/>
            </p:cNvPicPr>
            <p:nvPr/>
          </p:nvPicPr>
          <p:blipFill>
            <a:blip r:embed="rId5"/>
            <a:stretch>
              <a:fillRect/>
            </a:stretch>
          </p:blipFill>
          <p:spPr>
            <a:xfrm>
              <a:off x="5216815" y="2482570"/>
              <a:ext cx="354219" cy="89683"/>
            </a:xfrm>
            <a:custGeom>
              <a:avLst/>
              <a:gdLst>
                <a:gd name="connsiteX0" fmla="*/ 445 w 354219"/>
                <a:gd name="connsiteY0" fmla="*/ 201 h 89683"/>
                <a:gd name="connsiteX1" fmla="*/ 354665 w 354219"/>
                <a:gd name="connsiteY1" fmla="*/ 201 h 89683"/>
                <a:gd name="connsiteX2" fmla="*/ 354665 w 354219"/>
                <a:gd name="connsiteY2" fmla="*/ 89884 h 89683"/>
                <a:gd name="connsiteX3" fmla="*/ 445 w 354219"/>
                <a:gd name="connsiteY3" fmla="*/ 89884 h 89683"/>
              </a:gdLst>
              <a:ahLst/>
              <a:cxnLst>
                <a:cxn ang="0">
                  <a:pos x="connsiteX0" y="connsiteY0"/>
                </a:cxn>
                <a:cxn ang="0">
                  <a:pos x="connsiteX1" y="connsiteY1"/>
                </a:cxn>
                <a:cxn ang="0">
                  <a:pos x="connsiteX2" y="connsiteY2"/>
                </a:cxn>
                <a:cxn ang="0">
                  <a:pos x="connsiteX3" y="connsiteY3"/>
                </a:cxn>
              </a:cxnLst>
              <a:rect l="l" t="t" r="r" b="b"/>
              <a:pathLst>
                <a:path w="354219" h="89683">
                  <a:moveTo>
                    <a:pt x="445" y="201"/>
                  </a:moveTo>
                  <a:lnTo>
                    <a:pt x="354665" y="201"/>
                  </a:lnTo>
                  <a:lnTo>
                    <a:pt x="354665" y="89884"/>
                  </a:lnTo>
                  <a:lnTo>
                    <a:pt x="445" y="89884"/>
                  </a:lnTo>
                  <a:close/>
                </a:path>
              </a:pathLst>
            </a:custGeom>
          </p:spPr>
        </p:pic>
        <p:sp>
          <p:nvSpPr>
            <p:cNvPr id="355" name="Freeform: Shape 354">
              <a:extLst>
                <a:ext uri="{FF2B5EF4-FFF2-40B4-BE49-F238E27FC236}">
                  <a16:creationId xmlns:a16="http://schemas.microsoft.com/office/drawing/2014/main" id="{5FDBA5F6-E134-66FD-B957-40954F712E5D}"/>
                </a:ext>
              </a:extLst>
            </p:cNvPr>
            <p:cNvSpPr/>
            <p:nvPr/>
          </p:nvSpPr>
          <p:spPr>
            <a:xfrm>
              <a:off x="6520599" y="4891733"/>
              <a:ext cx="240529" cy="240222"/>
            </a:xfrm>
            <a:custGeom>
              <a:avLst/>
              <a:gdLst>
                <a:gd name="connsiteX0" fmla="*/ 241184 w 240529"/>
                <a:gd name="connsiteY0" fmla="*/ 160732 h 240222"/>
                <a:gd name="connsiteX1" fmla="*/ 214459 w 240529"/>
                <a:gd name="connsiteY1" fmla="*/ 187423 h 240222"/>
                <a:gd name="connsiteX2" fmla="*/ 54106 w 240529"/>
                <a:gd name="connsiteY2" fmla="*/ 187423 h 240222"/>
                <a:gd name="connsiteX3" fmla="*/ 655 w 240529"/>
                <a:gd name="connsiteY3" fmla="*/ 240806 h 240222"/>
                <a:gd name="connsiteX4" fmla="*/ 655 w 240529"/>
                <a:gd name="connsiteY4" fmla="*/ 27275 h 240222"/>
                <a:gd name="connsiteX5" fmla="*/ 27381 w 240529"/>
                <a:gd name="connsiteY5" fmla="*/ 584 h 240222"/>
                <a:gd name="connsiteX6" fmla="*/ 214459 w 240529"/>
                <a:gd name="connsiteY6" fmla="*/ 584 h 240222"/>
                <a:gd name="connsiteX7" fmla="*/ 241184 w 240529"/>
                <a:gd name="connsiteY7" fmla="*/ 27275 h 24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529" h="240222">
                  <a:moveTo>
                    <a:pt x="241184" y="160732"/>
                  </a:moveTo>
                  <a:cubicBezTo>
                    <a:pt x="241184" y="175473"/>
                    <a:pt x="229219" y="187423"/>
                    <a:pt x="214459" y="187423"/>
                  </a:cubicBezTo>
                  <a:lnTo>
                    <a:pt x="54106" y="187423"/>
                  </a:lnTo>
                  <a:lnTo>
                    <a:pt x="655" y="240806"/>
                  </a:lnTo>
                  <a:lnTo>
                    <a:pt x="655" y="27275"/>
                  </a:lnTo>
                  <a:cubicBezTo>
                    <a:pt x="655" y="12534"/>
                    <a:pt x="12620" y="584"/>
                    <a:pt x="27381" y="584"/>
                  </a:cubicBezTo>
                  <a:lnTo>
                    <a:pt x="214459" y="584"/>
                  </a:lnTo>
                  <a:cubicBezTo>
                    <a:pt x="229219" y="584"/>
                    <a:pt x="241184" y="12534"/>
                    <a:pt x="241184" y="27275"/>
                  </a:cubicBezTo>
                  <a:close/>
                </a:path>
              </a:pathLst>
            </a:custGeom>
            <a:solidFill>
              <a:srgbClr val="000000"/>
            </a:solidFill>
            <a:ln w="9344" cap="rnd">
              <a:solidFill>
                <a:srgbClr val="171717"/>
              </a:solidFill>
              <a:prstDash val="solid"/>
              <a:round/>
            </a:ln>
          </p:spPr>
          <p:txBody>
            <a:bodyPr rtlCol="0" anchor="ctr"/>
            <a:lstStyle/>
            <a:p>
              <a:endParaRPr lang="en-IN"/>
            </a:p>
          </p:txBody>
        </p:sp>
        <p:grpSp>
          <p:nvGrpSpPr>
            <p:cNvPr id="356" name="Graphic 6">
              <a:extLst>
                <a:ext uri="{FF2B5EF4-FFF2-40B4-BE49-F238E27FC236}">
                  <a16:creationId xmlns:a16="http://schemas.microsoft.com/office/drawing/2014/main" id="{9E41F5AF-2111-DD90-F9D8-232A06FBAF3B}"/>
                </a:ext>
              </a:extLst>
            </p:cNvPr>
            <p:cNvGrpSpPr/>
            <p:nvPr/>
          </p:nvGrpSpPr>
          <p:grpSpPr>
            <a:xfrm>
              <a:off x="2893350" y="4579978"/>
              <a:ext cx="293980" cy="249947"/>
              <a:chOff x="2893350" y="4579978"/>
              <a:chExt cx="293980" cy="249947"/>
            </a:xfrm>
            <a:solidFill>
              <a:srgbClr val="000000"/>
            </a:solidFill>
          </p:grpSpPr>
          <p:sp>
            <p:nvSpPr>
              <p:cNvPr id="442" name="Freeform: Shape 441">
                <a:extLst>
                  <a:ext uri="{FF2B5EF4-FFF2-40B4-BE49-F238E27FC236}">
                    <a16:creationId xmlns:a16="http://schemas.microsoft.com/office/drawing/2014/main" id="{3F9BFCE0-A67C-4752-4BEC-10762770C465}"/>
                  </a:ext>
                </a:extLst>
              </p:cNvPr>
              <p:cNvSpPr/>
              <p:nvPr/>
            </p:nvSpPr>
            <p:spPr>
              <a:xfrm>
                <a:off x="2893350" y="4740126"/>
                <a:ext cx="200441" cy="80074"/>
              </a:xfrm>
              <a:custGeom>
                <a:avLst/>
                <a:gdLst>
                  <a:gd name="connsiteX0" fmla="*/ 200531 w 200441"/>
                  <a:gd name="connsiteY0" fmla="*/ 80615 h 80074"/>
                  <a:gd name="connsiteX1" fmla="*/ 200531 w 200441"/>
                  <a:gd name="connsiteY1" fmla="*/ 53924 h 80074"/>
                  <a:gd name="connsiteX2" fmla="*/ 147080 w 200441"/>
                  <a:gd name="connsiteY2" fmla="*/ 541 h 80074"/>
                  <a:gd name="connsiteX3" fmla="*/ 53541 w 200441"/>
                  <a:gd name="connsiteY3" fmla="*/ 541 h 80074"/>
                  <a:gd name="connsiteX4" fmla="*/ 90 w 200441"/>
                  <a:gd name="connsiteY4" fmla="*/ 53924 h 80074"/>
                  <a:gd name="connsiteX5" fmla="*/ 90 w 200441"/>
                  <a:gd name="connsiteY5" fmla="*/ 80615 h 8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1" h="80074">
                    <a:moveTo>
                      <a:pt x="200531" y="80615"/>
                    </a:moveTo>
                    <a:lnTo>
                      <a:pt x="200531" y="53924"/>
                    </a:lnTo>
                    <a:cubicBezTo>
                      <a:pt x="200531" y="24442"/>
                      <a:pt x="176600" y="541"/>
                      <a:pt x="147080" y="541"/>
                    </a:cubicBezTo>
                    <a:lnTo>
                      <a:pt x="53541" y="541"/>
                    </a:lnTo>
                    <a:cubicBezTo>
                      <a:pt x="24021" y="541"/>
                      <a:pt x="90" y="24442"/>
                      <a:pt x="90" y="53924"/>
                    </a:cubicBezTo>
                    <a:lnTo>
                      <a:pt x="90" y="80615"/>
                    </a:lnTo>
                  </a:path>
                </a:pathLst>
              </a:custGeom>
              <a:solidFill>
                <a:srgbClr val="000000"/>
              </a:solidFill>
              <a:ln w="9344" cap="rnd">
                <a:solidFill>
                  <a:srgbClr val="171717"/>
                </a:solidFill>
                <a:prstDash val="solid"/>
                <a:round/>
              </a:ln>
            </p:spPr>
            <p:txBody>
              <a:bodyPr rtlCol="0" anchor="ctr"/>
              <a:lstStyle/>
              <a:p>
                <a:endParaRPr lang="en-IN"/>
              </a:p>
            </p:txBody>
          </p:sp>
          <p:sp>
            <p:nvSpPr>
              <p:cNvPr id="443" name="Freeform: Shape 442">
                <a:extLst>
                  <a:ext uri="{FF2B5EF4-FFF2-40B4-BE49-F238E27FC236}">
                    <a16:creationId xmlns:a16="http://schemas.microsoft.com/office/drawing/2014/main" id="{C6CEBA98-0193-7F96-5F80-A77FA21B368F}"/>
                  </a:ext>
                </a:extLst>
              </p:cNvPr>
              <p:cNvSpPr/>
              <p:nvPr/>
            </p:nvSpPr>
            <p:spPr>
              <a:xfrm>
                <a:off x="2940119" y="4579978"/>
                <a:ext cx="106901" cy="106765"/>
              </a:xfrm>
              <a:custGeom>
                <a:avLst/>
                <a:gdLst>
                  <a:gd name="connsiteX0" fmla="*/ 106992 w 106901"/>
                  <a:gd name="connsiteY0" fmla="*/ 53912 h 106765"/>
                  <a:gd name="connsiteX1" fmla="*/ 53541 w 106901"/>
                  <a:gd name="connsiteY1" fmla="*/ 107295 h 106765"/>
                  <a:gd name="connsiteX2" fmla="*/ 90 w 106901"/>
                  <a:gd name="connsiteY2" fmla="*/ 53912 h 106765"/>
                  <a:gd name="connsiteX3" fmla="*/ 53541 w 106901"/>
                  <a:gd name="connsiteY3" fmla="*/ 529 h 106765"/>
                  <a:gd name="connsiteX4" fmla="*/ 106992 w 106901"/>
                  <a:gd name="connsiteY4" fmla="*/ 53912 h 106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01" h="106765">
                    <a:moveTo>
                      <a:pt x="106992" y="53912"/>
                    </a:moveTo>
                    <a:cubicBezTo>
                      <a:pt x="106992" y="83395"/>
                      <a:pt x="83061" y="107295"/>
                      <a:pt x="53541" y="107295"/>
                    </a:cubicBezTo>
                    <a:cubicBezTo>
                      <a:pt x="24021" y="107295"/>
                      <a:pt x="90" y="83395"/>
                      <a:pt x="90" y="53912"/>
                    </a:cubicBezTo>
                    <a:cubicBezTo>
                      <a:pt x="90" y="24430"/>
                      <a:pt x="24021" y="529"/>
                      <a:pt x="53541" y="529"/>
                    </a:cubicBezTo>
                    <a:cubicBezTo>
                      <a:pt x="83061" y="529"/>
                      <a:pt x="106992" y="24430"/>
                      <a:pt x="106992" y="53912"/>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444" name="Freeform: Shape 443">
                <a:extLst>
                  <a:ext uri="{FF2B5EF4-FFF2-40B4-BE49-F238E27FC236}">
                    <a16:creationId xmlns:a16="http://schemas.microsoft.com/office/drawing/2014/main" id="{7F98E0A8-E59A-299E-DAFD-2E996154C993}"/>
                  </a:ext>
                </a:extLst>
              </p:cNvPr>
              <p:cNvSpPr/>
              <p:nvPr/>
            </p:nvSpPr>
            <p:spPr>
              <a:xfrm>
                <a:off x="3147242" y="4646706"/>
                <a:ext cx="6414" cy="80074"/>
              </a:xfrm>
              <a:custGeom>
                <a:avLst/>
                <a:gdLst>
                  <a:gd name="connsiteX0" fmla="*/ 102 w 6414"/>
                  <a:gd name="connsiteY0" fmla="*/ 534 h 80074"/>
                  <a:gd name="connsiteX1" fmla="*/ 102 w 6414"/>
                  <a:gd name="connsiteY1" fmla="*/ 80608 h 80074"/>
                </a:gdLst>
                <a:ahLst/>
                <a:cxnLst>
                  <a:cxn ang="0">
                    <a:pos x="connsiteX0" y="connsiteY0"/>
                  </a:cxn>
                  <a:cxn ang="0">
                    <a:pos x="connsiteX1" y="connsiteY1"/>
                  </a:cxn>
                </a:cxnLst>
                <a:rect l="l" t="t" r="r" b="b"/>
                <a:pathLst>
                  <a:path w="6414" h="80074">
                    <a:moveTo>
                      <a:pt x="102" y="534"/>
                    </a:moveTo>
                    <a:lnTo>
                      <a:pt x="102" y="80608"/>
                    </a:lnTo>
                  </a:path>
                </a:pathLst>
              </a:custGeom>
              <a:ln w="9344" cap="rnd">
                <a:solidFill>
                  <a:srgbClr val="171717"/>
                </a:solidFill>
                <a:prstDash val="solid"/>
                <a:round/>
              </a:ln>
            </p:spPr>
            <p:txBody>
              <a:bodyPr rtlCol="0" anchor="ctr"/>
              <a:lstStyle/>
              <a:p>
                <a:endParaRPr lang="en-IN"/>
              </a:p>
            </p:txBody>
          </p:sp>
          <p:sp>
            <p:nvSpPr>
              <p:cNvPr id="445" name="Freeform: Shape 444">
                <a:extLst>
                  <a:ext uri="{FF2B5EF4-FFF2-40B4-BE49-F238E27FC236}">
                    <a16:creationId xmlns:a16="http://schemas.microsoft.com/office/drawing/2014/main" id="{AA8448EC-86C2-3C1B-3E41-F272B6C861D4}"/>
                  </a:ext>
                </a:extLst>
              </p:cNvPr>
              <p:cNvSpPr/>
              <p:nvPr/>
            </p:nvSpPr>
            <p:spPr>
              <a:xfrm>
                <a:off x="3107154" y="4686743"/>
                <a:ext cx="80176" cy="6405"/>
              </a:xfrm>
              <a:custGeom>
                <a:avLst/>
                <a:gdLst>
                  <a:gd name="connsiteX0" fmla="*/ 80279 w 80176"/>
                  <a:gd name="connsiteY0" fmla="*/ 534 h 6405"/>
                  <a:gd name="connsiteX1" fmla="*/ 102 w 80176"/>
                  <a:gd name="connsiteY1" fmla="*/ 534 h 6405"/>
                </a:gdLst>
                <a:ahLst/>
                <a:cxnLst>
                  <a:cxn ang="0">
                    <a:pos x="connsiteX0" y="connsiteY0"/>
                  </a:cxn>
                  <a:cxn ang="0">
                    <a:pos x="connsiteX1" y="connsiteY1"/>
                  </a:cxn>
                </a:cxnLst>
                <a:rect l="l" t="t" r="r" b="b"/>
                <a:pathLst>
                  <a:path w="80176" h="6405">
                    <a:moveTo>
                      <a:pt x="80279" y="534"/>
                    </a:moveTo>
                    <a:lnTo>
                      <a:pt x="102" y="534"/>
                    </a:lnTo>
                  </a:path>
                </a:pathLst>
              </a:custGeom>
              <a:ln w="9344" cap="rnd">
                <a:solidFill>
                  <a:srgbClr val="171717"/>
                </a:solidFill>
                <a:prstDash val="solid"/>
                <a:round/>
              </a:ln>
            </p:spPr>
            <p:txBody>
              <a:bodyPr rtlCol="0" anchor="ctr"/>
              <a:lstStyle/>
              <a:p>
                <a:endParaRPr lang="en-IN"/>
              </a:p>
            </p:txBody>
          </p:sp>
        </p:grpSp>
        <p:grpSp>
          <p:nvGrpSpPr>
            <p:cNvPr id="357" name="Graphic 6">
              <a:extLst>
                <a:ext uri="{FF2B5EF4-FFF2-40B4-BE49-F238E27FC236}">
                  <a16:creationId xmlns:a16="http://schemas.microsoft.com/office/drawing/2014/main" id="{ECE08DB8-5AC6-7584-2629-CC40A990F833}"/>
                </a:ext>
              </a:extLst>
            </p:cNvPr>
            <p:cNvGrpSpPr/>
            <p:nvPr/>
          </p:nvGrpSpPr>
          <p:grpSpPr>
            <a:xfrm>
              <a:off x="2893350" y="2876001"/>
              <a:ext cx="293980" cy="249947"/>
              <a:chOff x="2893350" y="2876001"/>
              <a:chExt cx="293980" cy="249947"/>
            </a:xfrm>
            <a:solidFill>
              <a:srgbClr val="000000"/>
            </a:solidFill>
          </p:grpSpPr>
          <p:sp>
            <p:nvSpPr>
              <p:cNvPr id="438" name="Freeform: Shape 437">
                <a:extLst>
                  <a:ext uri="{FF2B5EF4-FFF2-40B4-BE49-F238E27FC236}">
                    <a16:creationId xmlns:a16="http://schemas.microsoft.com/office/drawing/2014/main" id="{48D0029C-1AC6-1B67-549D-6663024BA3D4}"/>
                  </a:ext>
                </a:extLst>
              </p:cNvPr>
              <p:cNvSpPr/>
              <p:nvPr/>
            </p:nvSpPr>
            <p:spPr>
              <a:xfrm>
                <a:off x="2893350" y="3036149"/>
                <a:ext cx="213803" cy="80074"/>
              </a:xfrm>
              <a:custGeom>
                <a:avLst/>
                <a:gdLst>
                  <a:gd name="connsiteX0" fmla="*/ 213894 w 213803"/>
                  <a:gd name="connsiteY0" fmla="*/ 80349 h 80074"/>
                  <a:gd name="connsiteX1" fmla="*/ 213894 w 213803"/>
                  <a:gd name="connsiteY1" fmla="*/ 53658 h 80074"/>
                  <a:gd name="connsiteX2" fmla="*/ 160443 w 213803"/>
                  <a:gd name="connsiteY2" fmla="*/ 275 h 80074"/>
                  <a:gd name="connsiteX3" fmla="*/ 53541 w 213803"/>
                  <a:gd name="connsiteY3" fmla="*/ 275 h 80074"/>
                  <a:gd name="connsiteX4" fmla="*/ 90 w 213803"/>
                  <a:gd name="connsiteY4" fmla="*/ 53658 h 80074"/>
                  <a:gd name="connsiteX5" fmla="*/ 90 w 213803"/>
                  <a:gd name="connsiteY5" fmla="*/ 80349 h 8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803" h="80074">
                    <a:moveTo>
                      <a:pt x="213894" y="80349"/>
                    </a:moveTo>
                    <a:lnTo>
                      <a:pt x="213894" y="53658"/>
                    </a:lnTo>
                    <a:cubicBezTo>
                      <a:pt x="213894" y="24176"/>
                      <a:pt x="189964" y="275"/>
                      <a:pt x="160443" y="275"/>
                    </a:cubicBezTo>
                    <a:lnTo>
                      <a:pt x="53541" y="275"/>
                    </a:lnTo>
                    <a:cubicBezTo>
                      <a:pt x="24021" y="275"/>
                      <a:pt x="90" y="24176"/>
                      <a:pt x="90" y="53658"/>
                    </a:cubicBezTo>
                    <a:lnTo>
                      <a:pt x="90" y="80349"/>
                    </a:lnTo>
                  </a:path>
                </a:pathLst>
              </a:custGeom>
              <a:solidFill>
                <a:srgbClr val="000000"/>
              </a:solidFill>
              <a:ln w="9344" cap="rnd">
                <a:solidFill>
                  <a:srgbClr val="171717"/>
                </a:solidFill>
                <a:prstDash val="solid"/>
                <a:round/>
              </a:ln>
            </p:spPr>
            <p:txBody>
              <a:bodyPr rtlCol="0" anchor="ctr"/>
              <a:lstStyle/>
              <a:p>
                <a:endParaRPr lang="en-IN"/>
              </a:p>
            </p:txBody>
          </p:sp>
          <p:sp>
            <p:nvSpPr>
              <p:cNvPr id="439" name="Freeform: Shape 438">
                <a:extLst>
                  <a:ext uri="{FF2B5EF4-FFF2-40B4-BE49-F238E27FC236}">
                    <a16:creationId xmlns:a16="http://schemas.microsoft.com/office/drawing/2014/main" id="{EB6E476F-E79C-706A-FE99-481891B295BF}"/>
                  </a:ext>
                </a:extLst>
              </p:cNvPr>
              <p:cNvSpPr/>
              <p:nvPr/>
            </p:nvSpPr>
            <p:spPr>
              <a:xfrm>
                <a:off x="2946801" y="2876001"/>
                <a:ext cx="106901" cy="106765"/>
              </a:xfrm>
              <a:custGeom>
                <a:avLst/>
                <a:gdLst>
                  <a:gd name="connsiteX0" fmla="*/ 106992 w 106901"/>
                  <a:gd name="connsiteY0" fmla="*/ 53646 h 106765"/>
                  <a:gd name="connsiteX1" fmla="*/ 53541 w 106901"/>
                  <a:gd name="connsiteY1" fmla="*/ 107029 h 106765"/>
                  <a:gd name="connsiteX2" fmla="*/ 90 w 106901"/>
                  <a:gd name="connsiteY2" fmla="*/ 53646 h 106765"/>
                  <a:gd name="connsiteX3" fmla="*/ 53541 w 106901"/>
                  <a:gd name="connsiteY3" fmla="*/ 263 h 106765"/>
                  <a:gd name="connsiteX4" fmla="*/ 106992 w 106901"/>
                  <a:gd name="connsiteY4" fmla="*/ 53646 h 106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01" h="106765">
                    <a:moveTo>
                      <a:pt x="106992" y="53646"/>
                    </a:moveTo>
                    <a:cubicBezTo>
                      <a:pt x="106992" y="83129"/>
                      <a:pt x="83062" y="107029"/>
                      <a:pt x="53541" y="107029"/>
                    </a:cubicBezTo>
                    <a:cubicBezTo>
                      <a:pt x="24021" y="107029"/>
                      <a:pt x="90" y="83129"/>
                      <a:pt x="90" y="53646"/>
                    </a:cubicBezTo>
                    <a:cubicBezTo>
                      <a:pt x="90" y="24164"/>
                      <a:pt x="24021" y="263"/>
                      <a:pt x="53541" y="263"/>
                    </a:cubicBezTo>
                    <a:cubicBezTo>
                      <a:pt x="83062" y="263"/>
                      <a:pt x="106992" y="24164"/>
                      <a:pt x="106992" y="53646"/>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440" name="Freeform: Shape 439">
                <a:extLst>
                  <a:ext uri="{FF2B5EF4-FFF2-40B4-BE49-F238E27FC236}">
                    <a16:creationId xmlns:a16="http://schemas.microsoft.com/office/drawing/2014/main" id="{8CA12B16-741D-0828-60D9-6712443C49B1}"/>
                  </a:ext>
                </a:extLst>
              </p:cNvPr>
              <p:cNvSpPr/>
              <p:nvPr/>
            </p:nvSpPr>
            <p:spPr>
              <a:xfrm>
                <a:off x="3147242" y="3037884"/>
                <a:ext cx="40088" cy="78339"/>
              </a:xfrm>
              <a:custGeom>
                <a:avLst/>
                <a:gdLst>
                  <a:gd name="connsiteX0" fmla="*/ 40192 w 40088"/>
                  <a:gd name="connsiteY0" fmla="*/ 78615 h 78339"/>
                  <a:gd name="connsiteX1" fmla="*/ 40192 w 40088"/>
                  <a:gd name="connsiteY1" fmla="*/ 51923 h 78339"/>
                  <a:gd name="connsiteX2" fmla="*/ 104 w 40088"/>
                  <a:gd name="connsiteY2" fmla="*/ 275 h 78339"/>
                </a:gdLst>
                <a:ahLst/>
                <a:cxnLst>
                  <a:cxn ang="0">
                    <a:pos x="connsiteX0" y="connsiteY0"/>
                  </a:cxn>
                  <a:cxn ang="0">
                    <a:pos x="connsiteX1" y="connsiteY1"/>
                  </a:cxn>
                  <a:cxn ang="0">
                    <a:pos x="connsiteX2" y="connsiteY2"/>
                  </a:cxn>
                </a:cxnLst>
                <a:rect l="l" t="t" r="r" b="b"/>
                <a:pathLst>
                  <a:path w="40088" h="78339">
                    <a:moveTo>
                      <a:pt x="40192" y="78615"/>
                    </a:moveTo>
                    <a:lnTo>
                      <a:pt x="40192" y="51923"/>
                    </a:lnTo>
                    <a:cubicBezTo>
                      <a:pt x="40174" y="27596"/>
                      <a:pt x="23689" y="6357"/>
                      <a:pt x="104" y="275"/>
                    </a:cubicBezTo>
                  </a:path>
                </a:pathLst>
              </a:custGeom>
              <a:solidFill>
                <a:srgbClr val="000000"/>
              </a:solidFill>
              <a:ln w="9344" cap="rnd">
                <a:solidFill>
                  <a:srgbClr val="171717"/>
                </a:solidFill>
                <a:prstDash val="solid"/>
                <a:round/>
              </a:ln>
            </p:spPr>
            <p:txBody>
              <a:bodyPr rtlCol="0" anchor="ctr"/>
              <a:lstStyle/>
              <a:p>
                <a:endParaRPr lang="en-IN"/>
              </a:p>
            </p:txBody>
          </p:sp>
          <p:sp>
            <p:nvSpPr>
              <p:cNvPr id="441" name="Freeform: Shape 440">
                <a:extLst>
                  <a:ext uri="{FF2B5EF4-FFF2-40B4-BE49-F238E27FC236}">
                    <a16:creationId xmlns:a16="http://schemas.microsoft.com/office/drawing/2014/main" id="{B6451B1E-4675-7E27-E22A-8B79173C043A}"/>
                  </a:ext>
                </a:extLst>
              </p:cNvPr>
              <p:cNvSpPr/>
              <p:nvPr/>
            </p:nvSpPr>
            <p:spPr>
              <a:xfrm>
                <a:off x="3093791" y="2877736"/>
                <a:ext cx="40205" cy="103429"/>
              </a:xfrm>
              <a:custGeom>
                <a:avLst/>
                <a:gdLst>
                  <a:gd name="connsiteX0" fmla="*/ 100 w 40205"/>
                  <a:gd name="connsiteY0" fmla="*/ 263 h 103429"/>
                  <a:gd name="connsiteX1" fmla="*/ 38622 w 40205"/>
                  <a:gd name="connsiteY1" fmla="*/ 65219 h 103429"/>
                  <a:gd name="connsiteX2" fmla="*/ 100 w 40205"/>
                  <a:gd name="connsiteY2" fmla="*/ 103692 h 103429"/>
                </a:gdLst>
                <a:ahLst/>
                <a:cxnLst>
                  <a:cxn ang="0">
                    <a:pos x="connsiteX0" y="connsiteY0"/>
                  </a:cxn>
                  <a:cxn ang="0">
                    <a:pos x="connsiteX1" y="connsiteY1"/>
                  </a:cxn>
                  <a:cxn ang="0">
                    <a:pos x="connsiteX2" y="connsiteY2"/>
                  </a:cxn>
                </a:cxnLst>
                <a:rect l="l" t="t" r="r" b="b"/>
                <a:pathLst>
                  <a:path w="40205" h="103429">
                    <a:moveTo>
                      <a:pt x="100" y="263"/>
                    </a:moveTo>
                    <a:cubicBezTo>
                      <a:pt x="28697" y="7576"/>
                      <a:pt x="45945" y="36658"/>
                      <a:pt x="38622" y="65219"/>
                    </a:cubicBezTo>
                    <a:cubicBezTo>
                      <a:pt x="33780" y="84107"/>
                      <a:pt x="19012" y="98856"/>
                      <a:pt x="100" y="103692"/>
                    </a:cubicBezTo>
                  </a:path>
                </a:pathLst>
              </a:custGeom>
              <a:solidFill>
                <a:srgbClr val="000000"/>
              </a:solidFill>
              <a:ln w="9344" cap="rnd">
                <a:solidFill>
                  <a:srgbClr val="171717"/>
                </a:solidFill>
                <a:prstDash val="solid"/>
                <a:round/>
              </a:ln>
            </p:spPr>
            <p:txBody>
              <a:bodyPr rtlCol="0" anchor="ctr"/>
              <a:lstStyle/>
              <a:p>
                <a:endParaRPr lang="en-IN"/>
              </a:p>
            </p:txBody>
          </p:sp>
        </p:grpSp>
        <p:grpSp>
          <p:nvGrpSpPr>
            <p:cNvPr id="358" name="Graphic 6">
              <a:extLst>
                <a:ext uri="{FF2B5EF4-FFF2-40B4-BE49-F238E27FC236}">
                  <a16:creationId xmlns:a16="http://schemas.microsoft.com/office/drawing/2014/main" id="{721A5D70-11CC-B73D-2D79-FC17E75B5CD0}"/>
                </a:ext>
              </a:extLst>
            </p:cNvPr>
            <p:cNvGrpSpPr/>
            <p:nvPr/>
          </p:nvGrpSpPr>
          <p:grpSpPr>
            <a:xfrm>
              <a:off x="2893350" y="3606277"/>
              <a:ext cx="293980" cy="249947"/>
              <a:chOff x="2893350" y="3606277"/>
              <a:chExt cx="293980" cy="249947"/>
            </a:xfrm>
            <a:solidFill>
              <a:srgbClr val="000000"/>
            </a:solidFill>
          </p:grpSpPr>
          <p:sp>
            <p:nvSpPr>
              <p:cNvPr id="435" name="Freeform: Shape 434">
                <a:extLst>
                  <a:ext uri="{FF2B5EF4-FFF2-40B4-BE49-F238E27FC236}">
                    <a16:creationId xmlns:a16="http://schemas.microsoft.com/office/drawing/2014/main" id="{E5C7D510-9C91-484D-30E1-12B7E52FCFE5}"/>
                  </a:ext>
                </a:extLst>
              </p:cNvPr>
              <p:cNvSpPr/>
              <p:nvPr/>
            </p:nvSpPr>
            <p:spPr>
              <a:xfrm>
                <a:off x="2893350" y="3766425"/>
                <a:ext cx="200441" cy="80074"/>
              </a:xfrm>
              <a:custGeom>
                <a:avLst/>
                <a:gdLst>
                  <a:gd name="connsiteX0" fmla="*/ 200531 w 200441"/>
                  <a:gd name="connsiteY0" fmla="*/ 80463 h 80074"/>
                  <a:gd name="connsiteX1" fmla="*/ 200531 w 200441"/>
                  <a:gd name="connsiteY1" fmla="*/ 53772 h 80074"/>
                  <a:gd name="connsiteX2" fmla="*/ 147080 w 200441"/>
                  <a:gd name="connsiteY2" fmla="*/ 389 h 80074"/>
                  <a:gd name="connsiteX3" fmla="*/ 53541 w 200441"/>
                  <a:gd name="connsiteY3" fmla="*/ 389 h 80074"/>
                  <a:gd name="connsiteX4" fmla="*/ 90 w 200441"/>
                  <a:gd name="connsiteY4" fmla="*/ 53772 h 80074"/>
                  <a:gd name="connsiteX5" fmla="*/ 90 w 200441"/>
                  <a:gd name="connsiteY5" fmla="*/ 80463 h 8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1" h="80074">
                    <a:moveTo>
                      <a:pt x="200531" y="80463"/>
                    </a:moveTo>
                    <a:lnTo>
                      <a:pt x="200531" y="53772"/>
                    </a:lnTo>
                    <a:cubicBezTo>
                      <a:pt x="200531" y="24290"/>
                      <a:pt x="176600" y="389"/>
                      <a:pt x="147080" y="389"/>
                    </a:cubicBezTo>
                    <a:lnTo>
                      <a:pt x="53541" y="389"/>
                    </a:lnTo>
                    <a:cubicBezTo>
                      <a:pt x="24021" y="389"/>
                      <a:pt x="90" y="24290"/>
                      <a:pt x="90" y="53772"/>
                    </a:cubicBezTo>
                    <a:lnTo>
                      <a:pt x="90" y="80463"/>
                    </a:lnTo>
                  </a:path>
                </a:pathLst>
              </a:custGeom>
              <a:solidFill>
                <a:srgbClr val="000000"/>
              </a:solidFill>
              <a:ln w="9344" cap="rnd">
                <a:solidFill>
                  <a:srgbClr val="171717"/>
                </a:solidFill>
                <a:prstDash val="solid"/>
                <a:round/>
              </a:ln>
            </p:spPr>
            <p:txBody>
              <a:bodyPr rtlCol="0" anchor="ctr"/>
              <a:lstStyle/>
              <a:p>
                <a:endParaRPr lang="en-IN"/>
              </a:p>
            </p:txBody>
          </p:sp>
          <p:sp>
            <p:nvSpPr>
              <p:cNvPr id="436" name="Freeform: Shape 435">
                <a:extLst>
                  <a:ext uri="{FF2B5EF4-FFF2-40B4-BE49-F238E27FC236}">
                    <a16:creationId xmlns:a16="http://schemas.microsoft.com/office/drawing/2014/main" id="{D46ACF1D-B786-7141-19DE-3C9FDBFAEDF5}"/>
                  </a:ext>
                </a:extLst>
              </p:cNvPr>
              <p:cNvSpPr/>
              <p:nvPr/>
            </p:nvSpPr>
            <p:spPr>
              <a:xfrm>
                <a:off x="2940119" y="3606277"/>
                <a:ext cx="106901" cy="106765"/>
              </a:xfrm>
              <a:custGeom>
                <a:avLst/>
                <a:gdLst>
                  <a:gd name="connsiteX0" fmla="*/ 106992 w 106901"/>
                  <a:gd name="connsiteY0" fmla="*/ 53760 h 106765"/>
                  <a:gd name="connsiteX1" fmla="*/ 53541 w 106901"/>
                  <a:gd name="connsiteY1" fmla="*/ 107143 h 106765"/>
                  <a:gd name="connsiteX2" fmla="*/ 90 w 106901"/>
                  <a:gd name="connsiteY2" fmla="*/ 53760 h 106765"/>
                  <a:gd name="connsiteX3" fmla="*/ 53541 w 106901"/>
                  <a:gd name="connsiteY3" fmla="*/ 377 h 106765"/>
                  <a:gd name="connsiteX4" fmla="*/ 106992 w 106901"/>
                  <a:gd name="connsiteY4" fmla="*/ 53760 h 106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01" h="106765">
                    <a:moveTo>
                      <a:pt x="106992" y="53760"/>
                    </a:moveTo>
                    <a:cubicBezTo>
                      <a:pt x="106992" y="83243"/>
                      <a:pt x="83061" y="107143"/>
                      <a:pt x="53541" y="107143"/>
                    </a:cubicBezTo>
                    <a:cubicBezTo>
                      <a:pt x="24021" y="107143"/>
                      <a:pt x="90" y="83243"/>
                      <a:pt x="90" y="53760"/>
                    </a:cubicBezTo>
                    <a:cubicBezTo>
                      <a:pt x="90" y="24278"/>
                      <a:pt x="24021" y="377"/>
                      <a:pt x="53541" y="377"/>
                    </a:cubicBezTo>
                    <a:cubicBezTo>
                      <a:pt x="83061" y="377"/>
                      <a:pt x="106992" y="24278"/>
                      <a:pt x="106992" y="53760"/>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437" name="Freeform: Shape 436">
                <a:extLst>
                  <a:ext uri="{FF2B5EF4-FFF2-40B4-BE49-F238E27FC236}">
                    <a16:creationId xmlns:a16="http://schemas.microsoft.com/office/drawing/2014/main" id="{F745DA5D-8C7F-D27F-0E90-F3A734D7E508}"/>
                  </a:ext>
                </a:extLst>
              </p:cNvPr>
              <p:cNvSpPr/>
              <p:nvPr/>
            </p:nvSpPr>
            <p:spPr>
              <a:xfrm>
                <a:off x="3107154" y="3686351"/>
                <a:ext cx="80176" cy="53382"/>
              </a:xfrm>
              <a:custGeom>
                <a:avLst/>
                <a:gdLst>
                  <a:gd name="connsiteX0" fmla="*/ 102 w 80176"/>
                  <a:gd name="connsiteY0" fmla="*/ 27073 h 53382"/>
                  <a:gd name="connsiteX1" fmla="*/ 26828 w 80176"/>
                  <a:gd name="connsiteY1" fmla="*/ 53764 h 53382"/>
                  <a:gd name="connsiteX2" fmla="*/ 80279 w 80176"/>
                  <a:gd name="connsiteY2" fmla="*/ 382 h 53382"/>
                </a:gdLst>
                <a:ahLst/>
                <a:cxnLst>
                  <a:cxn ang="0">
                    <a:pos x="connsiteX0" y="connsiteY0"/>
                  </a:cxn>
                  <a:cxn ang="0">
                    <a:pos x="connsiteX1" y="connsiteY1"/>
                  </a:cxn>
                  <a:cxn ang="0">
                    <a:pos x="connsiteX2" y="connsiteY2"/>
                  </a:cxn>
                </a:cxnLst>
                <a:rect l="l" t="t" r="r" b="b"/>
                <a:pathLst>
                  <a:path w="80176" h="53382">
                    <a:moveTo>
                      <a:pt x="102" y="27073"/>
                    </a:moveTo>
                    <a:lnTo>
                      <a:pt x="26828" y="53764"/>
                    </a:lnTo>
                    <a:lnTo>
                      <a:pt x="80279" y="382"/>
                    </a:lnTo>
                  </a:path>
                </a:pathLst>
              </a:custGeom>
              <a:solidFill>
                <a:srgbClr val="000000"/>
              </a:solidFill>
              <a:ln w="9344" cap="rnd">
                <a:solidFill>
                  <a:srgbClr val="171717"/>
                </a:solidFill>
                <a:prstDash val="solid"/>
                <a:round/>
              </a:ln>
            </p:spPr>
            <p:txBody>
              <a:bodyPr rtlCol="0" anchor="ctr"/>
              <a:lstStyle/>
              <a:p>
                <a:endParaRPr lang="en-IN"/>
              </a:p>
            </p:txBody>
          </p:sp>
        </p:grpSp>
        <p:grpSp>
          <p:nvGrpSpPr>
            <p:cNvPr id="359" name="Graphic 6">
              <a:extLst>
                <a:ext uri="{FF2B5EF4-FFF2-40B4-BE49-F238E27FC236}">
                  <a16:creationId xmlns:a16="http://schemas.microsoft.com/office/drawing/2014/main" id="{683DD8D0-1EC7-B4D8-9B24-B7E6B07DA4F0}"/>
                </a:ext>
              </a:extLst>
            </p:cNvPr>
            <p:cNvGrpSpPr/>
            <p:nvPr/>
          </p:nvGrpSpPr>
          <p:grpSpPr>
            <a:xfrm>
              <a:off x="2893350" y="1997321"/>
              <a:ext cx="293980" cy="305491"/>
              <a:chOff x="2893350" y="1997321"/>
              <a:chExt cx="293980" cy="305491"/>
            </a:xfrm>
            <a:solidFill>
              <a:srgbClr val="000000"/>
            </a:solidFill>
          </p:grpSpPr>
          <p:sp>
            <p:nvSpPr>
              <p:cNvPr id="433" name="Freeform: Shape 432">
                <a:extLst>
                  <a:ext uri="{FF2B5EF4-FFF2-40B4-BE49-F238E27FC236}">
                    <a16:creationId xmlns:a16="http://schemas.microsoft.com/office/drawing/2014/main" id="{B211CDB4-0300-4849-1413-7C315C1397C0}"/>
                  </a:ext>
                </a:extLst>
              </p:cNvPr>
              <p:cNvSpPr/>
              <p:nvPr/>
            </p:nvSpPr>
            <p:spPr>
              <a:xfrm>
                <a:off x="3000252" y="2104086"/>
                <a:ext cx="80176" cy="80074"/>
              </a:xfrm>
              <a:custGeom>
                <a:avLst/>
                <a:gdLst>
                  <a:gd name="connsiteX0" fmla="*/ 80270 w 80176"/>
                  <a:gd name="connsiteY0" fmla="*/ 40173 h 80074"/>
                  <a:gd name="connsiteX1" fmla="*/ 40182 w 80176"/>
                  <a:gd name="connsiteY1" fmla="*/ 80210 h 80074"/>
                  <a:gd name="connsiteX2" fmla="*/ 94 w 80176"/>
                  <a:gd name="connsiteY2" fmla="*/ 40173 h 80074"/>
                  <a:gd name="connsiteX3" fmla="*/ 40182 w 80176"/>
                  <a:gd name="connsiteY3" fmla="*/ 136 h 80074"/>
                  <a:gd name="connsiteX4" fmla="*/ 80270 w 80176"/>
                  <a:gd name="connsiteY4" fmla="*/ 40173 h 8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76" h="80074">
                    <a:moveTo>
                      <a:pt x="80270" y="40173"/>
                    </a:moveTo>
                    <a:cubicBezTo>
                      <a:pt x="80270" y="62285"/>
                      <a:pt x="62322" y="80210"/>
                      <a:pt x="40182" y="80210"/>
                    </a:cubicBezTo>
                    <a:cubicBezTo>
                      <a:pt x="18042" y="80210"/>
                      <a:pt x="94" y="62285"/>
                      <a:pt x="94" y="40173"/>
                    </a:cubicBezTo>
                    <a:cubicBezTo>
                      <a:pt x="94" y="18061"/>
                      <a:pt x="18042" y="136"/>
                      <a:pt x="40182" y="136"/>
                    </a:cubicBezTo>
                    <a:cubicBezTo>
                      <a:pt x="62322" y="136"/>
                      <a:pt x="80270" y="18061"/>
                      <a:pt x="80270" y="40173"/>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434" name="Freeform: Shape 433">
                <a:extLst>
                  <a:ext uri="{FF2B5EF4-FFF2-40B4-BE49-F238E27FC236}">
                    <a16:creationId xmlns:a16="http://schemas.microsoft.com/office/drawing/2014/main" id="{93CCD8A8-7FD1-A2AE-6B70-A7D9BADA7843}"/>
                  </a:ext>
                </a:extLst>
              </p:cNvPr>
              <p:cNvSpPr/>
              <p:nvPr/>
            </p:nvSpPr>
            <p:spPr>
              <a:xfrm>
                <a:off x="2893350" y="1997321"/>
                <a:ext cx="293980" cy="293605"/>
              </a:xfrm>
              <a:custGeom>
                <a:avLst/>
                <a:gdLst>
                  <a:gd name="connsiteX0" fmla="*/ 245968 w 293980"/>
                  <a:gd name="connsiteY0" fmla="*/ 186975 h 293605"/>
                  <a:gd name="connsiteX1" fmla="*/ 250378 w 293980"/>
                  <a:gd name="connsiteY1" fmla="*/ 211265 h 293605"/>
                  <a:gd name="connsiteX2" fmla="*/ 251180 w 293980"/>
                  <a:gd name="connsiteY2" fmla="*/ 212065 h 293605"/>
                  <a:gd name="connsiteX3" fmla="*/ 251201 w 293980"/>
                  <a:gd name="connsiteY3" fmla="*/ 249813 h 293605"/>
                  <a:gd name="connsiteX4" fmla="*/ 251180 w 293980"/>
                  <a:gd name="connsiteY4" fmla="*/ 249834 h 293605"/>
                  <a:gd name="connsiteX5" fmla="*/ 213384 w 293980"/>
                  <a:gd name="connsiteY5" fmla="*/ 249855 h 293605"/>
                  <a:gd name="connsiteX6" fmla="*/ 213363 w 293980"/>
                  <a:gd name="connsiteY6" fmla="*/ 249834 h 293605"/>
                  <a:gd name="connsiteX7" fmla="*/ 212561 w 293980"/>
                  <a:gd name="connsiteY7" fmla="*/ 249033 h 293605"/>
                  <a:gd name="connsiteX8" fmla="*/ 188241 w 293980"/>
                  <a:gd name="connsiteY8" fmla="*/ 244629 h 293605"/>
                  <a:gd name="connsiteX9" fmla="*/ 174878 w 293980"/>
                  <a:gd name="connsiteY9" fmla="*/ 264781 h 293605"/>
                  <a:gd name="connsiteX10" fmla="*/ 174878 w 293980"/>
                  <a:gd name="connsiteY10" fmla="*/ 267050 h 293605"/>
                  <a:gd name="connsiteX11" fmla="*/ 148153 w 293980"/>
                  <a:gd name="connsiteY11" fmla="*/ 293741 h 293605"/>
                  <a:gd name="connsiteX12" fmla="*/ 121427 w 293980"/>
                  <a:gd name="connsiteY12" fmla="*/ 267050 h 293605"/>
                  <a:gd name="connsiteX13" fmla="*/ 121427 w 293980"/>
                  <a:gd name="connsiteY13" fmla="*/ 265848 h 293605"/>
                  <a:gd name="connsiteX14" fmla="*/ 106996 w 293980"/>
                  <a:gd name="connsiteY14" fmla="*/ 245696 h 293605"/>
                  <a:gd name="connsiteX15" fmla="*/ 82675 w 293980"/>
                  <a:gd name="connsiteY15" fmla="*/ 250101 h 293605"/>
                  <a:gd name="connsiteX16" fmla="*/ 81874 w 293980"/>
                  <a:gd name="connsiteY16" fmla="*/ 250901 h 293605"/>
                  <a:gd name="connsiteX17" fmla="*/ 44078 w 293980"/>
                  <a:gd name="connsiteY17" fmla="*/ 250922 h 293605"/>
                  <a:gd name="connsiteX18" fmla="*/ 44057 w 293980"/>
                  <a:gd name="connsiteY18" fmla="*/ 250901 h 293605"/>
                  <a:gd name="connsiteX19" fmla="*/ 44036 w 293980"/>
                  <a:gd name="connsiteY19" fmla="*/ 213154 h 293605"/>
                  <a:gd name="connsiteX20" fmla="*/ 44057 w 293980"/>
                  <a:gd name="connsiteY20" fmla="*/ 213133 h 293605"/>
                  <a:gd name="connsiteX21" fmla="*/ 44859 w 293980"/>
                  <a:gd name="connsiteY21" fmla="*/ 212332 h 293605"/>
                  <a:gd name="connsiteX22" fmla="*/ 49269 w 293980"/>
                  <a:gd name="connsiteY22" fmla="*/ 188043 h 293605"/>
                  <a:gd name="connsiteX23" fmla="*/ 29091 w 293980"/>
                  <a:gd name="connsiteY23" fmla="*/ 174697 h 293605"/>
                  <a:gd name="connsiteX24" fmla="*/ 26819 w 293980"/>
                  <a:gd name="connsiteY24" fmla="*/ 174697 h 293605"/>
                  <a:gd name="connsiteX25" fmla="*/ 94 w 293980"/>
                  <a:gd name="connsiteY25" fmla="*/ 148006 h 293605"/>
                  <a:gd name="connsiteX26" fmla="*/ 26819 w 293980"/>
                  <a:gd name="connsiteY26" fmla="*/ 121315 h 293605"/>
                  <a:gd name="connsiteX27" fmla="*/ 28022 w 293980"/>
                  <a:gd name="connsiteY27" fmla="*/ 121315 h 293605"/>
                  <a:gd name="connsiteX28" fmla="*/ 48200 w 293980"/>
                  <a:gd name="connsiteY28" fmla="*/ 106901 h 293605"/>
                  <a:gd name="connsiteX29" fmla="*/ 43790 w 293980"/>
                  <a:gd name="connsiteY29" fmla="*/ 82612 h 293605"/>
                  <a:gd name="connsiteX30" fmla="*/ 42988 w 293980"/>
                  <a:gd name="connsiteY30" fmla="*/ 81811 h 293605"/>
                  <a:gd name="connsiteX31" fmla="*/ 42967 w 293980"/>
                  <a:gd name="connsiteY31" fmla="*/ 44064 h 293605"/>
                  <a:gd name="connsiteX32" fmla="*/ 42988 w 293980"/>
                  <a:gd name="connsiteY32" fmla="*/ 44043 h 293605"/>
                  <a:gd name="connsiteX33" fmla="*/ 80784 w 293980"/>
                  <a:gd name="connsiteY33" fmla="*/ 44022 h 293605"/>
                  <a:gd name="connsiteX34" fmla="*/ 80805 w 293980"/>
                  <a:gd name="connsiteY34" fmla="*/ 44043 h 293605"/>
                  <a:gd name="connsiteX35" fmla="*/ 81606 w 293980"/>
                  <a:gd name="connsiteY35" fmla="*/ 44844 h 293605"/>
                  <a:gd name="connsiteX36" fmla="*/ 105927 w 293980"/>
                  <a:gd name="connsiteY36" fmla="*/ 49248 h 293605"/>
                  <a:gd name="connsiteX37" fmla="*/ 106996 w 293980"/>
                  <a:gd name="connsiteY37" fmla="*/ 49248 h 293605"/>
                  <a:gd name="connsiteX38" fmla="*/ 120358 w 293980"/>
                  <a:gd name="connsiteY38" fmla="*/ 29096 h 293605"/>
                  <a:gd name="connsiteX39" fmla="*/ 120358 w 293980"/>
                  <a:gd name="connsiteY39" fmla="*/ 26827 h 293605"/>
                  <a:gd name="connsiteX40" fmla="*/ 147084 w 293980"/>
                  <a:gd name="connsiteY40" fmla="*/ 136 h 293605"/>
                  <a:gd name="connsiteX41" fmla="*/ 173809 w 293980"/>
                  <a:gd name="connsiteY41" fmla="*/ 26827 h 293605"/>
                  <a:gd name="connsiteX42" fmla="*/ 173809 w 293980"/>
                  <a:gd name="connsiteY42" fmla="*/ 28028 h 293605"/>
                  <a:gd name="connsiteX43" fmla="*/ 187172 w 293980"/>
                  <a:gd name="connsiteY43" fmla="*/ 48180 h 293605"/>
                  <a:gd name="connsiteX44" fmla="*/ 211492 w 293980"/>
                  <a:gd name="connsiteY44" fmla="*/ 43776 h 293605"/>
                  <a:gd name="connsiteX45" fmla="*/ 212294 w 293980"/>
                  <a:gd name="connsiteY45" fmla="*/ 42975 h 293605"/>
                  <a:gd name="connsiteX46" fmla="*/ 250090 w 293980"/>
                  <a:gd name="connsiteY46" fmla="*/ 42954 h 293605"/>
                  <a:gd name="connsiteX47" fmla="*/ 250111 w 293980"/>
                  <a:gd name="connsiteY47" fmla="*/ 42975 h 293605"/>
                  <a:gd name="connsiteX48" fmla="*/ 250132 w 293980"/>
                  <a:gd name="connsiteY48" fmla="*/ 80723 h 293605"/>
                  <a:gd name="connsiteX49" fmla="*/ 250111 w 293980"/>
                  <a:gd name="connsiteY49" fmla="*/ 80744 h 293605"/>
                  <a:gd name="connsiteX50" fmla="*/ 249309 w 293980"/>
                  <a:gd name="connsiteY50" fmla="*/ 81545 h 293605"/>
                  <a:gd name="connsiteX51" fmla="*/ 244899 w 293980"/>
                  <a:gd name="connsiteY51" fmla="*/ 105834 h 293605"/>
                  <a:gd name="connsiteX52" fmla="*/ 244899 w 293980"/>
                  <a:gd name="connsiteY52" fmla="*/ 106901 h 293605"/>
                  <a:gd name="connsiteX53" fmla="*/ 265077 w 293980"/>
                  <a:gd name="connsiteY53" fmla="*/ 120247 h 293605"/>
                  <a:gd name="connsiteX54" fmla="*/ 267349 w 293980"/>
                  <a:gd name="connsiteY54" fmla="*/ 120247 h 293605"/>
                  <a:gd name="connsiteX55" fmla="*/ 294074 w 293980"/>
                  <a:gd name="connsiteY55" fmla="*/ 146938 h 293605"/>
                  <a:gd name="connsiteX56" fmla="*/ 267349 w 293980"/>
                  <a:gd name="connsiteY56" fmla="*/ 173630 h 293605"/>
                  <a:gd name="connsiteX57" fmla="*/ 266146 w 293980"/>
                  <a:gd name="connsiteY57" fmla="*/ 173630 h 293605"/>
                  <a:gd name="connsiteX58" fmla="*/ 245968 w 293980"/>
                  <a:gd name="connsiteY58" fmla="*/ 186975 h 29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93980" h="293605">
                    <a:moveTo>
                      <a:pt x="245968" y="186975"/>
                    </a:moveTo>
                    <a:cubicBezTo>
                      <a:pt x="242329" y="195211"/>
                      <a:pt x="244075" y="204829"/>
                      <a:pt x="250378" y="211265"/>
                    </a:cubicBezTo>
                    <a:lnTo>
                      <a:pt x="251180" y="212065"/>
                    </a:lnTo>
                    <a:cubicBezTo>
                      <a:pt x="261622" y="222483"/>
                      <a:pt x="261632" y="239383"/>
                      <a:pt x="251201" y="249813"/>
                    </a:cubicBezTo>
                    <a:cubicBezTo>
                      <a:pt x="251194" y="249820"/>
                      <a:pt x="251187" y="249827"/>
                      <a:pt x="251180" y="249834"/>
                    </a:cubicBezTo>
                    <a:cubicBezTo>
                      <a:pt x="240748" y="260263"/>
                      <a:pt x="223827" y="260272"/>
                      <a:pt x="213384" y="249855"/>
                    </a:cubicBezTo>
                    <a:cubicBezTo>
                      <a:pt x="213377" y="249848"/>
                      <a:pt x="213370" y="249841"/>
                      <a:pt x="213363" y="249834"/>
                    </a:cubicBezTo>
                    <a:lnTo>
                      <a:pt x="212561" y="249033"/>
                    </a:lnTo>
                    <a:cubicBezTo>
                      <a:pt x="206118" y="242738"/>
                      <a:pt x="196487" y="240994"/>
                      <a:pt x="188241" y="244629"/>
                    </a:cubicBezTo>
                    <a:cubicBezTo>
                      <a:pt x="180164" y="248086"/>
                      <a:pt x="174913" y="256004"/>
                      <a:pt x="174878" y="264781"/>
                    </a:cubicBezTo>
                    <a:lnTo>
                      <a:pt x="174878" y="267050"/>
                    </a:lnTo>
                    <a:cubicBezTo>
                      <a:pt x="174878" y="281791"/>
                      <a:pt x="162913" y="293741"/>
                      <a:pt x="148153" y="293741"/>
                    </a:cubicBezTo>
                    <a:cubicBezTo>
                      <a:pt x="133393" y="293741"/>
                      <a:pt x="121427" y="281791"/>
                      <a:pt x="121427" y="267050"/>
                    </a:cubicBezTo>
                    <a:lnTo>
                      <a:pt x="121427" y="265848"/>
                    </a:lnTo>
                    <a:cubicBezTo>
                      <a:pt x="121216" y="256809"/>
                      <a:pt x="115493" y="248818"/>
                      <a:pt x="106996" y="245696"/>
                    </a:cubicBezTo>
                    <a:cubicBezTo>
                      <a:pt x="98750" y="242062"/>
                      <a:pt x="89119" y="243806"/>
                      <a:pt x="82675" y="250101"/>
                    </a:cubicBezTo>
                    <a:lnTo>
                      <a:pt x="81874" y="250901"/>
                    </a:lnTo>
                    <a:cubicBezTo>
                      <a:pt x="71443" y="261331"/>
                      <a:pt x="54521" y="261340"/>
                      <a:pt x="44078" y="250922"/>
                    </a:cubicBezTo>
                    <a:cubicBezTo>
                      <a:pt x="44071" y="250915"/>
                      <a:pt x="44064" y="250908"/>
                      <a:pt x="44057" y="250901"/>
                    </a:cubicBezTo>
                    <a:cubicBezTo>
                      <a:pt x="33614" y="240483"/>
                      <a:pt x="33605" y="223583"/>
                      <a:pt x="44036" y="213154"/>
                    </a:cubicBezTo>
                    <a:cubicBezTo>
                      <a:pt x="44043" y="213147"/>
                      <a:pt x="44050" y="213140"/>
                      <a:pt x="44057" y="213133"/>
                    </a:cubicBezTo>
                    <a:lnTo>
                      <a:pt x="44859" y="212332"/>
                    </a:lnTo>
                    <a:cubicBezTo>
                      <a:pt x="51162" y="205897"/>
                      <a:pt x="52908" y="196279"/>
                      <a:pt x="49269" y="188043"/>
                    </a:cubicBezTo>
                    <a:cubicBezTo>
                      <a:pt x="45807" y="179976"/>
                      <a:pt x="37879" y="174732"/>
                      <a:pt x="29091" y="174697"/>
                    </a:cubicBezTo>
                    <a:lnTo>
                      <a:pt x="26819" y="174697"/>
                    </a:lnTo>
                    <a:cubicBezTo>
                      <a:pt x="12059" y="174697"/>
                      <a:pt x="94" y="162747"/>
                      <a:pt x="94" y="148006"/>
                    </a:cubicBezTo>
                    <a:cubicBezTo>
                      <a:pt x="94" y="133265"/>
                      <a:pt x="12059" y="121315"/>
                      <a:pt x="26819" y="121315"/>
                    </a:cubicBezTo>
                    <a:lnTo>
                      <a:pt x="28022" y="121315"/>
                    </a:lnTo>
                    <a:cubicBezTo>
                      <a:pt x="37073" y="121103"/>
                      <a:pt x="45075" y="115387"/>
                      <a:pt x="48200" y="106901"/>
                    </a:cubicBezTo>
                    <a:cubicBezTo>
                      <a:pt x="51839" y="98666"/>
                      <a:pt x="50093" y="89047"/>
                      <a:pt x="43790" y="82612"/>
                    </a:cubicBezTo>
                    <a:lnTo>
                      <a:pt x="42988" y="81811"/>
                    </a:lnTo>
                    <a:cubicBezTo>
                      <a:pt x="32545" y="71394"/>
                      <a:pt x="32536" y="54494"/>
                      <a:pt x="42967" y="44064"/>
                    </a:cubicBezTo>
                    <a:cubicBezTo>
                      <a:pt x="42974" y="44057"/>
                      <a:pt x="42981" y="44050"/>
                      <a:pt x="42988" y="44043"/>
                    </a:cubicBezTo>
                    <a:cubicBezTo>
                      <a:pt x="53419" y="33614"/>
                      <a:pt x="70341" y="33604"/>
                      <a:pt x="80784" y="44022"/>
                    </a:cubicBezTo>
                    <a:cubicBezTo>
                      <a:pt x="80791" y="44029"/>
                      <a:pt x="80798" y="44036"/>
                      <a:pt x="80805" y="44043"/>
                    </a:cubicBezTo>
                    <a:lnTo>
                      <a:pt x="81606" y="44844"/>
                    </a:lnTo>
                    <a:cubicBezTo>
                      <a:pt x="88050" y="51139"/>
                      <a:pt x="97681" y="52883"/>
                      <a:pt x="105927" y="49248"/>
                    </a:cubicBezTo>
                    <a:lnTo>
                      <a:pt x="106996" y="49248"/>
                    </a:lnTo>
                    <a:cubicBezTo>
                      <a:pt x="115073" y="45791"/>
                      <a:pt x="120323" y="37873"/>
                      <a:pt x="120358" y="29096"/>
                    </a:cubicBezTo>
                    <a:lnTo>
                      <a:pt x="120358" y="26827"/>
                    </a:lnTo>
                    <a:cubicBezTo>
                      <a:pt x="120358" y="12086"/>
                      <a:pt x="132324" y="136"/>
                      <a:pt x="147084" y="136"/>
                    </a:cubicBezTo>
                    <a:cubicBezTo>
                      <a:pt x="161844" y="136"/>
                      <a:pt x="173809" y="12086"/>
                      <a:pt x="173809" y="26827"/>
                    </a:cubicBezTo>
                    <a:lnTo>
                      <a:pt x="173809" y="28028"/>
                    </a:lnTo>
                    <a:cubicBezTo>
                      <a:pt x="173844" y="36805"/>
                      <a:pt x="179095" y="44723"/>
                      <a:pt x="187172" y="48180"/>
                    </a:cubicBezTo>
                    <a:cubicBezTo>
                      <a:pt x="195418" y="51815"/>
                      <a:pt x="205049" y="50071"/>
                      <a:pt x="211492" y="43776"/>
                    </a:cubicBezTo>
                    <a:lnTo>
                      <a:pt x="212294" y="42975"/>
                    </a:lnTo>
                    <a:cubicBezTo>
                      <a:pt x="222725" y="32546"/>
                      <a:pt x="239647" y="32537"/>
                      <a:pt x="250090" y="42954"/>
                    </a:cubicBezTo>
                    <a:cubicBezTo>
                      <a:pt x="250097" y="42961"/>
                      <a:pt x="250104" y="42968"/>
                      <a:pt x="250111" y="42975"/>
                    </a:cubicBezTo>
                    <a:cubicBezTo>
                      <a:pt x="260553" y="53393"/>
                      <a:pt x="260563" y="70293"/>
                      <a:pt x="250132" y="80723"/>
                    </a:cubicBezTo>
                    <a:cubicBezTo>
                      <a:pt x="250125" y="80730"/>
                      <a:pt x="250118" y="80737"/>
                      <a:pt x="250111" y="80744"/>
                    </a:cubicBezTo>
                    <a:lnTo>
                      <a:pt x="249309" y="81545"/>
                    </a:lnTo>
                    <a:cubicBezTo>
                      <a:pt x="243006" y="87980"/>
                      <a:pt x="241260" y="97598"/>
                      <a:pt x="244899" y="105834"/>
                    </a:cubicBezTo>
                    <a:lnTo>
                      <a:pt x="244899" y="106901"/>
                    </a:lnTo>
                    <a:cubicBezTo>
                      <a:pt x="248361" y="114968"/>
                      <a:pt x="256289" y="120212"/>
                      <a:pt x="265077" y="120247"/>
                    </a:cubicBezTo>
                    <a:lnTo>
                      <a:pt x="267349" y="120247"/>
                    </a:lnTo>
                    <a:cubicBezTo>
                      <a:pt x="282109" y="120247"/>
                      <a:pt x="294074" y="132197"/>
                      <a:pt x="294074" y="146938"/>
                    </a:cubicBezTo>
                    <a:cubicBezTo>
                      <a:pt x="294074" y="161680"/>
                      <a:pt x="282109" y="173630"/>
                      <a:pt x="267349" y="173630"/>
                    </a:cubicBezTo>
                    <a:lnTo>
                      <a:pt x="266146" y="173630"/>
                    </a:lnTo>
                    <a:cubicBezTo>
                      <a:pt x="257358" y="173665"/>
                      <a:pt x="249430" y="178908"/>
                      <a:pt x="245968" y="186975"/>
                    </a:cubicBezTo>
                    <a:close/>
                  </a:path>
                </a:pathLst>
              </a:custGeom>
              <a:solidFill>
                <a:srgbClr val="000000"/>
              </a:solidFill>
              <a:ln w="9344" cap="rnd">
                <a:solidFill>
                  <a:srgbClr val="171717"/>
                </a:solidFill>
                <a:prstDash val="solid"/>
                <a:round/>
              </a:ln>
            </p:spPr>
            <p:txBody>
              <a:bodyPr rtlCol="0" anchor="ctr"/>
              <a:lstStyle/>
              <a:p>
                <a:endParaRPr lang="en-IN"/>
              </a:p>
            </p:txBody>
          </p:sp>
        </p:grpSp>
        <p:sp>
          <p:nvSpPr>
            <p:cNvPr id="360" name="Freeform: Shape 359">
              <a:extLst>
                <a:ext uri="{FF2B5EF4-FFF2-40B4-BE49-F238E27FC236}">
                  <a16:creationId xmlns:a16="http://schemas.microsoft.com/office/drawing/2014/main" id="{4F7FE0C0-CA24-07DA-3BEC-E1B5F2AADC00}"/>
                </a:ext>
              </a:extLst>
            </p:cNvPr>
            <p:cNvSpPr/>
            <p:nvPr/>
          </p:nvSpPr>
          <p:spPr>
            <a:xfrm>
              <a:off x="4171933" y="4513759"/>
              <a:ext cx="279322" cy="243316"/>
            </a:xfrm>
            <a:custGeom>
              <a:avLst/>
              <a:gdLst>
                <a:gd name="connsiteX0" fmla="*/ 258076 w 279322"/>
                <a:gd name="connsiteY0" fmla="*/ 22036 h 243316"/>
                <a:gd name="connsiteX1" fmla="*/ 154139 w 279322"/>
                <a:gd name="connsiteY1" fmla="*/ 22011 h 243316"/>
                <a:gd name="connsiteX2" fmla="*/ 154114 w 279322"/>
                <a:gd name="connsiteY2" fmla="*/ 22036 h 243316"/>
                <a:gd name="connsiteX3" fmla="*/ 139950 w 279322"/>
                <a:gd name="connsiteY3" fmla="*/ 36182 h 243316"/>
                <a:gd name="connsiteX4" fmla="*/ 125785 w 279322"/>
                <a:gd name="connsiteY4" fmla="*/ 22036 h 243316"/>
                <a:gd name="connsiteX5" fmla="*/ 21823 w 279322"/>
                <a:gd name="connsiteY5" fmla="*/ 22036 h 243316"/>
                <a:gd name="connsiteX6" fmla="*/ 21823 w 279322"/>
                <a:gd name="connsiteY6" fmla="*/ 125865 h 243316"/>
                <a:gd name="connsiteX7" fmla="*/ 35988 w 279322"/>
                <a:gd name="connsiteY7" fmla="*/ 140011 h 243316"/>
                <a:gd name="connsiteX8" fmla="*/ 139950 w 279322"/>
                <a:gd name="connsiteY8" fmla="*/ 243841 h 243316"/>
                <a:gd name="connsiteX9" fmla="*/ 243912 w 279322"/>
                <a:gd name="connsiteY9" fmla="*/ 140011 h 243316"/>
                <a:gd name="connsiteX10" fmla="*/ 258076 w 279322"/>
                <a:gd name="connsiteY10" fmla="*/ 125865 h 243316"/>
                <a:gd name="connsiteX11" fmla="*/ 258101 w 279322"/>
                <a:gd name="connsiteY11" fmla="*/ 22060 h 243316"/>
                <a:gd name="connsiteX12" fmla="*/ 258076 w 279322"/>
                <a:gd name="connsiteY12" fmla="*/ 22036 h 24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322" h="243316">
                  <a:moveTo>
                    <a:pt x="258076" y="22036"/>
                  </a:moveTo>
                  <a:cubicBezTo>
                    <a:pt x="229382" y="-6636"/>
                    <a:pt x="182847" y="-6647"/>
                    <a:pt x="154139" y="22011"/>
                  </a:cubicBezTo>
                  <a:cubicBezTo>
                    <a:pt x="154131" y="22019"/>
                    <a:pt x="154122" y="22027"/>
                    <a:pt x="154114" y="22036"/>
                  </a:cubicBezTo>
                  <a:lnTo>
                    <a:pt x="139950" y="36182"/>
                  </a:lnTo>
                  <a:lnTo>
                    <a:pt x="125785" y="22036"/>
                  </a:lnTo>
                  <a:cubicBezTo>
                    <a:pt x="97077" y="-6636"/>
                    <a:pt x="50532" y="-6636"/>
                    <a:pt x="21823" y="22036"/>
                  </a:cubicBezTo>
                  <a:cubicBezTo>
                    <a:pt x="-6885" y="50707"/>
                    <a:pt x="-6885" y="97193"/>
                    <a:pt x="21823" y="125865"/>
                  </a:cubicBezTo>
                  <a:lnTo>
                    <a:pt x="35988" y="140011"/>
                  </a:lnTo>
                  <a:lnTo>
                    <a:pt x="139950" y="243841"/>
                  </a:lnTo>
                  <a:lnTo>
                    <a:pt x="243912" y="140011"/>
                  </a:lnTo>
                  <a:lnTo>
                    <a:pt x="258076" y="125865"/>
                  </a:lnTo>
                  <a:cubicBezTo>
                    <a:pt x="286785" y="97207"/>
                    <a:pt x="286796" y="50732"/>
                    <a:pt x="258101" y="22060"/>
                  </a:cubicBezTo>
                  <a:cubicBezTo>
                    <a:pt x="258093" y="22052"/>
                    <a:pt x="258085" y="22044"/>
                    <a:pt x="258076" y="22036"/>
                  </a:cubicBezTo>
                  <a:close/>
                </a:path>
              </a:pathLst>
            </a:custGeom>
            <a:solidFill>
              <a:srgbClr val="000000"/>
            </a:solidFill>
            <a:ln w="9344" cap="rnd">
              <a:solidFill>
                <a:srgbClr val="171717"/>
              </a:solidFill>
              <a:prstDash val="solid"/>
              <a:round/>
            </a:ln>
          </p:spPr>
          <p:txBody>
            <a:bodyPr rtlCol="0" anchor="ctr"/>
            <a:lstStyle/>
            <a:p>
              <a:endParaRPr lang="en-IN"/>
            </a:p>
          </p:txBody>
        </p:sp>
        <p:grpSp>
          <p:nvGrpSpPr>
            <p:cNvPr id="361" name="Graphic 6">
              <a:extLst>
                <a:ext uri="{FF2B5EF4-FFF2-40B4-BE49-F238E27FC236}">
                  <a16:creationId xmlns:a16="http://schemas.microsoft.com/office/drawing/2014/main" id="{AC87DDCE-5ED2-1438-AD69-615325D441F8}"/>
                </a:ext>
              </a:extLst>
            </p:cNvPr>
            <p:cNvGrpSpPr/>
            <p:nvPr/>
          </p:nvGrpSpPr>
          <p:grpSpPr>
            <a:xfrm>
              <a:off x="4204689" y="2796460"/>
              <a:ext cx="213803" cy="277719"/>
              <a:chOff x="4204689" y="2796460"/>
              <a:chExt cx="213803" cy="277719"/>
            </a:xfrm>
            <a:solidFill>
              <a:srgbClr val="000000"/>
            </a:solidFill>
          </p:grpSpPr>
          <p:sp>
            <p:nvSpPr>
              <p:cNvPr id="428" name="Freeform: Shape 427">
                <a:extLst>
                  <a:ext uri="{FF2B5EF4-FFF2-40B4-BE49-F238E27FC236}">
                    <a16:creationId xmlns:a16="http://schemas.microsoft.com/office/drawing/2014/main" id="{83102939-AB04-B585-B44D-0DB8C69EFBB9}"/>
                  </a:ext>
                </a:extLst>
              </p:cNvPr>
              <p:cNvSpPr/>
              <p:nvPr/>
            </p:nvSpPr>
            <p:spPr>
              <a:xfrm>
                <a:off x="4204689" y="2796460"/>
                <a:ext cx="213803" cy="266913"/>
              </a:xfrm>
              <a:custGeom>
                <a:avLst/>
                <a:gdLst>
                  <a:gd name="connsiteX0" fmla="*/ 133919 w 213803"/>
                  <a:gd name="connsiteY0" fmla="*/ 259 h 266913"/>
                  <a:gd name="connsiteX1" fmla="*/ 27017 w 213803"/>
                  <a:gd name="connsiteY1" fmla="*/ 259 h 266913"/>
                  <a:gd name="connsiteX2" fmla="*/ 292 w 213803"/>
                  <a:gd name="connsiteY2" fmla="*/ 26950 h 266913"/>
                  <a:gd name="connsiteX3" fmla="*/ 292 w 213803"/>
                  <a:gd name="connsiteY3" fmla="*/ 240481 h 266913"/>
                  <a:gd name="connsiteX4" fmla="*/ 27017 w 213803"/>
                  <a:gd name="connsiteY4" fmla="*/ 267172 h 266913"/>
                  <a:gd name="connsiteX5" fmla="*/ 187370 w 213803"/>
                  <a:gd name="connsiteY5" fmla="*/ 267172 h 266913"/>
                  <a:gd name="connsiteX6" fmla="*/ 214096 w 213803"/>
                  <a:gd name="connsiteY6" fmla="*/ 240481 h 266913"/>
                  <a:gd name="connsiteX7" fmla="*/ 214096 w 213803"/>
                  <a:gd name="connsiteY7" fmla="*/ 80333 h 26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803" h="266913">
                    <a:moveTo>
                      <a:pt x="133919" y="259"/>
                    </a:moveTo>
                    <a:lnTo>
                      <a:pt x="27017" y="259"/>
                    </a:lnTo>
                    <a:cubicBezTo>
                      <a:pt x="12257" y="259"/>
                      <a:pt x="292" y="12209"/>
                      <a:pt x="292" y="26950"/>
                    </a:cubicBezTo>
                    <a:lnTo>
                      <a:pt x="292" y="240481"/>
                    </a:lnTo>
                    <a:cubicBezTo>
                      <a:pt x="292" y="255222"/>
                      <a:pt x="12257" y="267172"/>
                      <a:pt x="27017" y="267172"/>
                    </a:cubicBezTo>
                    <a:lnTo>
                      <a:pt x="187370" y="267172"/>
                    </a:lnTo>
                    <a:cubicBezTo>
                      <a:pt x="202130" y="267172"/>
                      <a:pt x="214096" y="255222"/>
                      <a:pt x="214096" y="240481"/>
                    </a:cubicBezTo>
                    <a:lnTo>
                      <a:pt x="214096" y="80333"/>
                    </a:lnTo>
                    <a:close/>
                  </a:path>
                </a:pathLst>
              </a:custGeom>
              <a:solidFill>
                <a:srgbClr val="000000"/>
              </a:solidFill>
              <a:ln w="9344" cap="rnd">
                <a:solidFill>
                  <a:srgbClr val="171717"/>
                </a:solidFill>
                <a:prstDash val="solid"/>
                <a:round/>
              </a:ln>
            </p:spPr>
            <p:txBody>
              <a:bodyPr rtlCol="0" anchor="ctr"/>
              <a:lstStyle/>
              <a:p>
                <a:endParaRPr lang="en-IN"/>
              </a:p>
            </p:txBody>
          </p:sp>
          <p:sp>
            <p:nvSpPr>
              <p:cNvPr id="429" name="Freeform: Shape 428">
                <a:extLst>
                  <a:ext uri="{FF2B5EF4-FFF2-40B4-BE49-F238E27FC236}">
                    <a16:creationId xmlns:a16="http://schemas.microsoft.com/office/drawing/2014/main" id="{7979BB0A-6DF4-0068-8CA5-C08D7DECF17D}"/>
                  </a:ext>
                </a:extLst>
              </p:cNvPr>
              <p:cNvSpPr/>
              <p:nvPr/>
            </p:nvSpPr>
            <p:spPr>
              <a:xfrm>
                <a:off x="4338316" y="2796460"/>
                <a:ext cx="80176" cy="80074"/>
              </a:xfrm>
              <a:custGeom>
                <a:avLst/>
                <a:gdLst>
                  <a:gd name="connsiteX0" fmla="*/ 297 w 80176"/>
                  <a:gd name="connsiteY0" fmla="*/ 251 h 80074"/>
                  <a:gd name="connsiteX1" fmla="*/ 297 w 80176"/>
                  <a:gd name="connsiteY1" fmla="*/ 80325 h 80074"/>
                  <a:gd name="connsiteX2" fmla="*/ 80474 w 80176"/>
                  <a:gd name="connsiteY2" fmla="*/ 80325 h 80074"/>
                </a:gdLst>
                <a:ahLst/>
                <a:cxnLst>
                  <a:cxn ang="0">
                    <a:pos x="connsiteX0" y="connsiteY0"/>
                  </a:cxn>
                  <a:cxn ang="0">
                    <a:pos x="connsiteX1" y="connsiteY1"/>
                  </a:cxn>
                  <a:cxn ang="0">
                    <a:pos x="connsiteX2" y="connsiteY2"/>
                  </a:cxn>
                </a:cxnLst>
                <a:rect l="l" t="t" r="r" b="b"/>
                <a:pathLst>
                  <a:path w="80176" h="80074">
                    <a:moveTo>
                      <a:pt x="297" y="251"/>
                    </a:moveTo>
                    <a:lnTo>
                      <a:pt x="297" y="80325"/>
                    </a:lnTo>
                    <a:lnTo>
                      <a:pt x="80474" y="80325"/>
                    </a:lnTo>
                  </a:path>
                </a:pathLst>
              </a:custGeom>
              <a:solidFill>
                <a:srgbClr val="000000"/>
              </a:solidFill>
              <a:ln w="9344" cap="rnd">
                <a:solidFill>
                  <a:srgbClr val="171717"/>
                </a:solidFill>
                <a:prstDash val="solid"/>
                <a:round/>
              </a:ln>
            </p:spPr>
            <p:txBody>
              <a:bodyPr rtlCol="0" anchor="ctr"/>
              <a:lstStyle/>
              <a:p>
                <a:endParaRPr lang="en-IN"/>
              </a:p>
            </p:txBody>
          </p:sp>
          <p:sp>
            <p:nvSpPr>
              <p:cNvPr id="430" name="Freeform: Shape 429">
                <a:extLst>
                  <a:ext uri="{FF2B5EF4-FFF2-40B4-BE49-F238E27FC236}">
                    <a16:creationId xmlns:a16="http://schemas.microsoft.com/office/drawing/2014/main" id="{F85885E4-4D0F-F86F-F6B7-5AB7C86281BD}"/>
                  </a:ext>
                </a:extLst>
              </p:cNvPr>
              <p:cNvSpPr/>
              <p:nvPr/>
            </p:nvSpPr>
            <p:spPr>
              <a:xfrm>
                <a:off x="4258140" y="2943263"/>
                <a:ext cx="106901" cy="6405"/>
              </a:xfrm>
              <a:custGeom>
                <a:avLst/>
                <a:gdLst>
                  <a:gd name="connsiteX0" fmla="*/ 107194 w 106901"/>
                  <a:gd name="connsiteY0" fmla="*/ 260 h 6405"/>
                  <a:gd name="connsiteX1" fmla="*/ 292 w 106901"/>
                  <a:gd name="connsiteY1" fmla="*/ 260 h 6405"/>
                </a:gdLst>
                <a:ahLst/>
                <a:cxnLst>
                  <a:cxn ang="0">
                    <a:pos x="connsiteX0" y="connsiteY0"/>
                  </a:cxn>
                  <a:cxn ang="0">
                    <a:pos x="connsiteX1" y="connsiteY1"/>
                  </a:cxn>
                </a:cxnLst>
                <a:rect l="l" t="t" r="r" b="b"/>
                <a:pathLst>
                  <a:path w="106901" h="6405">
                    <a:moveTo>
                      <a:pt x="107194" y="260"/>
                    </a:moveTo>
                    <a:lnTo>
                      <a:pt x="292" y="260"/>
                    </a:lnTo>
                  </a:path>
                </a:pathLst>
              </a:custGeom>
              <a:ln w="9344" cap="rnd">
                <a:solidFill>
                  <a:srgbClr val="171717"/>
                </a:solidFill>
                <a:prstDash val="solid"/>
                <a:round/>
              </a:ln>
            </p:spPr>
            <p:txBody>
              <a:bodyPr rtlCol="0" anchor="ctr"/>
              <a:lstStyle/>
              <a:p>
                <a:endParaRPr lang="en-IN"/>
              </a:p>
            </p:txBody>
          </p:sp>
          <p:sp>
            <p:nvSpPr>
              <p:cNvPr id="431" name="Freeform: Shape 430">
                <a:extLst>
                  <a:ext uri="{FF2B5EF4-FFF2-40B4-BE49-F238E27FC236}">
                    <a16:creationId xmlns:a16="http://schemas.microsoft.com/office/drawing/2014/main" id="{281F4964-9380-A213-639B-D1D3E5E9A230}"/>
                  </a:ext>
                </a:extLst>
              </p:cNvPr>
              <p:cNvSpPr/>
              <p:nvPr/>
            </p:nvSpPr>
            <p:spPr>
              <a:xfrm>
                <a:off x="4258140" y="2996646"/>
                <a:ext cx="106901" cy="6405"/>
              </a:xfrm>
              <a:custGeom>
                <a:avLst/>
                <a:gdLst>
                  <a:gd name="connsiteX0" fmla="*/ 107194 w 106901"/>
                  <a:gd name="connsiteY0" fmla="*/ 264 h 6405"/>
                  <a:gd name="connsiteX1" fmla="*/ 292 w 106901"/>
                  <a:gd name="connsiteY1" fmla="*/ 264 h 6405"/>
                </a:gdLst>
                <a:ahLst/>
                <a:cxnLst>
                  <a:cxn ang="0">
                    <a:pos x="connsiteX0" y="connsiteY0"/>
                  </a:cxn>
                  <a:cxn ang="0">
                    <a:pos x="connsiteX1" y="connsiteY1"/>
                  </a:cxn>
                </a:cxnLst>
                <a:rect l="l" t="t" r="r" b="b"/>
                <a:pathLst>
                  <a:path w="106901" h="6405">
                    <a:moveTo>
                      <a:pt x="107194" y="264"/>
                    </a:moveTo>
                    <a:lnTo>
                      <a:pt x="292" y="264"/>
                    </a:lnTo>
                  </a:path>
                </a:pathLst>
              </a:custGeom>
              <a:ln w="9344" cap="rnd">
                <a:solidFill>
                  <a:srgbClr val="171717"/>
                </a:solidFill>
                <a:prstDash val="solid"/>
                <a:round/>
              </a:ln>
            </p:spPr>
            <p:txBody>
              <a:bodyPr rtlCol="0" anchor="ctr"/>
              <a:lstStyle/>
              <a:p>
                <a:endParaRPr lang="en-IN"/>
              </a:p>
            </p:txBody>
          </p:sp>
          <p:sp>
            <p:nvSpPr>
              <p:cNvPr id="432" name="Freeform: Shape 431">
                <a:extLst>
                  <a:ext uri="{FF2B5EF4-FFF2-40B4-BE49-F238E27FC236}">
                    <a16:creationId xmlns:a16="http://schemas.microsoft.com/office/drawing/2014/main" id="{A44E230D-D091-3C1F-2804-118E4BF472A4}"/>
                  </a:ext>
                </a:extLst>
              </p:cNvPr>
              <p:cNvSpPr/>
              <p:nvPr/>
            </p:nvSpPr>
            <p:spPr>
              <a:xfrm>
                <a:off x="4258140" y="2889880"/>
                <a:ext cx="26725" cy="6405"/>
              </a:xfrm>
              <a:custGeom>
                <a:avLst/>
                <a:gdLst>
                  <a:gd name="connsiteX0" fmla="*/ 27014 w 26725"/>
                  <a:gd name="connsiteY0" fmla="*/ 255 h 6405"/>
                  <a:gd name="connsiteX1" fmla="*/ 13651 w 26725"/>
                  <a:gd name="connsiteY1" fmla="*/ 255 h 6405"/>
                  <a:gd name="connsiteX2" fmla="*/ 289 w 26725"/>
                  <a:gd name="connsiteY2" fmla="*/ 255 h 6405"/>
                </a:gdLst>
                <a:ahLst/>
                <a:cxnLst>
                  <a:cxn ang="0">
                    <a:pos x="connsiteX0" y="connsiteY0"/>
                  </a:cxn>
                  <a:cxn ang="0">
                    <a:pos x="connsiteX1" y="connsiteY1"/>
                  </a:cxn>
                  <a:cxn ang="0">
                    <a:pos x="connsiteX2" y="connsiteY2"/>
                  </a:cxn>
                </a:cxnLst>
                <a:rect l="l" t="t" r="r" b="b"/>
                <a:pathLst>
                  <a:path w="26725" h="6405">
                    <a:moveTo>
                      <a:pt x="27014" y="255"/>
                    </a:moveTo>
                    <a:lnTo>
                      <a:pt x="13651" y="255"/>
                    </a:lnTo>
                    <a:lnTo>
                      <a:pt x="289" y="255"/>
                    </a:lnTo>
                  </a:path>
                </a:pathLst>
              </a:custGeom>
              <a:solidFill>
                <a:srgbClr val="000000"/>
              </a:solidFill>
              <a:ln w="9344" cap="rnd">
                <a:solidFill>
                  <a:srgbClr val="171717"/>
                </a:solidFill>
                <a:prstDash val="solid"/>
                <a:round/>
              </a:ln>
            </p:spPr>
            <p:txBody>
              <a:bodyPr rtlCol="0" anchor="ctr"/>
              <a:lstStyle/>
              <a:p>
                <a:endParaRPr lang="en-IN"/>
              </a:p>
            </p:txBody>
          </p:sp>
        </p:grpSp>
        <p:grpSp>
          <p:nvGrpSpPr>
            <p:cNvPr id="362" name="Graphic 6">
              <a:extLst>
                <a:ext uri="{FF2B5EF4-FFF2-40B4-BE49-F238E27FC236}">
                  <a16:creationId xmlns:a16="http://schemas.microsoft.com/office/drawing/2014/main" id="{9C9AEC6B-BC43-6DC2-4E4F-2EC65B2205CE}"/>
                </a:ext>
              </a:extLst>
            </p:cNvPr>
            <p:cNvGrpSpPr/>
            <p:nvPr/>
          </p:nvGrpSpPr>
          <p:grpSpPr>
            <a:xfrm>
              <a:off x="4218052" y="5339081"/>
              <a:ext cx="187078" cy="305491"/>
              <a:chOff x="4218052" y="5339081"/>
              <a:chExt cx="187078" cy="305491"/>
            </a:xfrm>
            <a:solidFill>
              <a:srgbClr val="000000"/>
            </a:solidFill>
          </p:grpSpPr>
          <p:sp>
            <p:nvSpPr>
              <p:cNvPr id="426" name="Freeform: Shape 425">
                <a:extLst>
                  <a:ext uri="{FF2B5EF4-FFF2-40B4-BE49-F238E27FC236}">
                    <a16:creationId xmlns:a16="http://schemas.microsoft.com/office/drawing/2014/main" id="{58DDDF21-4052-063C-3B64-5EF76B28E34F}"/>
                  </a:ext>
                </a:extLst>
              </p:cNvPr>
              <p:cNvSpPr/>
              <p:nvPr/>
            </p:nvSpPr>
            <p:spPr>
              <a:xfrm>
                <a:off x="4218052" y="5339081"/>
                <a:ext cx="187078" cy="186839"/>
              </a:xfrm>
              <a:custGeom>
                <a:avLst/>
                <a:gdLst>
                  <a:gd name="connsiteX0" fmla="*/ 187370 w 187078"/>
                  <a:gd name="connsiteY0" fmla="*/ 94073 h 186839"/>
                  <a:gd name="connsiteX1" fmla="*/ 93831 w 187078"/>
                  <a:gd name="connsiteY1" fmla="*/ 187493 h 186839"/>
                  <a:gd name="connsiteX2" fmla="*/ 292 w 187078"/>
                  <a:gd name="connsiteY2" fmla="*/ 94073 h 186839"/>
                  <a:gd name="connsiteX3" fmla="*/ 93831 w 187078"/>
                  <a:gd name="connsiteY3" fmla="*/ 653 h 186839"/>
                  <a:gd name="connsiteX4" fmla="*/ 187370 w 187078"/>
                  <a:gd name="connsiteY4" fmla="*/ 94073 h 186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78" h="186839">
                    <a:moveTo>
                      <a:pt x="187370" y="94073"/>
                    </a:moveTo>
                    <a:cubicBezTo>
                      <a:pt x="187370" y="145667"/>
                      <a:pt x="145491" y="187493"/>
                      <a:pt x="93831" y="187493"/>
                    </a:cubicBezTo>
                    <a:cubicBezTo>
                      <a:pt x="42171" y="187493"/>
                      <a:pt x="292" y="145667"/>
                      <a:pt x="292" y="94073"/>
                    </a:cubicBezTo>
                    <a:cubicBezTo>
                      <a:pt x="292" y="42479"/>
                      <a:pt x="42171" y="653"/>
                      <a:pt x="93831" y="653"/>
                    </a:cubicBezTo>
                    <a:cubicBezTo>
                      <a:pt x="145491" y="653"/>
                      <a:pt x="187370" y="42479"/>
                      <a:pt x="187370" y="94073"/>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427" name="Freeform: Shape 426">
                <a:extLst>
                  <a:ext uri="{FF2B5EF4-FFF2-40B4-BE49-F238E27FC236}">
                    <a16:creationId xmlns:a16="http://schemas.microsoft.com/office/drawing/2014/main" id="{D06F3B9A-7965-10E3-D56D-DDC53BD5D961}"/>
                  </a:ext>
                </a:extLst>
              </p:cNvPr>
              <p:cNvSpPr/>
              <p:nvPr/>
            </p:nvSpPr>
            <p:spPr>
              <a:xfrm>
                <a:off x="4244777" y="5510973"/>
                <a:ext cx="133627" cy="121712"/>
              </a:xfrm>
              <a:custGeom>
                <a:avLst/>
                <a:gdLst>
                  <a:gd name="connsiteX0" fmla="*/ 16461 w 133627"/>
                  <a:gd name="connsiteY0" fmla="*/ 798 h 121712"/>
                  <a:gd name="connsiteX1" fmla="*/ 292 w 133627"/>
                  <a:gd name="connsiteY1" fmla="*/ 122377 h 121712"/>
                  <a:gd name="connsiteX2" fmla="*/ 67106 w 133627"/>
                  <a:gd name="connsiteY2" fmla="*/ 82340 h 121712"/>
                  <a:gd name="connsiteX3" fmla="*/ 133919 w 133627"/>
                  <a:gd name="connsiteY3" fmla="*/ 122377 h 121712"/>
                  <a:gd name="connsiteX4" fmla="*/ 117750 w 133627"/>
                  <a:gd name="connsiteY4" fmla="*/ 664 h 121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27" h="121712">
                    <a:moveTo>
                      <a:pt x="16461" y="798"/>
                    </a:moveTo>
                    <a:lnTo>
                      <a:pt x="292" y="122377"/>
                    </a:lnTo>
                    <a:lnTo>
                      <a:pt x="67106" y="82340"/>
                    </a:lnTo>
                    <a:lnTo>
                      <a:pt x="133919" y="122377"/>
                    </a:lnTo>
                    <a:lnTo>
                      <a:pt x="117750" y="664"/>
                    </a:lnTo>
                  </a:path>
                </a:pathLst>
              </a:custGeom>
              <a:solidFill>
                <a:srgbClr val="000000"/>
              </a:solidFill>
              <a:ln w="9344" cap="rnd">
                <a:solidFill>
                  <a:srgbClr val="171717"/>
                </a:solidFill>
                <a:prstDash val="solid"/>
                <a:round/>
              </a:ln>
            </p:spPr>
            <p:txBody>
              <a:bodyPr rtlCol="0" anchor="ctr"/>
              <a:lstStyle/>
              <a:p>
                <a:endParaRPr lang="en-IN"/>
              </a:p>
            </p:txBody>
          </p:sp>
        </p:grpSp>
        <p:sp>
          <p:nvSpPr>
            <p:cNvPr id="363" name="Freeform: Shape 362">
              <a:extLst>
                <a:ext uri="{FF2B5EF4-FFF2-40B4-BE49-F238E27FC236}">
                  <a16:creationId xmlns:a16="http://schemas.microsoft.com/office/drawing/2014/main" id="{442224B0-8CBC-E135-A67E-A737C43E6575}"/>
                </a:ext>
              </a:extLst>
            </p:cNvPr>
            <p:cNvSpPr/>
            <p:nvPr/>
          </p:nvSpPr>
          <p:spPr>
            <a:xfrm>
              <a:off x="4204689" y="3648449"/>
              <a:ext cx="213803" cy="266913"/>
            </a:xfrm>
            <a:custGeom>
              <a:avLst/>
              <a:gdLst>
                <a:gd name="connsiteX0" fmla="*/ 107194 w 213803"/>
                <a:gd name="connsiteY0" fmla="*/ 267305 h 266913"/>
                <a:gd name="connsiteX1" fmla="*/ 214096 w 213803"/>
                <a:gd name="connsiteY1" fmla="*/ 133848 h 266913"/>
                <a:gd name="connsiteX2" fmla="*/ 214096 w 213803"/>
                <a:gd name="connsiteY2" fmla="*/ 40429 h 266913"/>
                <a:gd name="connsiteX3" fmla="*/ 107194 w 213803"/>
                <a:gd name="connsiteY3" fmla="*/ 392 h 266913"/>
                <a:gd name="connsiteX4" fmla="*/ 292 w 213803"/>
                <a:gd name="connsiteY4" fmla="*/ 40429 h 266913"/>
                <a:gd name="connsiteX5" fmla="*/ 292 w 213803"/>
                <a:gd name="connsiteY5" fmla="*/ 133848 h 266913"/>
                <a:gd name="connsiteX6" fmla="*/ 107194 w 213803"/>
                <a:gd name="connsiteY6" fmla="*/ 267305 h 26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803" h="266913">
                  <a:moveTo>
                    <a:pt x="107194" y="267305"/>
                  </a:moveTo>
                  <a:cubicBezTo>
                    <a:pt x="107194" y="267305"/>
                    <a:pt x="214096" y="213922"/>
                    <a:pt x="214096" y="133848"/>
                  </a:cubicBezTo>
                  <a:lnTo>
                    <a:pt x="214096" y="40429"/>
                  </a:lnTo>
                  <a:lnTo>
                    <a:pt x="107194" y="392"/>
                  </a:lnTo>
                  <a:lnTo>
                    <a:pt x="292" y="40429"/>
                  </a:lnTo>
                  <a:lnTo>
                    <a:pt x="292" y="133848"/>
                  </a:lnTo>
                  <a:cubicBezTo>
                    <a:pt x="292" y="213922"/>
                    <a:pt x="107194" y="267305"/>
                    <a:pt x="107194" y="267305"/>
                  </a:cubicBezTo>
                  <a:close/>
                </a:path>
              </a:pathLst>
            </a:custGeom>
            <a:solidFill>
              <a:srgbClr val="000000"/>
            </a:solidFill>
            <a:ln w="9344" cap="rnd">
              <a:solidFill>
                <a:srgbClr val="171717"/>
              </a:solidFill>
              <a:prstDash val="solid"/>
              <a:round/>
            </a:ln>
          </p:spPr>
          <p:txBody>
            <a:bodyPr rtlCol="0" anchor="ctr"/>
            <a:lstStyle/>
            <a:p>
              <a:endParaRPr lang="en-IN"/>
            </a:p>
          </p:txBody>
        </p:sp>
        <p:grpSp>
          <p:nvGrpSpPr>
            <p:cNvPr id="364" name="Graphic 6">
              <a:extLst>
                <a:ext uri="{FF2B5EF4-FFF2-40B4-BE49-F238E27FC236}">
                  <a16:creationId xmlns:a16="http://schemas.microsoft.com/office/drawing/2014/main" id="{CDD94BF3-61AF-1E43-0B24-67D23B10B970}"/>
                </a:ext>
              </a:extLst>
            </p:cNvPr>
            <p:cNvGrpSpPr/>
            <p:nvPr/>
          </p:nvGrpSpPr>
          <p:grpSpPr>
            <a:xfrm>
              <a:off x="4177963" y="1944472"/>
              <a:ext cx="267254" cy="277719"/>
              <a:chOff x="4177963" y="1944472"/>
              <a:chExt cx="267254" cy="277719"/>
            </a:xfrm>
            <a:solidFill>
              <a:srgbClr val="000000"/>
            </a:solidFill>
          </p:grpSpPr>
          <p:sp>
            <p:nvSpPr>
              <p:cNvPr id="422" name="Freeform: Shape 421">
                <a:extLst>
                  <a:ext uri="{FF2B5EF4-FFF2-40B4-BE49-F238E27FC236}">
                    <a16:creationId xmlns:a16="http://schemas.microsoft.com/office/drawing/2014/main" id="{9E651994-D013-3A2D-4333-0DDDA5A6D3F1}"/>
                  </a:ext>
                </a:extLst>
              </p:cNvPr>
              <p:cNvSpPr/>
              <p:nvPr/>
            </p:nvSpPr>
            <p:spPr>
              <a:xfrm>
                <a:off x="4177963" y="1944472"/>
                <a:ext cx="267254" cy="106765"/>
              </a:xfrm>
              <a:custGeom>
                <a:avLst/>
                <a:gdLst>
                  <a:gd name="connsiteX0" fmla="*/ 240821 w 267254"/>
                  <a:gd name="connsiteY0" fmla="*/ 119 h 106765"/>
                  <a:gd name="connsiteX1" fmla="*/ 267547 w 267254"/>
                  <a:gd name="connsiteY1" fmla="*/ 26810 h 106765"/>
                  <a:gd name="connsiteX2" fmla="*/ 267547 w 267254"/>
                  <a:gd name="connsiteY2" fmla="*/ 80193 h 106765"/>
                  <a:gd name="connsiteX3" fmla="*/ 240821 w 267254"/>
                  <a:gd name="connsiteY3" fmla="*/ 106884 h 106765"/>
                  <a:gd name="connsiteX4" fmla="*/ 27017 w 267254"/>
                  <a:gd name="connsiteY4" fmla="*/ 106884 h 106765"/>
                  <a:gd name="connsiteX5" fmla="*/ 292 w 267254"/>
                  <a:gd name="connsiteY5" fmla="*/ 80193 h 106765"/>
                  <a:gd name="connsiteX6" fmla="*/ 292 w 267254"/>
                  <a:gd name="connsiteY6" fmla="*/ 26810 h 106765"/>
                  <a:gd name="connsiteX7" fmla="*/ 27017 w 267254"/>
                  <a:gd name="connsiteY7" fmla="*/ 119 h 10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254" h="106765">
                    <a:moveTo>
                      <a:pt x="240821" y="119"/>
                    </a:moveTo>
                    <a:cubicBezTo>
                      <a:pt x="255581" y="119"/>
                      <a:pt x="267547" y="12069"/>
                      <a:pt x="267547" y="26810"/>
                    </a:cubicBezTo>
                    <a:lnTo>
                      <a:pt x="267547" y="80193"/>
                    </a:lnTo>
                    <a:cubicBezTo>
                      <a:pt x="267547" y="94934"/>
                      <a:pt x="255581" y="106884"/>
                      <a:pt x="240821" y="106884"/>
                    </a:cubicBezTo>
                    <a:lnTo>
                      <a:pt x="27017" y="106884"/>
                    </a:lnTo>
                    <a:cubicBezTo>
                      <a:pt x="12257" y="106884"/>
                      <a:pt x="292" y="94934"/>
                      <a:pt x="292" y="80193"/>
                    </a:cubicBezTo>
                    <a:lnTo>
                      <a:pt x="292" y="26810"/>
                    </a:lnTo>
                    <a:cubicBezTo>
                      <a:pt x="292" y="12069"/>
                      <a:pt x="12257" y="119"/>
                      <a:pt x="27017" y="119"/>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423" name="Freeform: Shape 422">
                <a:extLst>
                  <a:ext uri="{FF2B5EF4-FFF2-40B4-BE49-F238E27FC236}">
                    <a16:creationId xmlns:a16="http://schemas.microsoft.com/office/drawing/2014/main" id="{C1DA5CC3-7F26-09F8-A138-1571C8DFD96E}"/>
                  </a:ext>
                </a:extLst>
              </p:cNvPr>
              <p:cNvSpPr/>
              <p:nvPr/>
            </p:nvSpPr>
            <p:spPr>
              <a:xfrm>
                <a:off x="4177963" y="2104620"/>
                <a:ext cx="267254" cy="106765"/>
              </a:xfrm>
              <a:custGeom>
                <a:avLst/>
                <a:gdLst>
                  <a:gd name="connsiteX0" fmla="*/ 240821 w 267254"/>
                  <a:gd name="connsiteY0" fmla="*/ 132 h 106765"/>
                  <a:gd name="connsiteX1" fmla="*/ 267547 w 267254"/>
                  <a:gd name="connsiteY1" fmla="*/ 26823 h 106765"/>
                  <a:gd name="connsiteX2" fmla="*/ 267547 w 267254"/>
                  <a:gd name="connsiteY2" fmla="*/ 80206 h 106765"/>
                  <a:gd name="connsiteX3" fmla="*/ 240821 w 267254"/>
                  <a:gd name="connsiteY3" fmla="*/ 106897 h 106765"/>
                  <a:gd name="connsiteX4" fmla="*/ 27017 w 267254"/>
                  <a:gd name="connsiteY4" fmla="*/ 106897 h 106765"/>
                  <a:gd name="connsiteX5" fmla="*/ 292 w 267254"/>
                  <a:gd name="connsiteY5" fmla="*/ 80206 h 106765"/>
                  <a:gd name="connsiteX6" fmla="*/ 292 w 267254"/>
                  <a:gd name="connsiteY6" fmla="*/ 26823 h 106765"/>
                  <a:gd name="connsiteX7" fmla="*/ 27017 w 267254"/>
                  <a:gd name="connsiteY7" fmla="*/ 132 h 10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254" h="106765">
                    <a:moveTo>
                      <a:pt x="240821" y="132"/>
                    </a:moveTo>
                    <a:cubicBezTo>
                      <a:pt x="255581" y="132"/>
                      <a:pt x="267547" y="12082"/>
                      <a:pt x="267547" y="26823"/>
                    </a:cubicBezTo>
                    <a:lnTo>
                      <a:pt x="267547" y="80206"/>
                    </a:lnTo>
                    <a:cubicBezTo>
                      <a:pt x="267547" y="94947"/>
                      <a:pt x="255581" y="106897"/>
                      <a:pt x="240821" y="106897"/>
                    </a:cubicBezTo>
                    <a:lnTo>
                      <a:pt x="27017" y="106897"/>
                    </a:lnTo>
                    <a:cubicBezTo>
                      <a:pt x="12257" y="106897"/>
                      <a:pt x="292" y="94947"/>
                      <a:pt x="292" y="80206"/>
                    </a:cubicBezTo>
                    <a:lnTo>
                      <a:pt x="292" y="26823"/>
                    </a:lnTo>
                    <a:cubicBezTo>
                      <a:pt x="292" y="12082"/>
                      <a:pt x="12257" y="132"/>
                      <a:pt x="27017" y="132"/>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424" name="Freeform: Shape 423">
                <a:extLst>
                  <a:ext uri="{FF2B5EF4-FFF2-40B4-BE49-F238E27FC236}">
                    <a16:creationId xmlns:a16="http://schemas.microsoft.com/office/drawing/2014/main" id="{1034BBB7-7562-624D-3BF6-F727A6D09A43}"/>
                  </a:ext>
                </a:extLst>
              </p:cNvPr>
              <p:cNvSpPr/>
              <p:nvPr/>
            </p:nvSpPr>
            <p:spPr>
              <a:xfrm>
                <a:off x="4231414" y="1997855"/>
                <a:ext cx="133" cy="6405"/>
              </a:xfrm>
              <a:custGeom>
                <a:avLst/>
                <a:gdLst>
                  <a:gd name="connsiteX0" fmla="*/ 285 w 133"/>
                  <a:gd name="connsiteY0" fmla="*/ 119 h 6405"/>
                  <a:gd name="connsiteX1" fmla="*/ 419 w 133"/>
                  <a:gd name="connsiteY1" fmla="*/ 119 h 6405"/>
                </a:gdLst>
                <a:ahLst/>
                <a:cxnLst>
                  <a:cxn ang="0">
                    <a:pos x="connsiteX0" y="connsiteY0"/>
                  </a:cxn>
                  <a:cxn ang="0">
                    <a:pos x="connsiteX1" y="connsiteY1"/>
                  </a:cxn>
                </a:cxnLst>
                <a:rect l="l" t="t" r="r" b="b"/>
                <a:pathLst>
                  <a:path w="133" h="6405">
                    <a:moveTo>
                      <a:pt x="285" y="119"/>
                    </a:moveTo>
                    <a:lnTo>
                      <a:pt x="419" y="119"/>
                    </a:lnTo>
                  </a:path>
                </a:pathLst>
              </a:custGeom>
              <a:ln w="9344" cap="rnd">
                <a:solidFill>
                  <a:srgbClr val="171717"/>
                </a:solidFill>
                <a:prstDash val="solid"/>
                <a:round/>
              </a:ln>
            </p:spPr>
            <p:txBody>
              <a:bodyPr rtlCol="0" anchor="ctr"/>
              <a:lstStyle/>
              <a:p>
                <a:endParaRPr lang="en-IN"/>
              </a:p>
            </p:txBody>
          </p:sp>
          <p:sp>
            <p:nvSpPr>
              <p:cNvPr id="425" name="Freeform: Shape 424">
                <a:extLst>
                  <a:ext uri="{FF2B5EF4-FFF2-40B4-BE49-F238E27FC236}">
                    <a16:creationId xmlns:a16="http://schemas.microsoft.com/office/drawing/2014/main" id="{FA21B3B7-1C7F-4AB8-BC39-A4917DCADAEB}"/>
                  </a:ext>
                </a:extLst>
              </p:cNvPr>
              <p:cNvSpPr/>
              <p:nvPr/>
            </p:nvSpPr>
            <p:spPr>
              <a:xfrm>
                <a:off x="4231414" y="2158003"/>
                <a:ext cx="133" cy="6405"/>
              </a:xfrm>
              <a:custGeom>
                <a:avLst/>
                <a:gdLst>
                  <a:gd name="connsiteX0" fmla="*/ 285 w 133"/>
                  <a:gd name="connsiteY0" fmla="*/ 132 h 6405"/>
                  <a:gd name="connsiteX1" fmla="*/ 419 w 133"/>
                  <a:gd name="connsiteY1" fmla="*/ 132 h 6405"/>
                </a:gdLst>
                <a:ahLst/>
                <a:cxnLst>
                  <a:cxn ang="0">
                    <a:pos x="connsiteX0" y="connsiteY0"/>
                  </a:cxn>
                  <a:cxn ang="0">
                    <a:pos x="connsiteX1" y="connsiteY1"/>
                  </a:cxn>
                </a:cxnLst>
                <a:rect l="l" t="t" r="r" b="b"/>
                <a:pathLst>
                  <a:path w="133" h="6405">
                    <a:moveTo>
                      <a:pt x="285" y="132"/>
                    </a:moveTo>
                    <a:lnTo>
                      <a:pt x="419" y="132"/>
                    </a:lnTo>
                  </a:path>
                </a:pathLst>
              </a:custGeom>
              <a:ln w="9344" cap="rnd">
                <a:solidFill>
                  <a:srgbClr val="171717"/>
                </a:solidFill>
                <a:prstDash val="solid"/>
                <a:round/>
              </a:ln>
            </p:spPr>
            <p:txBody>
              <a:bodyPr rtlCol="0" anchor="ctr"/>
              <a:lstStyle/>
              <a:p>
                <a:endParaRPr lang="en-IN"/>
              </a:p>
            </p:txBody>
          </p:sp>
        </p:grpSp>
        <p:grpSp>
          <p:nvGrpSpPr>
            <p:cNvPr id="365" name="Graphic 6">
              <a:extLst>
                <a:ext uri="{FF2B5EF4-FFF2-40B4-BE49-F238E27FC236}">
                  <a16:creationId xmlns:a16="http://schemas.microsoft.com/office/drawing/2014/main" id="{8FB7095B-CF83-7A28-8280-24D7DBEAA66A}"/>
                </a:ext>
              </a:extLst>
            </p:cNvPr>
            <p:cNvGrpSpPr/>
            <p:nvPr/>
          </p:nvGrpSpPr>
          <p:grpSpPr>
            <a:xfrm>
              <a:off x="5372982" y="4899741"/>
              <a:ext cx="293980" cy="222174"/>
              <a:chOff x="5372982" y="4899741"/>
              <a:chExt cx="293980" cy="222174"/>
            </a:xfrm>
            <a:solidFill>
              <a:srgbClr val="000000"/>
            </a:solidFill>
          </p:grpSpPr>
          <p:sp>
            <p:nvSpPr>
              <p:cNvPr id="420" name="Freeform: Shape 419">
                <a:extLst>
                  <a:ext uri="{FF2B5EF4-FFF2-40B4-BE49-F238E27FC236}">
                    <a16:creationId xmlns:a16="http://schemas.microsoft.com/office/drawing/2014/main" id="{B79A16A3-8B1A-E880-1DEA-A076A37A5363}"/>
                  </a:ext>
                </a:extLst>
              </p:cNvPr>
              <p:cNvSpPr/>
              <p:nvPr/>
            </p:nvSpPr>
            <p:spPr>
              <a:xfrm>
                <a:off x="5372982" y="4899741"/>
                <a:ext cx="293980" cy="213530"/>
              </a:xfrm>
              <a:custGeom>
                <a:avLst/>
                <a:gdLst>
                  <a:gd name="connsiteX0" fmla="*/ 267735 w 293980"/>
                  <a:gd name="connsiteY0" fmla="*/ 583 h 213530"/>
                  <a:gd name="connsiteX1" fmla="*/ 294461 w 293980"/>
                  <a:gd name="connsiteY1" fmla="*/ 27274 h 213530"/>
                  <a:gd name="connsiteX2" fmla="*/ 294461 w 293980"/>
                  <a:gd name="connsiteY2" fmla="*/ 187422 h 213530"/>
                  <a:gd name="connsiteX3" fmla="*/ 267735 w 293980"/>
                  <a:gd name="connsiteY3" fmla="*/ 214114 h 213530"/>
                  <a:gd name="connsiteX4" fmla="*/ 27206 w 293980"/>
                  <a:gd name="connsiteY4" fmla="*/ 214114 h 213530"/>
                  <a:gd name="connsiteX5" fmla="*/ 480 w 293980"/>
                  <a:gd name="connsiteY5" fmla="*/ 187422 h 213530"/>
                  <a:gd name="connsiteX6" fmla="*/ 480 w 293980"/>
                  <a:gd name="connsiteY6" fmla="*/ 27274 h 213530"/>
                  <a:gd name="connsiteX7" fmla="*/ 27206 w 293980"/>
                  <a:gd name="connsiteY7" fmla="*/ 583 h 21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980" h="213530">
                    <a:moveTo>
                      <a:pt x="267735" y="583"/>
                    </a:moveTo>
                    <a:cubicBezTo>
                      <a:pt x="282495" y="583"/>
                      <a:pt x="294461" y="12533"/>
                      <a:pt x="294461" y="27274"/>
                    </a:cubicBezTo>
                    <a:lnTo>
                      <a:pt x="294461" y="187422"/>
                    </a:lnTo>
                    <a:cubicBezTo>
                      <a:pt x="294461" y="202164"/>
                      <a:pt x="282495" y="214114"/>
                      <a:pt x="267735" y="214114"/>
                    </a:cubicBezTo>
                    <a:lnTo>
                      <a:pt x="27206" y="214114"/>
                    </a:lnTo>
                    <a:cubicBezTo>
                      <a:pt x="12446" y="214114"/>
                      <a:pt x="480" y="202164"/>
                      <a:pt x="480" y="187422"/>
                    </a:cubicBezTo>
                    <a:lnTo>
                      <a:pt x="480" y="27274"/>
                    </a:lnTo>
                    <a:cubicBezTo>
                      <a:pt x="480" y="12533"/>
                      <a:pt x="12446" y="583"/>
                      <a:pt x="27206" y="583"/>
                    </a:cubicBezTo>
                    <a:close/>
                  </a:path>
                </a:pathLst>
              </a:custGeom>
              <a:solidFill>
                <a:srgbClr val="000000"/>
              </a:solidFill>
              <a:ln w="9344" cap="rnd">
                <a:solidFill>
                  <a:srgbClr val="171717"/>
                </a:solidFill>
                <a:prstDash val="solid"/>
                <a:round/>
              </a:ln>
            </p:spPr>
            <p:txBody>
              <a:bodyPr rtlCol="0" anchor="ctr"/>
              <a:lstStyle/>
              <a:p>
                <a:endParaRPr lang="en-IN"/>
              </a:p>
            </p:txBody>
          </p:sp>
          <p:sp>
            <p:nvSpPr>
              <p:cNvPr id="421" name="Freeform: Shape 420">
                <a:extLst>
                  <a:ext uri="{FF2B5EF4-FFF2-40B4-BE49-F238E27FC236}">
                    <a16:creationId xmlns:a16="http://schemas.microsoft.com/office/drawing/2014/main" id="{87FC082A-DDEA-BE85-4D4B-9198B9B890AA}"/>
                  </a:ext>
                </a:extLst>
              </p:cNvPr>
              <p:cNvSpPr/>
              <p:nvPr/>
            </p:nvSpPr>
            <p:spPr>
              <a:xfrm>
                <a:off x="5372982" y="4979815"/>
                <a:ext cx="293980" cy="6405"/>
              </a:xfrm>
              <a:custGeom>
                <a:avLst/>
                <a:gdLst>
                  <a:gd name="connsiteX0" fmla="*/ 480 w 293980"/>
                  <a:gd name="connsiteY0" fmla="*/ 581 h 6405"/>
                  <a:gd name="connsiteX1" fmla="*/ 294461 w 293980"/>
                  <a:gd name="connsiteY1" fmla="*/ 581 h 6405"/>
                </a:gdLst>
                <a:ahLst/>
                <a:cxnLst>
                  <a:cxn ang="0">
                    <a:pos x="connsiteX0" y="connsiteY0"/>
                  </a:cxn>
                  <a:cxn ang="0">
                    <a:pos x="connsiteX1" y="connsiteY1"/>
                  </a:cxn>
                </a:cxnLst>
                <a:rect l="l" t="t" r="r" b="b"/>
                <a:pathLst>
                  <a:path w="293980" h="6405">
                    <a:moveTo>
                      <a:pt x="480" y="581"/>
                    </a:moveTo>
                    <a:lnTo>
                      <a:pt x="294461" y="581"/>
                    </a:lnTo>
                  </a:path>
                </a:pathLst>
              </a:custGeom>
              <a:ln w="9344" cap="rnd">
                <a:solidFill>
                  <a:srgbClr val="171717"/>
                </a:solidFill>
                <a:prstDash val="solid"/>
                <a:round/>
              </a:ln>
            </p:spPr>
            <p:txBody>
              <a:bodyPr rtlCol="0" anchor="ctr"/>
              <a:lstStyle/>
              <a:p>
                <a:endParaRPr lang="en-IN"/>
              </a:p>
            </p:txBody>
          </p:sp>
        </p:grpSp>
        <p:sp>
          <p:nvSpPr>
            <p:cNvPr id="366" name="Freeform: Shape 365">
              <a:extLst>
                <a:ext uri="{FF2B5EF4-FFF2-40B4-BE49-F238E27FC236}">
                  <a16:creationId xmlns:a16="http://schemas.microsoft.com/office/drawing/2014/main" id="{7A294EBA-733B-6978-A8D0-13E1E0F14CF0}"/>
                </a:ext>
              </a:extLst>
            </p:cNvPr>
            <p:cNvSpPr/>
            <p:nvPr/>
          </p:nvSpPr>
          <p:spPr>
            <a:xfrm>
              <a:off x="5387254" y="5725038"/>
              <a:ext cx="266345" cy="253902"/>
            </a:xfrm>
            <a:custGeom>
              <a:avLst/>
              <a:gdLst>
                <a:gd name="connsiteX0" fmla="*/ 253463 w 266345"/>
                <a:gd name="connsiteY0" fmla="*/ 715 h 253902"/>
                <a:gd name="connsiteX1" fmla="*/ 226737 w 266345"/>
                <a:gd name="connsiteY1" fmla="*/ 27407 h 253902"/>
                <a:gd name="connsiteX2" fmla="*/ 125047 w 266345"/>
                <a:gd name="connsiteY2" fmla="*/ 128967 h 253902"/>
                <a:gd name="connsiteX3" fmla="*/ 125743 w 266345"/>
                <a:gd name="connsiteY3" fmla="*/ 232770 h 253902"/>
                <a:gd name="connsiteX4" fmla="*/ 21808 w 266345"/>
                <a:gd name="connsiteY4" fmla="*/ 233465 h 253902"/>
                <a:gd name="connsiteX5" fmla="*/ 21111 w 266345"/>
                <a:gd name="connsiteY5" fmla="*/ 232770 h 253902"/>
                <a:gd name="connsiteX6" fmla="*/ 22918 w 266345"/>
                <a:gd name="connsiteY6" fmla="*/ 128981 h 253902"/>
                <a:gd name="connsiteX7" fmla="*/ 125033 w 266345"/>
                <a:gd name="connsiteY7" fmla="*/ 128981 h 253902"/>
                <a:gd name="connsiteX8" fmla="*/ 125047 w 266345"/>
                <a:gd name="connsiteY8" fmla="*/ 128967 h 253902"/>
                <a:gd name="connsiteX9" fmla="*/ 179968 w 266345"/>
                <a:gd name="connsiteY9" fmla="*/ 74116 h 253902"/>
                <a:gd name="connsiteX10" fmla="*/ 179968 w 266345"/>
                <a:gd name="connsiteY10" fmla="*/ 74116 h 253902"/>
                <a:gd name="connsiteX11" fmla="*/ 220056 w 266345"/>
                <a:gd name="connsiteY11" fmla="*/ 114153 h 253902"/>
                <a:gd name="connsiteX12" fmla="*/ 266825 w 266345"/>
                <a:gd name="connsiteY12" fmla="*/ 67444 h 253902"/>
                <a:gd name="connsiteX13" fmla="*/ 226737 w 266345"/>
                <a:gd name="connsiteY13" fmla="*/ 27407 h 253902"/>
                <a:gd name="connsiteX14" fmla="*/ 179968 w 266345"/>
                <a:gd name="connsiteY14" fmla="*/ 74116 h 253902"/>
                <a:gd name="connsiteX15" fmla="*/ 226737 w 266345"/>
                <a:gd name="connsiteY15" fmla="*/ 27407 h 25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345" h="253902">
                  <a:moveTo>
                    <a:pt x="253463" y="715"/>
                  </a:moveTo>
                  <a:lnTo>
                    <a:pt x="226737" y="27407"/>
                  </a:lnTo>
                  <a:moveTo>
                    <a:pt x="125047" y="128967"/>
                  </a:moveTo>
                  <a:cubicBezTo>
                    <a:pt x="153940" y="157439"/>
                    <a:pt x="154252" y="203914"/>
                    <a:pt x="125743" y="232770"/>
                  </a:cubicBezTo>
                  <a:cubicBezTo>
                    <a:pt x="97235" y="261626"/>
                    <a:pt x="50701" y="261938"/>
                    <a:pt x="21808" y="233465"/>
                  </a:cubicBezTo>
                  <a:cubicBezTo>
                    <a:pt x="21574" y="233235"/>
                    <a:pt x="21342" y="233003"/>
                    <a:pt x="21111" y="232770"/>
                  </a:cubicBezTo>
                  <a:cubicBezTo>
                    <a:pt x="-7087" y="203611"/>
                    <a:pt x="-6278" y="157143"/>
                    <a:pt x="22918" y="128981"/>
                  </a:cubicBezTo>
                  <a:cubicBezTo>
                    <a:pt x="51399" y="101508"/>
                    <a:pt x="96552" y="101508"/>
                    <a:pt x="125033" y="128981"/>
                  </a:cubicBezTo>
                  <a:close/>
                  <a:moveTo>
                    <a:pt x="125047" y="128967"/>
                  </a:moveTo>
                  <a:lnTo>
                    <a:pt x="179968" y="74116"/>
                  </a:lnTo>
                  <a:moveTo>
                    <a:pt x="179968" y="74116"/>
                  </a:moveTo>
                  <a:lnTo>
                    <a:pt x="220056" y="114153"/>
                  </a:lnTo>
                  <a:lnTo>
                    <a:pt x="266825" y="67444"/>
                  </a:lnTo>
                  <a:lnTo>
                    <a:pt x="226737" y="27407"/>
                  </a:lnTo>
                  <a:moveTo>
                    <a:pt x="179968" y="74116"/>
                  </a:moveTo>
                  <a:lnTo>
                    <a:pt x="226737" y="27407"/>
                  </a:lnTo>
                </a:path>
              </a:pathLst>
            </a:custGeom>
            <a:solidFill>
              <a:srgbClr val="000000"/>
            </a:solidFill>
            <a:ln w="9344" cap="rnd">
              <a:solidFill>
                <a:srgbClr val="171717"/>
              </a:solidFill>
              <a:prstDash val="solid"/>
              <a:round/>
            </a:ln>
          </p:spPr>
          <p:txBody>
            <a:bodyPr rtlCol="0" anchor="ctr"/>
            <a:lstStyle/>
            <a:p>
              <a:endParaRPr lang="en-IN"/>
            </a:p>
          </p:txBody>
        </p:sp>
        <p:grpSp>
          <p:nvGrpSpPr>
            <p:cNvPr id="367" name="Graphic 6">
              <a:extLst>
                <a:ext uri="{FF2B5EF4-FFF2-40B4-BE49-F238E27FC236}">
                  <a16:creationId xmlns:a16="http://schemas.microsoft.com/office/drawing/2014/main" id="{902DFE5B-557B-8EBA-F8C6-BD3A1F594BCA}"/>
                </a:ext>
              </a:extLst>
            </p:cNvPr>
            <p:cNvGrpSpPr/>
            <p:nvPr/>
          </p:nvGrpSpPr>
          <p:grpSpPr>
            <a:xfrm>
              <a:off x="5375177" y="3651118"/>
              <a:ext cx="187078" cy="194403"/>
              <a:chOff x="5375177" y="3651118"/>
              <a:chExt cx="187078" cy="194403"/>
            </a:xfrm>
            <a:solidFill>
              <a:srgbClr val="000000"/>
            </a:solidFill>
          </p:grpSpPr>
          <p:sp>
            <p:nvSpPr>
              <p:cNvPr id="418" name="Freeform: Shape 417">
                <a:extLst>
                  <a:ext uri="{FF2B5EF4-FFF2-40B4-BE49-F238E27FC236}">
                    <a16:creationId xmlns:a16="http://schemas.microsoft.com/office/drawing/2014/main" id="{61A174AA-B063-5588-5170-F4DF36F4CF75}"/>
                  </a:ext>
                </a:extLst>
              </p:cNvPr>
              <p:cNvSpPr/>
              <p:nvPr/>
            </p:nvSpPr>
            <p:spPr>
              <a:xfrm>
                <a:off x="5375177" y="3744538"/>
                <a:ext cx="187078" cy="6405"/>
              </a:xfrm>
              <a:custGeom>
                <a:avLst/>
                <a:gdLst>
                  <a:gd name="connsiteX0" fmla="*/ 472 w 187078"/>
                  <a:gd name="connsiteY0" fmla="*/ 386 h 6405"/>
                  <a:gd name="connsiteX1" fmla="*/ 187551 w 187078"/>
                  <a:gd name="connsiteY1" fmla="*/ 386 h 6405"/>
                </a:gdLst>
                <a:ahLst/>
                <a:cxnLst>
                  <a:cxn ang="0">
                    <a:pos x="connsiteX0" y="connsiteY0"/>
                  </a:cxn>
                  <a:cxn ang="0">
                    <a:pos x="connsiteX1" y="connsiteY1"/>
                  </a:cxn>
                </a:cxnLst>
                <a:rect l="l" t="t" r="r" b="b"/>
                <a:pathLst>
                  <a:path w="187078" h="6405">
                    <a:moveTo>
                      <a:pt x="472" y="386"/>
                    </a:moveTo>
                    <a:lnTo>
                      <a:pt x="187551" y="386"/>
                    </a:lnTo>
                  </a:path>
                </a:pathLst>
              </a:custGeom>
              <a:ln w="9344" cap="rnd">
                <a:solidFill>
                  <a:srgbClr val="171717"/>
                </a:solidFill>
                <a:prstDash val="solid"/>
                <a:round/>
              </a:ln>
            </p:spPr>
            <p:txBody>
              <a:bodyPr rtlCol="0" anchor="ctr"/>
              <a:lstStyle/>
              <a:p>
                <a:endParaRPr lang="en-IN"/>
              </a:p>
            </p:txBody>
          </p:sp>
          <p:sp>
            <p:nvSpPr>
              <p:cNvPr id="419" name="Freeform: Shape 418">
                <a:extLst>
                  <a:ext uri="{FF2B5EF4-FFF2-40B4-BE49-F238E27FC236}">
                    <a16:creationId xmlns:a16="http://schemas.microsoft.com/office/drawing/2014/main" id="{10539B78-1763-CE4A-B0B0-FB58F9A85D8A}"/>
                  </a:ext>
                </a:extLst>
              </p:cNvPr>
              <p:cNvSpPr/>
              <p:nvPr/>
            </p:nvSpPr>
            <p:spPr>
              <a:xfrm>
                <a:off x="5468716" y="3651118"/>
                <a:ext cx="93539" cy="186839"/>
              </a:xfrm>
              <a:custGeom>
                <a:avLst/>
                <a:gdLst>
                  <a:gd name="connsiteX0" fmla="*/ 476 w 93539"/>
                  <a:gd name="connsiteY0" fmla="*/ 386 h 186839"/>
                  <a:gd name="connsiteX1" fmla="*/ 94015 w 93539"/>
                  <a:gd name="connsiteY1" fmla="*/ 93805 h 186839"/>
                  <a:gd name="connsiteX2" fmla="*/ 476 w 93539"/>
                  <a:gd name="connsiteY2" fmla="*/ 187225 h 186839"/>
                </a:gdLst>
                <a:ahLst/>
                <a:cxnLst>
                  <a:cxn ang="0">
                    <a:pos x="connsiteX0" y="connsiteY0"/>
                  </a:cxn>
                  <a:cxn ang="0">
                    <a:pos x="connsiteX1" y="connsiteY1"/>
                  </a:cxn>
                  <a:cxn ang="0">
                    <a:pos x="connsiteX2" y="connsiteY2"/>
                  </a:cxn>
                </a:cxnLst>
                <a:rect l="l" t="t" r="r" b="b"/>
                <a:pathLst>
                  <a:path w="93539" h="186839">
                    <a:moveTo>
                      <a:pt x="476" y="386"/>
                    </a:moveTo>
                    <a:lnTo>
                      <a:pt x="94015" y="93805"/>
                    </a:lnTo>
                    <a:lnTo>
                      <a:pt x="476" y="187225"/>
                    </a:lnTo>
                  </a:path>
                </a:pathLst>
              </a:custGeom>
              <a:solidFill>
                <a:srgbClr val="000000"/>
              </a:solidFill>
              <a:ln w="9344" cap="rnd">
                <a:solidFill>
                  <a:srgbClr val="171717"/>
                </a:solidFill>
                <a:prstDash val="solid"/>
                <a:round/>
              </a:ln>
            </p:spPr>
            <p:txBody>
              <a:bodyPr rtlCol="0" anchor="ctr"/>
              <a:lstStyle/>
              <a:p>
                <a:endParaRPr lang="en-IN"/>
              </a:p>
            </p:txBody>
          </p:sp>
        </p:grpSp>
        <p:grpSp>
          <p:nvGrpSpPr>
            <p:cNvPr id="368" name="Graphic 6">
              <a:extLst>
                <a:ext uri="{FF2B5EF4-FFF2-40B4-BE49-F238E27FC236}">
                  <a16:creationId xmlns:a16="http://schemas.microsoft.com/office/drawing/2014/main" id="{8F13D8DA-EEFD-CA82-7674-77F2CF2891F0}"/>
                </a:ext>
              </a:extLst>
            </p:cNvPr>
            <p:cNvGrpSpPr/>
            <p:nvPr/>
          </p:nvGrpSpPr>
          <p:grpSpPr>
            <a:xfrm>
              <a:off x="3200693" y="4595459"/>
              <a:ext cx="937716" cy="79983"/>
              <a:chOff x="3200693" y="4595459"/>
              <a:chExt cx="937716" cy="79983"/>
            </a:xfrm>
            <a:noFill/>
          </p:grpSpPr>
          <p:sp>
            <p:nvSpPr>
              <p:cNvPr id="416" name="Freeform: Shape 415">
                <a:extLst>
                  <a:ext uri="{FF2B5EF4-FFF2-40B4-BE49-F238E27FC236}">
                    <a16:creationId xmlns:a16="http://schemas.microsoft.com/office/drawing/2014/main" id="{365EC72D-1226-D4A2-BBAF-8E095722AF5B}"/>
                  </a:ext>
                </a:extLst>
              </p:cNvPr>
              <p:cNvSpPr/>
              <p:nvPr/>
            </p:nvSpPr>
            <p:spPr>
              <a:xfrm>
                <a:off x="3200693" y="4633895"/>
                <a:ext cx="937716" cy="6405"/>
              </a:xfrm>
              <a:custGeom>
                <a:avLst/>
                <a:gdLst>
                  <a:gd name="connsiteX0" fmla="*/ 131 w 937716"/>
                  <a:gd name="connsiteY0" fmla="*/ 537 h 6405"/>
                  <a:gd name="connsiteX1" fmla="*/ 937848 w 937716"/>
                  <a:gd name="connsiteY1" fmla="*/ 537 h 6405"/>
                </a:gdLst>
                <a:ahLst/>
                <a:cxnLst>
                  <a:cxn ang="0">
                    <a:pos x="connsiteX0" y="connsiteY0"/>
                  </a:cxn>
                  <a:cxn ang="0">
                    <a:pos x="connsiteX1" y="connsiteY1"/>
                  </a:cxn>
                </a:cxnLst>
                <a:rect l="l" t="t" r="r" b="b"/>
                <a:pathLst>
                  <a:path w="937716" h="6405">
                    <a:moveTo>
                      <a:pt x="131" y="537"/>
                    </a:moveTo>
                    <a:cubicBezTo>
                      <a:pt x="248066" y="537"/>
                      <a:pt x="496002" y="537"/>
                      <a:pt x="937848" y="537"/>
                    </a:cubicBezTo>
                  </a:path>
                </a:pathLst>
              </a:custGeom>
              <a:noFill/>
              <a:ln w="7989" cap="flat">
                <a:solidFill>
                  <a:srgbClr val="000000"/>
                </a:solidFill>
                <a:prstDash val="solid"/>
                <a:miter/>
              </a:ln>
            </p:spPr>
            <p:txBody>
              <a:bodyPr rtlCol="0" anchor="ctr"/>
              <a:lstStyle/>
              <a:p>
                <a:endParaRPr lang="en-IN"/>
              </a:p>
            </p:txBody>
          </p:sp>
          <p:sp>
            <p:nvSpPr>
              <p:cNvPr id="417" name="Freeform: Shape 416">
                <a:extLst>
                  <a:ext uri="{FF2B5EF4-FFF2-40B4-BE49-F238E27FC236}">
                    <a16:creationId xmlns:a16="http://schemas.microsoft.com/office/drawing/2014/main" id="{523B6538-CB8A-9A8B-8C15-CC1620A041E0}"/>
                  </a:ext>
                </a:extLst>
              </p:cNvPr>
              <p:cNvSpPr/>
              <p:nvPr/>
            </p:nvSpPr>
            <p:spPr>
              <a:xfrm>
                <a:off x="4071752" y="4595459"/>
                <a:ext cx="66657" cy="76871"/>
              </a:xfrm>
              <a:custGeom>
                <a:avLst/>
                <a:gdLst>
                  <a:gd name="connsiteX0" fmla="*/ 131 w 66657"/>
                  <a:gd name="connsiteY0" fmla="*/ 537 h 76871"/>
                  <a:gd name="connsiteX1" fmla="*/ 66788 w 66657"/>
                  <a:gd name="connsiteY1" fmla="*/ 38972 h 76871"/>
                  <a:gd name="connsiteX2" fmla="*/ 131 w 66657"/>
                  <a:gd name="connsiteY2" fmla="*/ 77408 h 76871"/>
                </a:gdLst>
                <a:ahLst/>
                <a:cxnLst>
                  <a:cxn ang="0">
                    <a:pos x="connsiteX0" y="connsiteY0"/>
                  </a:cxn>
                  <a:cxn ang="0">
                    <a:pos x="connsiteX1" y="connsiteY1"/>
                  </a:cxn>
                  <a:cxn ang="0">
                    <a:pos x="connsiteX2" y="connsiteY2"/>
                  </a:cxn>
                </a:cxnLst>
                <a:rect l="l" t="t" r="r" b="b"/>
                <a:pathLst>
                  <a:path w="66657" h="76871">
                    <a:moveTo>
                      <a:pt x="131" y="537"/>
                    </a:moveTo>
                    <a:cubicBezTo>
                      <a:pt x="11240" y="6942"/>
                      <a:pt x="66788" y="26160"/>
                      <a:pt x="66788" y="38972"/>
                    </a:cubicBezTo>
                    <a:cubicBezTo>
                      <a:pt x="66788" y="51784"/>
                      <a:pt x="11240" y="71002"/>
                      <a:pt x="131" y="77408"/>
                    </a:cubicBezTo>
                  </a:path>
                </a:pathLst>
              </a:custGeom>
              <a:noFill/>
              <a:ln w="7989" cap="flat">
                <a:solidFill>
                  <a:srgbClr val="000000"/>
                </a:solidFill>
                <a:prstDash val="solid"/>
                <a:miter/>
              </a:ln>
            </p:spPr>
            <p:txBody>
              <a:bodyPr rtlCol="0" anchor="ctr"/>
              <a:lstStyle/>
              <a:p>
                <a:endParaRPr lang="en-IN"/>
              </a:p>
            </p:txBody>
          </p:sp>
        </p:grpSp>
        <p:grpSp>
          <p:nvGrpSpPr>
            <p:cNvPr id="369" name="Graphic 6">
              <a:extLst>
                <a:ext uri="{FF2B5EF4-FFF2-40B4-BE49-F238E27FC236}">
                  <a16:creationId xmlns:a16="http://schemas.microsoft.com/office/drawing/2014/main" id="{00805306-E9B4-6657-6686-43B5DCE6225F}"/>
                </a:ext>
              </a:extLst>
            </p:cNvPr>
            <p:cNvGrpSpPr/>
            <p:nvPr/>
          </p:nvGrpSpPr>
          <p:grpSpPr>
            <a:xfrm>
              <a:off x="3200693" y="4740660"/>
              <a:ext cx="3279817" cy="1936261"/>
              <a:chOff x="3200693" y="4740660"/>
              <a:chExt cx="3279817" cy="1936261"/>
            </a:xfrm>
            <a:noFill/>
          </p:grpSpPr>
          <p:sp>
            <p:nvSpPr>
              <p:cNvPr id="414" name="Freeform: Shape 413">
                <a:extLst>
                  <a:ext uri="{FF2B5EF4-FFF2-40B4-BE49-F238E27FC236}">
                    <a16:creationId xmlns:a16="http://schemas.microsoft.com/office/drawing/2014/main" id="{77142059-6BC3-EA82-94A1-BBD5575A27BC}"/>
                  </a:ext>
                </a:extLst>
              </p:cNvPr>
              <p:cNvSpPr/>
              <p:nvPr/>
            </p:nvSpPr>
            <p:spPr>
              <a:xfrm>
                <a:off x="3200693" y="4740660"/>
                <a:ext cx="3279817" cy="1860922"/>
              </a:xfrm>
              <a:custGeom>
                <a:avLst/>
                <a:gdLst>
                  <a:gd name="connsiteX0" fmla="*/ 131 w 3279817"/>
                  <a:gd name="connsiteY0" fmla="*/ 553 h 1860922"/>
                  <a:gd name="connsiteX1" fmla="*/ 376813 w 3279817"/>
                  <a:gd name="connsiteY1" fmla="*/ 553 h 1860922"/>
                  <a:gd name="connsiteX2" fmla="*/ 453782 w 3279817"/>
                  <a:gd name="connsiteY2" fmla="*/ 77424 h 1860922"/>
                  <a:gd name="connsiteX3" fmla="*/ 453782 w 3279817"/>
                  <a:gd name="connsiteY3" fmla="*/ 77424 h 1860922"/>
                  <a:gd name="connsiteX4" fmla="*/ 453782 w 3279817"/>
                  <a:gd name="connsiteY4" fmla="*/ 1784605 h 1860922"/>
                  <a:gd name="connsiteX5" fmla="*/ 530751 w 3279817"/>
                  <a:gd name="connsiteY5" fmla="*/ 1861476 h 1860922"/>
                  <a:gd name="connsiteX6" fmla="*/ 530751 w 3279817"/>
                  <a:gd name="connsiteY6" fmla="*/ 1861476 h 1860922"/>
                  <a:gd name="connsiteX7" fmla="*/ 2889786 w 3279817"/>
                  <a:gd name="connsiteY7" fmla="*/ 1861476 h 1860922"/>
                  <a:gd name="connsiteX8" fmla="*/ 2966756 w 3279817"/>
                  <a:gd name="connsiteY8" fmla="*/ 1784605 h 1860922"/>
                  <a:gd name="connsiteX9" fmla="*/ 2966756 w 3279817"/>
                  <a:gd name="connsiteY9" fmla="*/ 1784605 h 1860922"/>
                  <a:gd name="connsiteX10" fmla="*/ 2966756 w 3279817"/>
                  <a:gd name="connsiteY10" fmla="*/ 389182 h 1860922"/>
                  <a:gd name="connsiteX11" fmla="*/ 3043725 w 3279817"/>
                  <a:gd name="connsiteY11" fmla="*/ 312311 h 1860922"/>
                  <a:gd name="connsiteX12" fmla="*/ 3043725 w 3279817"/>
                  <a:gd name="connsiteY12" fmla="*/ 312311 h 1860922"/>
                  <a:gd name="connsiteX13" fmla="*/ 3279949 w 3279817"/>
                  <a:gd name="connsiteY13" fmla="*/ 312308 h 186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79817" h="1860922">
                    <a:moveTo>
                      <a:pt x="131" y="553"/>
                    </a:moveTo>
                    <a:cubicBezTo>
                      <a:pt x="79127" y="553"/>
                      <a:pt x="158123" y="553"/>
                      <a:pt x="376813" y="553"/>
                    </a:cubicBezTo>
                    <a:cubicBezTo>
                      <a:pt x="419322" y="553"/>
                      <a:pt x="453782" y="34970"/>
                      <a:pt x="453782" y="77424"/>
                    </a:cubicBezTo>
                    <a:moveTo>
                      <a:pt x="453782" y="77424"/>
                    </a:moveTo>
                    <a:cubicBezTo>
                      <a:pt x="453782" y="424488"/>
                      <a:pt x="453782" y="771552"/>
                      <a:pt x="453782" y="1784605"/>
                    </a:cubicBezTo>
                    <a:cubicBezTo>
                      <a:pt x="453782" y="1827059"/>
                      <a:pt x="488242" y="1861476"/>
                      <a:pt x="530751" y="1861476"/>
                    </a:cubicBezTo>
                    <a:moveTo>
                      <a:pt x="530751" y="1861476"/>
                    </a:moveTo>
                    <a:cubicBezTo>
                      <a:pt x="1024793" y="1861476"/>
                      <a:pt x="1518835" y="1861476"/>
                      <a:pt x="2889786" y="1861476"/>
                    </a:cubicBezTo>
                    <a:cubicBezTo>
                      <a:pt x="2932295" y="1861476"/>
                      <a:pt x="2966756" y="1827059"/>
                      <a:pt x="2966756" y="1784605"/>
                    </a:cubicBezTo>
                    <a:moveTo>
                      <a:pt x="2966756" y="1784605"/>
                    </a:moveTo>
                    <a:cubicBezTo>
                      <a:pt x="2966756" y="1329452"/>
                      <a:pt x="2966756" y="874299"/>
                      <a:pt x="2966756" y="389182"/>
                    </a:cubicBezTo>
                    <a:cubicBezTo>
                      <a:pt x="2966756" y="346727"/>
                      <a:pt x="3001216" y="312311"/>
                      <a:pt x="3043725" y="312311"/>
                    </a:cubicBezTo>
                    <a:moveTo>
                      <a:pt x="3043725" y="312311"/>
                    </a:moveTo>
                    <a:cubicBezTo>
                      <a:pt x="3101921" y="312310"/>
                      <a:pt x="3160118" y="312309"/>
                      <a:pt x="3279949" y="312308"/>
                    </a:cubicBezTo>
                  </a:path>
                </a:pathLst>
              </a:custGeom>
              <a:noFill/>
              <a:ln w="8410" cap="flat">
                <a:solidFill>
                  <a:srgbClr val="000000"/>
                </a:solidFill>
                <a:prstDash val="solid"/>
                <a:miter/>
              </a:ln>
            </p:spPr>
            <p:txBody>
              <a:bodyPr rtlCol="0" anchor="ctr"/>
              <a:lstStyle/>
              <a:p>
                <a:endParaRPr lang="en-IN"/>
              </a:p>
            </p:txBody>
          </p:sp>
          <p:sp>
            <p:nvSpPr>
              <p:cNvPr id="415" name="Freeform: Shape 414">
                <a:extLst>
                  <a:ext uri="{FF2B5EF4-FFF2-40B4-BE49-F238E27FC236}">
                    <a16:creationId xmlns:a16="http://schemas.microsoft.com/office/drawing/2014/main" id="{5A0F9FC4-9697-DD48-6CB3-BBE8EE9B2C1F}"/>
                  </a:ext>
                </a:extLst>
              </p:cNvPr>
              <p:cNvSpPr/>
              <p:nvPr/>
            </p:nvSpPr>
            <p:spPr>
              <a:xfrm>
                <a:off x="6413853" y="5013980"/>
                <a:ext cx="66657" cy="76871"/>
              </a:xfrm>
              <a:custGeom>
                <a:avLst/>
                <a:gdLst>
                  <a:gd name="connsiteX0" fmla="*/ 131 w 66657"/>
                  <a:gd name="connsiteY0" fmla="*/ 553 h 76871"/>
                  <a:gd name="connsiteX1" fmla="*/ 66789 w 66657"/>
                  <a:gd name="connsiteY1" fmla="*/ 38988 h 76871"/>
                  <a:gd name="connsiteX2" fmla="*/ 132 w 66657"/>
                  <a:gd name="connsiteY2" fmla="*/ 77424 h 76871"/>
                </a:gdLst>
                <a:ahLst/>
                <a:cxnLst>
                  <a:cxn ang="0">
                    <a:pos x="connsiteX0" y="connsiteY0"/>
                  </a:cxn>
                  <a:cxn ang="0">
                    <a:pos x="connsiteX1" y="connsiteY1"/>
                  </a:cxn>
                  <a:cxn ang="0">
                    <a:pos x="connsiteX2" y="connsiteY2"/>
                  </a:cxn>
                </a:cxnLst>
                <a:rect l="l" t="t" r="r" b="b"/>
                <a:pathLst>
                  <a:path w="66657" h="76871">
                    <a:moveTo>
                      <a:pt x="131" y="553"/>
                    </a:moveTo>
                    <a:cubicBezTo>
                      <a:pt x="11240" y="6959"/>
                      <a:pt x="66788" y="26176"/>
                      <a:pt x="66789" y="38988"/>
                    </a:cubicBezTo>
                    <a:cubicBezTo>
                      <a:pt x="66789" y="51800"/>
                      <a:pt x="11241" y="71018"/>
                      <a:pt x="132" y="77424"/>
                    </a:cubicBezTo>
                  </a:path>
                </a:pathLst>
              </a:custGeom>
              <a:noFill/>
              <a:ln w="8410" cap="flat">
                <a:solidFill>
                  <a:srgbClr val="000000"/>
                </a:solidFill>
                <a:prstDash val="solid"/>
                <a:miter/>
              </a:ln>
            </p:spPr>
            <p:txBody>
              <a:bodyPr rtlCol="0" anchor="ctr"/>
              <a:lstStyle/>
              <a:p>
                <a:endParaRPr lang="en-IN"/>
              </a:p>
            </p:txBody>
          </p:sp>
        </p:grpSp>
        <p:grpSp>
          <p:nvGrpSpPr>
            <p:cNvPr id="370" name="Graphic 6">
              <a:extLst>
                <a:ext uri="{FF2B5EF4-FFF2-40B4-BE49-F238E27FC236}">
                  <a16:creationId xmlns:a16="http://schemas.microsoft.com/office/drawing/2014/main" id="{A6560335-9D74-74E0-2AB4-E844F1FC3488}"/>
                </a:ext>
              </a:extLst>
            </p:cNvPr>
            <p:cNvGrpSpPr/>
            <p:nvPr/>
          </p:nvGrpSpPr>
          <p:grpSpPr>
            <a:xfrm>
              <a:off x="3200693" y="2825287"/>
              <a:ext cx="950544" cy="164410"/>
              <a:chOff x="3200693" y="2825287"/>
              <a:chExt cx="950544" cy="164410"/>
            </a:xfrm>
            <a:noFill/>
          </p:grpSpPr>
          <p:sp>
            <p:nvSpPr>
              <p:cNvPr id="412" name="Freeform: Shape 411">
                <a:extLst>
                  <a:ext uri="{FF2B5EF4-FFF2-40B4-BE49-F238E27FC236}">
                    <a16:creationId xmlns:a16="http://schemas.microsoft.com/office/drawing/2014/main" id="{69035CD9-6A44-6F90-D9EF-C27C15DFB124}"/>
                  </a:ext>
                </a:extLst>
              </p:cNvPr>
              <p:cNvSpPr/>
              <p:nvPr/>
            </p:nvSpPr>
            <p:spPr>
              <a:xfrm>
                <a:off x="3200693" y="2863721"/>
                <a:ext cx="950544" cy="119579"/>
              </a:xfrm>
              <a:custGeom>
                <a:avLst/>
                <a:gdLst>
                  <a:gd name="connsiteX0" fmla="*/ 131 w 950544"/>
                  <a:gd name="connsiteY0" fmla="*/ 119858 h 119579"/>
                  <a:gd name="connsiteX1" fmla="*/ 393913 w 950544"/>
                  <a:gd name="connsiteY1" fmla="*/ 119858 h 119579"/>
                  <a:gd name="connsiteX2" fmla="*/ 453782 w 950544"/>
                  <a:gd name="connsiteY2" fmla="*/ 60072 h 119579"/>
                  <a:gd name="connsiteX3" fmla="*/ 453782 w 950544"/>
                  <a:gd name="connsiteY3" fmla="*/ 60072 h 119579"/>
                  <a:gd name="connsiteX4" fmla="*/ 453782 w 950544"/>
                  <a:gd name="connsiteY4" fmla="*/ 60072 h 119579"/>
                  <a:gd name="connsiteX5" fmla="*/ 513645 w 950544"/>
                  <a:gd name="connsiteY5" fmla="*/ 279 h 119579"/>
                  <a:gd name="connsiteX6" fmla="*/ 513645 w 950544"/>
                  <a:gd name="connsiteY6" fmla="*/ 279 h 119579"/>
                  <a:gd name="connsiteX7" fmla="*/ 950676 w 950544"/>
                  <a:gd name="connsiteY7" fmla="*/ 281 h 119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544" h="119579">
                    <a:moveTo>
                      <a:pt x="131" y="119858"/>
                    </a:moveTo>
                    <a:cubicBezTo>
                      <a:pt x="151006" y="119858"/>
                      <a:pt x="301882" y="119858"/>
                      <a:pt x="393913" y="119858"/>
                    </a:cubicBezTo>
                    <a:cubicBezTo>
                      <a:pt x="426976" y="119861"/>
                      <a:pt x="453780" y="93093"/>
                      <a:pt x="453782" y="60072"/>
                    </a:cubicBezTo>
                    <a:moveTo>
                      <a:pt x="453782" y="60072"/>
                    </a:moveTo>
                    <a:cubicBezTo>
                      <a:pt x="453782" y="60072"/>
                      <a:pt x="453782" y="60072"/>
                      <a:pt x="453782" y="60072"/>
                    </a:cubicBezTo>
                    <a:cubicBezTo>
                      <a:pt x="453779" y="27050"/>
                      <a:pt x="480581" y="280"/>
                      <a:pt x="513645" y="279"/>
                    </a:cubicBezTo>
                    <a:moveTo>
                      <a:pt x="513645" y="279"/>
                    </a:moveTo>
                    <a:cubicBezTo>
                      <a:pt x="677926" y="280"/>
                      <a:pt x="842207" y="280"/>
                      <a:pt x="950676" y="281"/>
                    </a:cubicBezTo>
                  </a:path>
                </a:pathLst>
              </a:custGeom>
              <a:noFill/>
              <a:ln w="7989" cap="flat">
                <a:solidFill>
                  <a:srgbClr val="000000"/>
                </a:solidFill>
                <a:prstDash val="solid"/>
                <a:miter/>
              </a:ln>
            </p:spPr>
            <p:txBody>
              <a:bodyPr rtlCol="0" anchor="ctr"/>
              <a:lstStyle/>
              <a:p>
                <a:endParaRPr lang="en-IN"/>
              </a:p>
            </p:txBody>
          </p:sp>
          <p:sp>
            <p:nvSpPr>
              <p:cNvPr id="413" name="Freeform: Shape 412">
                <a:extLst>
                  <a:ext uri="{FF2B5EF4-FFF2-40B4-BE49-F238E27FC236}">
                    <a16:creationId xmlns:a16="http://schemas.microsoft.com/office/drawing/2014/main" id="{5D648BBD-4EC6-E260-6B07-778E9AE8277B}"/>
                  </a:ext>
                </a:extLst>
              </p:cNvPr>
              <p:cNvSpPr/>
              <p:nvPr/>
            </p:nvSpPr>
            <p:spPr>
              <a:xfrm>
                <a:off x="4084580" y="2825287"/>
                <a:ext cx="66657" cy="76871"/>
              </a:xfrm>
              <a:custGeom>
                <a:avLst/>
                <a:gdLst>
                  <a:gd name="connsiteX0" fmla="*/ 131 w 66657"/>
                  <a:gd name="connsiteY0" fmla="*/ 279 h 76871"/>
                  <a:gd name="connsiteX1" fmla="*/ 66788 w 66657"/>
                  <a:gd name="connsiteY1" fmla="*/ 38715 h 76871"/>
                  <a:gd name="connsiteX2" fmla="*/ 131 w 66657"/>
                  <a:gd name="connsiteY2" fmla="*/ 77150 h 76871"/>
                </a:gdLst>
                <a:ahLst/>
                <a:cxnLst>
                  <a:cxn ang="0">
                    <a:pos x="connsiteX0" y="connsiteY0"/>
                  </a:cxn>
                  <a:cxn ang="0">
                    <a:pos x="connsiteX1" y="connsiteY1"/>
                  </a:cxn>
                  <a:cxn ang="0">
                    <a:pos x="connsiteX2" y="connsiteY2"/>
                  </a:cxn>
                </a:cxnLst>
                <a:rect l="l" t="t" r="r" b="b"/>
                <a:pathLst>
                  <a:path w="66657" h="76871">
                    <a:moveTo>
                      <a:pt x="131" y="279"/>
                    </a:moveTo>
                    <a:cubicBezTo>
                      <a:pt x="11241" y="6685"/>
                      <a:pt x="66788" y="25903"/>
                      <a:pt x="66788" y="38715"/>
                    </a:cubicBezTo>
                    <a:cubicBezTo>
                      <a:pt x="66788" y="51527"/>
                      <a:pt x="11240" y="70744"/>
                      <a:pt x="131" y="77150"/>
                    </a:cubicBezTo>
                  </a:path>
                </a:pathLst>
              </a:custGeom>
              <a:noFill/>
              <a:ln w="7989" cap="flat">
                <a:solidFill>
                  <a:srgbClr val="000000"/>
                </a:solidFill>
                <a:prstDash val="solid"/>
                <a:miter/>
              </a:ln>
            </p:spPr>
            <p:txBody>
              <a:bodyPr rtlCol="0" anchor="ctr"/>
              <a:lstStyle/>
              <a:p>
                <a:endParaRPr lang="en-IN"/>
              </a:p>
            </p:txBody>
          </p:sp>
        </p:grpSp>
        <p:grpSp>
          <p:nvGrpSpPr>
            <p:cNvPr id="371" name="Graphic 6">
              <a:extLst>
                <a:ext uri="{FF2B5EF4-FFF2-40B4-BE49-F238E27FC236}">
                  <a16:creationId xmlns:a16="http://schemas.microsoft.com/office/drawing/2014/main" id="{3FC71318-F087-B20B-F4D9-0B935014D400}"/>
                </a:ext>
              </a:extLst>
            </p:cNvPr>
            <p:cNvGrpSpPr/>
            <p:nvPr/>
          </p:nvGrpSpPr>
          <p:grpSpPr>
            <a:xfrm>
              <a:off x="3200693" y="3766959"/>
              <a:ext cx="950544" cy="873150"/>
              <a:chOff x="3200693" y="3766959"/>
              <a:chExt cx="950544" cy="873150"/>
            </a:xfrm>
            <a:noFill/>
          </p:grpSpPr>
          <p:sp>
            <p:nvSpPr>
              <p:cNvPr id="410" name="Freeform: Shape 409">
                <a:extLst>
                  <a:ext uri="{FF2B5EF4-FFF2-40B4-BE49-F238E27FC236}">
                    <a16:creationId xmlns:a16="http://schemas.microsoft.com/office/drawing/2014/main" id="{FF7F2369-DDFB-27FB-5724-B5C9A8B10EB6}"/>
                  </a:ext>
                </a:extLst>
              </p:cNvPr>
              <p:cNvSpPr/>
              <p:nvPr/>
            </p:nvSpPr>
            <p:spPr>
              <a:xfrm>
                <a:off x="3200693" y="3766959"/>
                <a:ext cx="950544" cy="800741"/>
              </a:xfrm>
              <a:custGeom>
                <a:avLst/>
                <a:gdLst>
                  <a:gd name="connsiteX0" fmla="*/ 131 w 950544"/>
                  <a:gd name="connsiteY0" fmla="*/ 401 h 800741"/>
                  <a:gd name="connsiteX1" fmla="*/ 376813 w 950544"/>
                  <a:gd name="connsiteY1" fmla="*/ 401 h 800741"/>
                  <a:gd name="connsiteX2" fmla="*/ 453782 w 950544"/>
                  <a:gd name="connsiteY2" fmla="*/ 77272 h 800741"/>
                  <a:gd name="connsiteX3" fmla="*/ 453782 w 950544"/>
                  <a:gd name="connsiteY3" fmla="*/ 77272 h 800741"/>
                  <a:gd name="connsiteX4" fmla="*/ 453782 w 950544"/>
                  <a:gd name="connsiteY4" fmla="*/ 724271 h 800741"/>
                  <a:gd name="connsiteX5" fmla="*/ 530751 w 950544"/>
                  <a:gd name="connsiteY5" fmla="*/ 801142 h 800741"/>
                  <a:gd name="connsiteX6" fmla="*/ 530751 w 950544"/>
                  <a:gd name="connsiteY6" fmla="*/ 801142 h 800741"/>
                  <a:gd name="connsiteX7" fmla="*/ 950676 w 950544"/>
                  <a:gd name="connsiteY7" fmla="*/ 801142 h 800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544" h="800741">
                    <a:moveTo>
                      <a:pt x="131" y="401"/>
                    </a:moveTo>
                    <a:cubicBezTo>
                      <a:pt x="77510" y="401"/>
                      <a:pt x="154890" y="401"/>
                      <a:pt x="376813" y="401"/>
                    </a:cubicBezTo>
                    <a:cubicBezTo>
                      <a:pt x="419322" y="401"/>
                      <a:pt x="453782" y="34818"/>
                      <a:pt x="453782" y="77272"/>
                    </a:cubicBezTo>
                    <a:moveTo>
                      <a:pt x="453782" y="77272"/>
                    </a:moveTo>
                    <a:cubicBezTo>
                      <a:pt x="453782" y="325591"/>
                      <a:pt x="453782" y="573911"/>
                      <a:pt x="453782" y="724271"/>
                    </a:cubicBezTo>
                    <a:cubicBezTo>
                      <a:pt x="453782" y="766726"/>
                      <a:pt x="488242" y="801142"/>
                      <a:pt x="530751" y="801142"/>
                    </a:cubicBezTo>
                    <a:moveTo>
                      <a:pt x="530751" y="801142"/>
                    </a:moveTo>
                    <a:cubicBezTo>
                      <a:pt x="695734" y="801142"/>
                      <a:pt x="860717" y="801142"/>
                      <a:pt x="950676" y="801142"/>
                    </a:cubicBezTo>
                  </a:path>
                </a:pathLst>
              </a:custGeom>
              <a:noFill/>
              <a:ln w="7989" cap="flat">
                <a:solidFill>
                  <a:srgbClr val="000000"/>
                </a:solidFill>
                <a:prstDash val="solid"/>
                <a:miter/>
              </a:ln>
            </p:spPr>
            <p:txBody>
              <a:bodyPr rtlCol="0" anchor="ctr"/>
              <a:lstStyle/>
              <a:p>
                <a:endParaRPr lang="en-IN"/>
              </a:p>
            </p:txBody>
          </p:sp>
          <p:sp>
            <p:nvSpPr>
              <p:cNvPr id="411" name="Freeform: Shape 410">
                <a:extLst>
                  <a:ext uri="{FF2B5EF4-FFF2-40B4-BE49-F238E27FC236}">
                    <a16:creationId xmlns:a16="http://schemas.microsoft.com/office/drawing/2014/main" id="{56CE4963-94DE-A699-48C9-450EF1E19E64}"/>
                  </a:ext>
                </a:extLst>
              </p:cNvPr>
              <p:cNvSpPr/>
              <p:nvPr/>
            </p:nvSpPr>
            <p:spPr>
              <a:xfrm>
                <a:off x="4084580" y="4529264"/>
                <a:ext cx="66657" cy="76871"/>
              </a:xfrm>
              <a:custGeom>
                <a:avLst/>
                <a:gdLst>
                  <a:gd name="connsiteX0" fmla="*/ 131 w 66657"/>
                  <a:gd name="connsiteY0" fmla="*/ 401 h 76871"/>
                  <a:gd name="connsiteX1" fmla="*/ 66788 w 66657"/>
                  <a:gd name="connsiteY1" fmla="*/ 38837 h 76871"/>
                  <a:gd name="connsiteX2" fmla="*/ 131 w 66657"/>
                  <a:gd name="connsiteY2" fmla="*/ 77272 h 76871"/>
                </a:gdLst>
                <a:ahLst/>
                <a:cxnLst>
                  <a:cxn ang="0">
                    <a:pos x="connsiteX0" y="connsiteY0"/>
                  </a:cxn>
                  <a:cxn ang="0">
                    <a:pos x="connsiteX1" y="connsiteY1"/>
                  </a:cxn>
                  <a:cxn ang="0">
                    <a:pos x="connsiteX2" y="connsiteY2"/>
                  </a:cxn>
                </a:cxnLst>
                <a:rect l="l" t="t" r="r" b="b"/>
                <a:pathLst>
                  <a:path w="66657" h="76871">
                    <a:moveTo>
                      <a:pt x="131" y="401"/>
                    </a:moveTo>
                    <a:cubicBezTo>
                      <a:pt x="11240" y="6807"/>
                      <a:pt x="66788" y="26025"/>
                      <a:pt x="66788" y="38837"/>
                    </a:cubicBezTo>
                    <a:cubicBezTo>
                      <a:pt x="66788" y="51649"/>
                      <a:pt x="11240" y="70866"/>
                      <a:pt x="131" y="77272"/>
                    </a:cubicBezTo>
                  </a:path>
                </a:pathLst>
              </a:custGeom>
              <a:noFill/>
              <a:ln w="7989" cap="flat">
                <a:solidFill>
                  <a:srgbClr val="000000"/>
                </a:solidFill>
                <a:prstDash val="solid"/>
                <a:miter/>
              </a:ln>
            </p:spPr>
            <p:txBody>
              <a:bodyPr rtlCol="0" anchor="ctr"/>
              <a:lstStyle/>
              <a:p>
                <a:endParaRPr lang="en-IN"/>
              </a:p>
            </p:txBody>
          </p:sp>
        </p:grpSp>
        <p:grpSp>
          <p:nvGrpSpPr>
            <p:cNvPr id="372" name="Graphic 6">
              <a:extLst>
                <a:ext uri="{FF2B5EF4-FFF2-40B4-BE49-F238E27FC236}">
                  <a16:creationId xmlns:a16="http://schemas.microsoft.com/office/drawing/2014/main" id="{1CB1AA6D-9FEB-01A2-D545-B070F5F66CE6}"/>
                </a:ext>
              </a:extLst>
            </p:cNvPr>
            <p:cNvGrpSpPr/>
            <p:nvPr/>
          </p:nvGrpSpPr>
          <p:grpSpPr>
            <a:xfrm>
              <a:off x="3200693" y="2932052"/>
              <a:ext cx="950544" cy="757619"/>
              <a:chOff x="3200693" y="2932052"/>
              <a:chExt cx="950544" cy="757619"/>
            </a:xfrm>
            <a:noFill/>
          </p:grpSpPr>
          <p:sp>
            <p:nvSpPr>
              <p:cNvPr id="408" name="Freeform: Shape 407">
                <a:extLst>
                  <a:ext uri="{FF2B5EF4-FFF2-40B4-BE49-F238E27FC236}">
                    <a16:creationId xmlns:a16="http://schemas.microsoft.com/office/drawing/2014/main" id="{6CD3C958-D410-8059-AAA9-62AC5185921F}"/>
                  </a:ext>
                </a:extLst>
              </p:cNvPr>
              <p:cNvSpPr/>
              <p:nvPr/>
            </p:nvSpPr>
            <p:spPr>
              <a:xfrm>
                <a:off x="3200693" y="2970486"/>
                <a:ext cx="950544" cy="689707"/>
              </a:xfrm>
              <a:custGeom>
                <a:avLst/>
                <a:gdLst>
                  <a:gd name="connsiteX0" fmla="*/ 131 w 950544"/>
                  <a:gd name="connsiteY0" fmla="*/ 690092 h 689707"/>
                  <a:gd name="connsiteX1" fmla="*/ 440954 w 950544"/>
                  <a:gd name="connsiteY1" fmla="*/ 690092 h 689707"/>
                  <a:gd name="connsiteX2" fmla="*/ 517923 w 950544"/>
                  <a:gd name="connsiteY2" fmla="*/ 613221 h 689707"/>
                  <a:gd name="connsiteX3" fmla="*/ 517923 w 950544"/>
                  <a:gd name="connsiteY3" fmla="*/ 613221 h 689707"/>
                  <a:gd name="connsiteX4" fmla="*/ 517923 w 950544"/>
                  <a:gd name="connsiteY4" fmla="*/ 77256 h 689707"/>
                  <a:gd name="connsiteX5" fmla="*/ 594892 w 950544"/>
                  <a:gd name="connsiteY5" fmla="*/ 385 h 689707"/>
                  <a:gd name="connsiteX6" fmla="*/ 594892 w 950544"/>
                  <a:gd name="connsiteY6" fmla="*/ 385 h 689707"/>
                  <a:gd name="connsiteX7" fmla="*/ 950676 w 950544"/>
                  <a:gd name="connsiteY7" fmla="*/ 387 h 689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544" h="689707">
                    <a:moveTo>
                      <a:pt x="131" y="690092"/>
                    </a:moveTo>
                    <a:cubicBezTo>
                      <a:pt x="99464" y="690092"/>
                      <a:pt x="198797" y="690092"/>
                      <a:pt x="440954" y="690092"/>
                    </a:cubicBezTo>
                    <a:cubicBezTo>
                      <a:pt x="483463" y="690092"/>
                      <a:pt x="517923" y="655675"/>
                      <a:pt x="517923" y="613221"/>
                    </a:cubicBezTo>
                    <a:moveTo>
                      <a:pt x="517923" y="613221"/>
                    </a:moveTo>
                    <a:cubicBezTo>
                      <a:pt x="517923" y="460856"/>
                      <a:pt x="517923" y="308492"/>
                      <a:pt x="517923" y="77256"/>
                    </a:cubicBezTo>
                    <a:cubicBezTo>
                      <a:pt x="517923" y="34801"/>
                      <a:pt x="552383" y="385"/>
                      <a:pt x="594892" y="385"/>
                    </a:cubicBezTo>
                    <a:moveTo>
                      <a:pt x="594892" y="385"/>
                    </a:moveTo>
                    <a:cubicBezTo>
                      <a:pt x="673383" y="385"/>
                      <a:pt x="751873" y="385"/>
                      <a:pt x="950676" y="387"/>
                    </a:cubicBezTo>
                  </a:path>
                </a:pathLst>
              </a:custGeom>
              <a:noFill/>
              <a:ln w="7989" cap="flat">
                <a:solidFill>
                  <a:srgbClr val="000000"/>
                </a:solidFill>
                <a:prstDash val="solid"/>
                <a:miter/>
              </a:ln>
            </p:spPr>
            <p:txBody>
              <a:bodyPr rtlCol="0" anchor="ctr"/>
              <a:lstStyle/>
              <a:p>
                <a:endParaRPr lang="en-IN"/>
              </a:p>
            </p:txBody>
          </p:sp>
          <p:sp>
            <p:nvSpPr>
              <p:cNvPr id="409" name="Freeform: Shape 408">
                <a:extLst>
                  <a:ext uri="{FF2B5EF4-FFF2-40B4-BE49-F238E27FC236}">
                    <a16:creationId xmlns:a16="http://schemas.microsoft.com/office/drawing/2014/main" id="{FE8F7037-2E19-166F-E0E2-800AC016009F}"/>
                  </a:ext>
                </a:extLst>
              </p:cNvPr>
              <p:cNvSpPr/>
              <p:nvPr/>
            </p:nvSpPr>
            <p:spPr>
              <a:xfrm>
                <a:off x="4084580" y="2932052"/>
                <a:ext cx="66657" cy="76871"/>
              </a:xfrm>
              <a:custGeom>
                <a:avLst/>
                <a:gdLst>
                  <a:gd name="connsiteX0" fmla="*/ 131 w 66657"/>
                  <a:gd name="connsiteY0" fmla="*/ 385 h 76871"/>
                  <a:gd name="connsiteX1" fmla="*/ 66788 w 66657"/>
                  <a:gd name="connsiteY1" fmla="*/ 38821 h 76871"/>
                  <a:gd name="connsiteX2" fmla="*/ 131 w 66657"/>
                  <a:gd name="connsiteY2" fmla="*/ 77256 h 76871"/>
                </a:gdLst>
                <a:ahLst/>
                <a:cxnLst>
                  <a:cxn ang="0">
                    <a:pos x="connsiteX0" y="connsiteY0"/>
                  </a:cxn>
                  <a:cxn ang="0">
                    <a:pos x="connsiteX1" y="connsiteY1"/>
                  </a:cxn>
                  <a:cxn ang="0">
                    <a:pos x="connsiteX2" y="connsiteY2"/>
                  </a:cxn>
                </a:cxnLst>
                <a:rect l="l" t="t" r="r" b="b"/>
                <a:pathLst>
                  <a:path w="66657" h="76871">
                    <a:moveTo>
                      <a:pt x="131" y="385"/>
                    </a:moveTo>
                    <a:cubicBezTo>
                      <a:pt x="11241" y="6791"/>
                      <a:pt x="66788" y="26009"/>
                      <a:pt x="66788" y="38821"/>
                    </a:cubicBezTo>
                    <a:cubicBezTo>
                      <a:pt x="66788" y="51632"/>
                      <a:pt x="11240" y="70850"/>
                      <a:pt x="131" y="77256"/>
                    </a:cubicBezTo>
                  </a:path>
                </a:pathLst>
              </a:custGeom>
              <a:noFill/>
              <a:ln w="7989" cap="flat">
                <a:solidFill>
                  <a:srgbClr val="000000"/>
                </a:solidFill>
                <a:prstDash val="solid"/>
                <a:miter/>
              </a:ln>
            </p:spPr>
            <p:txBody>
              <a:bodyPr rtlCol="0" anchor="ctr"/>
              <a:lstStyle/>
              <a:p>
                <a:endParaRPr lang="en-IN"/>
              </a:p>
            </p:txBody>
          </p:sp>
        </p:grpSp>
        <p:grpSp>
          <p:nvGrpSpPr>
            <p:cNvPr id="373" name="Graphic 6">
              <a:extLst>
                <a:ext uri="{FF2B5EF4-FFF2-40B4-BE49-F238E27FC236}">
                  <a16:creationId xmlns:a16="http://schemas.microsoft.com/office/drawing/2014/main" id="{8BE9F4A0-EB2B-5B79-7902-72C3476528C1}"/>
                </a:ext>
              </a:extLst>
            </p:cNvPr>
            <p:cNvGrpSpPr/>
            <p:nvPr/>
          </p:nvGrpSpPr>
          <p:grpSpPr>
            <a:xfrm>
              <a:off x="3200693" y="2026682"/>
              <a:ext cx="950544" cy="108864"/>
              <a:chOff x="3200693" y="2026682"/>
              <a:chExt cx="950544" cy="108864"/>
            </a:xfrm>
            <a:noFill/>
          </p:grpSpPr>
          <p:sp>
            <p:nvSpPr>
              <p:cNvPr id="406" name="Freeform: Shape 405">
                <a:extLst>
                  <a:ext uri="{FF2B5EF4-FFF2-40B4-BE49-F238E27FC236}">
                    <a16:creationId xmlns:a16="http://schemas.microsoft.com/office/drawing/2014/main" id="{756379A4-6024-E726-96ED-2749D8258479}"/>
                  </a:ext>
                </a:extLst>
              </p:cNvPr>
              <p:cNvSpPr/>
              <p:nvPr/>
            </p:nvSpPr>
            <p:spPr>
              <a:xfrm>
                <a:off x="3200693" y="2065117"/>
                <a:ext cx="950544" cy="66194"/>
              </a:xfrm>
              <a:custGeom>
                <a:avLst/>
                <a:gdLst>
                  <a:gd name="connsiteX0" fmla="*/ 131 w 950544"/>
                  <a:gd name="connsiteY0" fmla="*/ 66340 h 66194"/>
                  <a:gd name="connsiteX1" fmla="*/ 420640 w 950544"/>
                  <a:gd name="connsiteY1" fmla="*/ 66340 h 66194"/>
                  <a:gd name="connsiteX2" fmla="*/ 453782 w 950544"/>
                  <a:gd name="connsiteY2" fmla="*/ 33241 h 66194"/>
                  <a:gd name="connsiteX3" fmla="*/ 453782 w 950544"/>
                  <a:gd name="connsiteY3" fmla="*/ 33241 h 66194"/>
                  <a:gd name="connsiteX4" fmla="*/ 453782 w 950544"/>
                  <a:gd name="connsiteY4" fmla="*/ 33241 h 66194"/>
                  <a:gd name="connsiteX5" fmla="*/ 486917 w 950544"/>
                  <a:gd name="connsiteY5" fmla="*/ 148 h 66194"/>
                  <a:gd name="connsiteX6" fmla="*/ 486917 w 950544"/>
                  <a:gd name="connsiteY6" fmla="*/ 148 h 66194"/>
                  <a:gd name="connsiteX7" fmla="*/ 950676 w 950544"/>
                  <a:gd name="connsiteY7" fmla="*/ 146 h 6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544" h="66194">
                    <a:moveTo>
                      <a:pt x="131" y="66340"/>
                    </a:moveTo>
                    <a:cubicBezTo>
                      <a:pt x="86383" y="66340"/>
                      <a:pt x="172634" y="66340"/>
                      <a:pt x="420640" y="66340"/>
                    </a:cubicBezTo>
                    <a:cubicBezTo>
                      <a:pt x="438944" y="66342"/>
                      <a:pt x="453783" y="51522"/>
                      <a:pt x="453782" y="33241"/>
                    </a:cubicBezTo>
                    <a:moveTo>
                      <a:pt x="453782" y="33241"/>
                    </a:moveTo>
                    <a:cubicBezTo>
                      <a:pt x="453782" y="33241"/>
                      <a:pt x="453782" y="33241"/>
                      <a:pt x="453782" y="33241"/>
                    </a:cubicBezTo>
                    <a:cubicBezTo>
                      <a:pt x="453784" y="14965"/>
                      <a:pt x="468618" y="150"/>
                      <a:pt x="486917" y="148"/>
                    </a:cubicBezTo>
                    <a:moveTo>
                      <a:pt x="486917" y="148"/>
                    </a:moveTo>
                    <a:cubicBezTo>
                      <a:pt x="654477" y="147"/>
                      <a:pt x="822038" y="146"/>
                      <a:pt x="950676" y="146"/>
                    </a:cubicBezTo>
                  </a:path>
                </a:pathLst>
              </a:custGeom>
              <a:noFill/>
              <a:ln w="7989" cap="flat">
                <a:solidFill>
                  <a:srgbClr val="000000"/>
                </a:solidFill>
                <a:prstDash val="solid"/>
                <a:miter/>
              </a:ln>
            </p:spPr>
            <p:txBody>
              <a:bodyPr rtlCol="0" anchor="ctr"/>
              <a:lstStyle/>
              <a:p>
                <a:endParaRPr lang="en-IN"/>
              </a:p>
            </p:txBody>
          </p:sp>
          <p:sp>
            <p:nvSpPr>
              <p:cNvPr id="407" name="Freeform: Shape 406">
                <a:extLst>
                  <a:ext uri="{FF2B5EF4-FFF2-40B4-BE49-F238E27FC236}">
                    <a16:creationId xmlns:a16="http://schemas.microsoft.com/office/drawing/2014/main" id="{273956A6-049F-5DDA-B3CF-49DD1D1AB314}"/>
                  </a:ext>
                </a:extLst>
              </p:cNvPr>
              <p:cNvSpPr/>
              <p:nvPr/>
            </p:nvSpPr>
            <p:spPr>
              <a:xfrm>
                <a:off x="4084580" y="2026682"/>
                <a:ext cx="66657" cy="76871"/>
              </a:xfrm>
              <a:custGeom>
                <a:avLst/>
                <a:gdLst>
                  <a:gd name="connsiteX0" fmla="*/ 131 w 66657"/>
                  <a:gd name="connsiteY0" fmla="*/ 146 h 76871"/>
                  <a:gd name="connsiteX1" fmla="*/ 66788 w 66657"/>
                  <a:gd name="connsiteY1" fmla="*/ 38581 h 76871"/>
                  <a:gd name="connsiteX2" fmla="*/ 131 w 66657"/>
                  <a:gd name="connsiteY2" fmla="*/ 77017 h 76871"/>
                </a:gdLst>
                <a:ahLst/>
                <a:cxnLst>
                  <a:cxn ang="0">
                    <a:pos x="connsiteX0" y="connsiteY0"/>
                  </a:cxn>
                  <a:cxn ang="0">
                    <a:pos x="connsiteX1" y="connsiteY1"/>
                  </a:cxn>
                  <a:cxn ang="0">
                    <a:pos x="connsiteX2" y="connsiteY2"/>
                  </a:cxn>
                </a:cxnLst>
                <a:rect l="l" t="t" r="r" b="b"/>
                <a:pathLst>
                  <a:path w="66657" h="76871">
                    <a:moveTo>
                      <a:pt x="131" y="146"/>
                    </a:moveTo>
                    <a:cubicBezTo>
                      <a:pt x="11240" y="6552"/>
                      <a:pt x="66788" y="25769"/>
                      <a:pt x="66788" y="38581"/>
                    </a:cubicBezTo>
                    <a:cubicBezTo>
                      <a:pt x="66788" y="51393"/>
                      <a:pt x="11241" y="70611"/>
                      <a:pt x="131" y="77017"/>
                    </a:cubicBezTo>
                  </a:path>
                </a:pathLst>
              </a:custGeom>
              <a:noFill/>
              <a:ln w="7989" cap="flat">
                <a:solidFill>
                  <a:srgbClr val="000000"/>
                </a:solidFill>
                <a:prstDash val="solid"/>
                <a:miter/>
              </a:ln>
            </p:spPr>
            <p:txBody>
              <a:bodyPr rtlCol="0" anchor="ctr"/>
              <a:lstStyle/>
              <a:p>
                <a:endParaRPr lang="en-IN"/>
              </a:p>
            </p:txBody>
          </p:sp>
        </p:grpSp>
        <p:grpSp>
          <p:nvGrpSpPr>
            <p:cNvPr id="374" name="Graphic 6">
              <a:extLst>
                <a:ext uri="{FF2B5EF4-FFF2-40B4-BE49-F238E27FC236}">
                  <a16:creationId xmlns:a16="http://schemas.microsoft.com/office/drawing/2014/main" id="{0A45CD55-E717-747A-D787-B87813406373}"/>
                </a:ext>
              </a:extLst>
            </p:cNvPr>
            <p:cNvGrpSpPr/>
            <p:nvPr/>
          </p:nvGrpSpPr>
          <p:grpSpPr>
            <a:xfrm>
              <a:off x="4471944" y="4674465"/>
              <a:ext cx="887675" cy="372144"/>
              <a:chOff x="4471944" y="4674465"/>
              <a:chExt cx="887675" cy="372144"/>
            </a:xfrm>
            <a:noFill/>
          </p:grpSpPr>
          <p:sp>
            <p:nvSpPr>
              <p:cNvPr id="404" name="Freeform: Shape 403">
                <a:extLst>
                  <a:ext uri="{FF2B5EF4-FFF2-40B4-BE49-F238E27FC236}">
                    <a16:creationId xmlns:a16="http://schemas.microsoft.com/office/drawing/2014/main" id="{500C21FE-8390-471A-BA8E-53C91209428C}"/>
                  </a:ext>
                </a:extLst>
              </p:cNvPr>
              <p:cNvSpPr/>
              <p:nvPr/>
            </p:nvSpPr>
            <p:spPr>
              <a:xfrm>
                <a:off x="4471944" y="4674465"/>
                <a:ext cx="887675" cy="319228"/>
              </a:xfrm>
              <a:custGeom>
                <a:avLst/>
                <a:gdLst>
                  <a:gd name="connsiteX0" fmla="*/ 329 w 887675"/>
                  <a:gd name="connsiteY0" fmla="*/ 543 h 319228"/>
                  <a:gd name="connsiteX1" fmla="*/ 356114 w 887675"/>
                  <a:gd name="connsiteY1" fmla="*/ 543 h 319228"/>
                  <a:gd name="connsiteX2" fmla="*/ 433083 w 887675"/>
                  <a:gd name="connsiteY2" fmla="*/ 77414 h 319228"/>
                  <a:gd name="connsiteX3" fmla="*/ 433083 w 887675"/>
                  <a:gd name="connsiteY3" fmla="*/ 77414 h 319228"/>
                  <a:gd name="connsiteX4" fmla="*/ 433083 w 887675"/>
                  <a:gd name="connsiteY4" fmla="*/ 242898 h 319228"/>
                  <a:gd name="connsiteX5" fmla="*/ 510052 w 887675"/>
                  <a:gd name="connsiteY5" fmla="*/ 319770 h 319228"/>
                  <a:gd name="connsiteX6" fmla="*/ 510052 w 887675"/>
                  <a:gd name="connsiteY6" fmla="*/ 319770 h 319228"/>
                  <a:gd name="connsiteX7" fmla="*/ 888004 w 887675"/>
                  <a:gd name="connsiteY7" fmla="*/ 319772 h 319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7675" h="319228">
                    <a:moveTo>
                      <a:pt x="329" y="543"/>
                    </a:moveTo>
                    <a:cubicBezTo>
                      <a:pt x="142081" y="543"/>
                      <a:pt x="283834" y="543"/>
                      <a:pt x="356114" y="543"/>
                    </a:cubicBezTo>
                    <a:cubicBezTo>
                      <a:pt x="398623" y="543"/>
                      <a:pt x="433083" y="34959"/>
                      <a:pt x="433083" y="77414"/>
                    </a:cubicBezTo>
                    <a:moveTo>
                      <a:pt x="433083" y="77414"/>
                    </a:moveTo>
                    <a:cubicBezTo>
                      <a:pt x="433083" y="114052"/>
                      <a:pt x="433083" y="150691"/>
                      <a:pt x="433083" y="242898"/>
                    </a:cubicBezTo>
                    <a:cubicBezTo>
                      <a:pt x="433083" y="285353"/>
                      <a:pt x="467543" y="319770"/>
                      <a:pt x="510052" y="319770"/>
                    </a:cubicBezTo>
                    <a:moveTo>
                      <a:pt x="510052" y="319770"/>
                    </a:moveTo>
                    <a:cubicBezTo>
                      <a:pt x="642926" y="319770"/>
                      <a:pt x="775800" y="319771"/>
                      <a:pt x="888004" y="319772"/>
                    </a:cubicBezTo>
                  </a:path>
                </a:pathLst>
              </a:custGeom>
              <a:noFill/>
              <a:ln w="7989" cap="flat">
                <a:solidFill>
                  <a:srgbClr val="000000"/>
                </a:solidFill>
                <a:prstDash val="solid"/>
                <a:miter/>
              </a:ln>
            </p:spPr>
            <p:txBody>
              <a:bodyPr rtlCol="0" anchor="ctr"/>
              <a:lstStyle/>
              <a:p>
                <a:endParaRPr lang="en-IN"/>
              </a:p>
            </p:txBody>
          </p:sp>
          <p:sp>
            <p:nvSpPr>
              <p:cNvPr id="405" name="Freeform: Shape 404">
                <a:extLst>
                  <a:ext uri="{FF2B5EF4-FFF2-40B4-BE49-F238E27FC236}">
                    <a16:creationId xmlns:a16="http://schemas.microsoft.com/office/drawing/2014/main" id="{33460CDD-D192-5286-EBE0-18CB991C94A8}"/>
                  </a:ext>
                </a:extLst>
              </p:cNvPr>
              <p:cNvSpPr/>
              <p:nvPr/>
            </p:nvSpPr>
            <p:spPr>
              <a:xfrm>
                <a:off x="5292961" y="4955258"/>
                <a:ext cx="66657" cy="76871"/>
              </a:xfrm>
              <a:custGeom>
                <a:avLst/>
                <a:gdLst>
                  <a:gd name="connsiteX0" fmla="*/ 329 w 66657"/>
                  <a:gd name="connsiteY0" fmla="*/ 543 h 76871"/>
                  <a:gd name="connsiteX1" fmla="*/ 66987 w 66657"/>
                  <a:gd name="connsiteY1" fmla="*/ 38979 h 76871"/>
                  <a:gd name="connsiteX2" fmla="*/ 329 w 66657"/>
                  <a:gd name="connsiteY2" fmla="*/ 77414 h 76871"/>
                </a:gdLst>
                <a:ahLst/>
                <a:cxnLst>
                  <a:cxn ang="0">
                    <a:pos x="connsiteX0" y="connsiteY0"/>
                  </a:cxn>
                  <a:cxn ang="0">
                    <a:pos x="connsiteX1" y="connsiteY1"/>
                  </a:cxn>
                  <a:cxn ang="0">
                    <a:pos x="connsiteX2" y="connsiteY2"/>
                  </a:cxn>
                </a:cxnLst>
                <a:rect l="l" t="t" r="r" b="b"/>
                <a:pathLst>
                  <a:path w="66657" h="76871">
                    <a:moveTo>
                      <a:pt x="329" y="543"/>
                    </a:moveTo>
                    <a:cubicBezTo>
                      <a:pt x="11439" y="6949"/>
                      <a:pt x="66987" y="26167"/>
                      <a:pt x="66987" y="38979"/>
                    </a:cubicBezTo>
                    <a:cubicBezTo>
                      <a:pt x="66986" y="51791"/>
                      <a:pt x="11439" y="71008"/>
                      <a:pt x="329" y="77414"/>
                    </a:cubicBezTo>
                  </a:path>
                </a:pathLst>
              </a:custGeom>
              <a:noFill/>
              <a:ln w="7989" cap="flat">
                <a:solidFill>
                  <a:srgbClr val="000000"/>
                </a:solidFill>
                <a:prstDash val="solid"/>
                <a:miter/>
              </a:ln>
            </p:spPr>
            <p:txBody>
              <a:bodyPr rtlCol="0" anchor="ctr"/>
              <a:lstStyle/>
              <a:p>
                <a:endParaRPr lang="en-IN"/>
              </a:p>
            </p:txBody>
          </p:sp>
        </p:grpSp>
        <p:grpSp>
          <p:nvGrpSpPr>
            <p:cNvPr id="375" name="Graphic 6">
              <a:extLst>
                <a:ext uri="{FF2B5EF4-FFF2-40B4-BE49-F238E27FC236}">
                  <a16:creationId xmlns:a16="http://schemas.microsoft.com/office/drawing/2014/main" id="{A189B6A5-D1F5-B58F-10EC-E505AE3C43FB}"/>
                </a:ext>
              </a:extLst>
            </p:cNvPr>
            <p:cNvGrpSpPr/>
            <p:nvPr/>
          </p:nvGrpSpPr>
          <p:grpSpPr>
            <a:xfrm>
              <a:off x="4471944" y="3693291"/>
              <a:ext cx="836419" cy="909809"/>
              <a:chOff x="4471944" y="3693291"/>
              <a:chExt cx="836419" cy="909809"/>
            </a:xfrm>
            <a:noFill/>
          </p:grpSpPr>
          <p:sp>
            <p:nvSpPr>
              <p:cNvPr id="402" name="Freeform: Shape 401">
                <a:extLst>
                  <a:ext uri="{FF2B5EF4-FFF2-40B4-BE49-F238E27FC236}">
                    <a16:creationId xmlns:a16="http://schemas.microsoft.com/office/drawing/2014/main" id="{A2E7BD91-8E37-2892-36CB-629BF87BC578}"/>
                  </a:ext>
                </a:extLst>
              </p:cNvPr>
              <p:cNvSpPr/>
              <p:nvPr/>
            </p:nvSpPr>
            <p:spPr>
              <a:xfrm>
                <a:off x="4471944" y="3731726"/>
                <a:ext cx="836419" cy="835973"/>
              </a:xfrm>
              <a:custGeom>
                <a:avLst/>
                <a:gdLst>
                  <a:gd name="connsiteX0" fmla="*/ 329 w 836419"/>
                  <a:gd name="connsiteY0" fmla="*/ 836500 h 835973"/>
                  <a:gd name="connsiteX1" fmla="*/ 356114 w 836419"/>
                  <a:gd name="connsiteY1" fmla="*/ 836500 h 835973"/>
                  <a:gd name="connsiteX2" fmla="*/ 433083 w 836419"/>
                  <a:gd name="connsiteY2" fmla="*/ 759629 h 835973"/>
                  <a:gd name="connsiteX3" fmla="*/ 433083 w 836419"/>
                  <a:gd name="connsiteY3" fmla="*/ 759629 h 835973"/>
                  <a:gd name="connsiteX4" fmla="*/ 433083 w 836419"/>
                  <a:gd name="connsiteY4" fmla="*/ 77397 h 835973"/>
                  <a:gd name="connsiteX5" fmla="*/ 510052 w 836419"/>
                  <a:gd name="connsiteY5" fmla="*/ 526 h 835973"/>
                  <a:gd name="connsiteX6" fmla="*/ 510052 w 836419"/>
                  <a:gd name="connsiteY6" fmla="*/ 526 h 835973"/>
                  <a:gd name="connsiteX7" fmla="*/ 836748 w 836419"/>
                  <a:gd name="connsiteY7" fmla="*/ 526 h 835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419" h="835973">
                    <a:moveTo>
                      <a:pt x="329" y="836500"/>
                    </a:moveTo>
                    <a:cubicBezTo>
                      <a:pt x="88777" y="836500"/>
                      <a:pt x="177226" y="836500"/>
                      <a:pt x="356114" y="836500"/>
                    </a:cubicBezTo>
                    <a:cubicBezTo>
                      <a:pt x="398623" y="836500"/>
                      <a:pt x="433083" y="802084"/>
                      <a:pt x="433083" y="759629"/>
                    </a:cubicBezTo>
                    <a:moveTo>
                      <a:pt x="433083" y="759629"/>
                    </a:moveTo>
                    <a:cubicBezTo>
                      <a:pt x="433083" y="603197"/>
                      <a:pt x="433083" y="446765"/>
                      <a:pt x="433083" y="77397"/>
                    </a:cubicBezTo>
                    <a:cubicBezTo>
                      <a:pt x="433083" y="34943"/>
                      <a:pt x="467543" y="526"/>
                      <a:pt x="510052" y="526"/>
                    </a:cubicBezTo>
                    <a:moveTo>
                      <a:pt x="510052" y="526"/>
                    </a:moveTo>
                    <a:cubicBezTo>
                      <a:pt x="612343" y="526"/>
                      <a:pt x="714634" y="526"/>
                      <a:pt x="836748" y="526"/>
                    </a:cubicBezTo>
                  </a:path>
                </a:pathLst>
              </a:custGeom>
              <a:noFill/>
              <a:ln w="7989" cap="flat">
                <a:solidFill>
                  <a:srgbClr val="000000"/>
                </a:solidFill>
                <a:prstDash val="solid"/>
                <a:miter/>
              </a:ln>
            </p:spPr>
            <p:txBody>
              <a:bodyPr rtlCol="0" anchor="ctr"/>
              <a:lstStyle/>
              <a:p>
                <a:endParaRPr lang="en-IN"/>
              </a:p>
            </p:txBody>
          </p:sp>
          <p:sp>
            <p:nvSpPr>
              <p:cNvPr id="403" name="Freeform: Shape 402">
                <a:extLst>
                  <a:ext uri="{FF2B5EF4-FFF2-40B4-BE49-F238E27FC236}">
                    <a16:creationId xmlns:a16="http://schemas.microsoft.com/office/drawing/2014/main" id="{26255AC9-9529-3D39-5D09-085B6584AF6B}"/>
                  </a:ext>
                </a:extLst>
              </p:cNvPr>
              <p:cNvSpPr/>
              <p:nvPr/>
            </p:nvSpPr>
            <p:spPr>
              <a:xfrm>
                <a:off x="5241706" y="3693291"/>
                <a:ext cx="66657" cy="76871"/>
              </a:xfrm>
              <a:custGeom>
                <a:avLst/>
                <a:gdLst>
                  <a:gd name="connsiteX0" fmla="*/ 329 w 66657"/>
                  <a:gd name="connsiteY0" fmla="*/ 526 h 76871"/>
                  <a:gd name="connsiteX1" fmla="*/ 66986 w 66657"/>
                  <a:gd name="connsiteY1" fmla="*/ 38962 h 76871"/>
                  <a:gd name="connsiteX2" fmla="*/ 329 w 66657"/>
                  <a:gd name="connsiteY2" fmla="*/ 77397 h 76871"/>
                </a:gdLst>
                <a:ahLst/>
                <a:cxnLst>
                  <a:cxn ang="0">
                    <a:pos x="connsiteX0" y="connsiteY0"/>
                  </a:cxn>
                  <a:cxn ang="0">
                    <a:pos x="connsiteX1" y="connsiteY1"/>
                  </a:cxn>
                  <a:cxn ang="0">
                    <a:pos x="connsiteX2" y="connsiteY2"/>
                  </a:cxn>
                </a:cxnLst>
                <a:rect l="l" t="t" r="r" b="b"/>
                <a:pathLst>
                  <a:path w="66657" h="76871">
                    <a:moveTo>
                      <a:pt x="329" y="526"/>
                    </a:moveTo>
                    <a:cubicBezTo>
                      <a:pt x="11438" y="6932"/>
                      <a:pt x="66986" y="26150"/>
                      <a:pt x="66986" y="38962"/>
                    </a:cubicBezTo>
                    <a:cubicBezTo>
                      <a:pt x="66986" y="51774"/>
                      <a:pt x="11438" y="70991"/>
                      <a:pt x="329" y="77397"/>
                    </a:cubicBezTo>
                  </a:path>
                </a:pathLst>
              </a:custGeom>
              <a:noFill/>
              <a:ln w="7989" cap="flat">
                <a:solidFill>
                  <a:srgbClr val="000000"/>
                </a:solidFill>
                <a:prstDash val="solid"/>
                <a:miter/>
              </a:ln>
            </p:spPr>
            <p:txBody>
              <a:bodyPr rtlCol="0" anchor="ctr"/>
              <a:lstStyle/>
              <a:p>
                <a:endParaRPr lang="en-IN"/>
              </a:p>
            </p:txBody>
          </p:sp>
        </p:grpSp>
        <p:grpSp>
          <p:nvGrpSpPr>
            <p:cNvPr id="376" name="Graphic 6">
              <a:extLst>
                <a:ext uri="{FF2B5EF4-FFF2-40B4-BE49-F238E27FC236}">
                  <a16:creationId xmlns:a16="http://schemas.microsoft.com/office/drawing/2014/main" id="{70ED72D5-FF02-0986-DF87-F6CFA4B187DB}"/>
                </a:ext>
              </a:extLst>
            </p:cNvPr>
            <p:cNvGrpSpPr/>
            <p:nvPr/>
          </p:nvGrpSpPr>
          <p:grpSpPr>
            <a:xfrm>
              <a:off x="4471944" y="2841302"/>
              <a:ext cx="836419" cy="79983"/>
              <a:chOff x="4471944" y="2841302"/>
              <a:chExt cx="836419" cy="79983"/>
            </a:xfrm>
            <a:noFill/>
          </p:grpSpPr>
          <p:sp>
            <p:nvSpPr>
              <p:cNvPr id="400" name="Freeform: Shape 399">
                <a:extLst>
                  <a:ext uri="{FF2B5EF4-FFF2-40B4-BE49-F238E27FC236}">
                    <a16:creationId xmlns:a16="http://schemas.microsoft.com/office/drawing/2014/main" id="{48518D8C-467F-7437-1CC0-996F06C48495}"/>
                  </a:ext>
                </a:extLst>
              </p:cNvPr>
              <p:cNvSpPr/>
              <p:nvPr/>
            </p:nvSpPr>
            <p:spPr>
              <a:xfrm>
                <a:off x="4471944" y="2879738"/>
                <a:ext cx="836419" cy="37367"/>
              </a:xfrm>
              <a:custGeom>
                <a:avLst/>
                <a:gdLst>
                  <a:gd name="connsiteX0" fmla="*/ 329 w 836419"/>
                  <a:gd name="connsiteY0" fmla="*/ 37636 h 37367"/>
                  <a:gd name="connsiteX1" fmla="*/ 414379 w 836419"/>
                  <a:gd name="connsiteY1" fmla="*/ 37636 h 37367"/>
                  <a:gd name="connsiteX2" fmla="*/ 433083 w 836419"/>
                  <a:gd name="connsiteY2" fmla="*/ 18950 h 37367"/>
                  <a:gd name="connsiteX3" fmla="*/ 433083 w 836419"/>
                  <a:gd name="connsiteY3" fmla="*/ 18950 h 37367"/>
                  <a:gd name="connsiteX4" fmla="*/ 433083 w 836419"/>
                  <a:gd name="connsiteY4" fmla="*/ 18950 h 37367"/>
                  <a:gd name="connsiteX5" fmla="*/ 451793 w 836419"/>
                  <a:gd name="connsiteY5" fmla="*/ 271 h 37367"/>
                  <a:gd name="connsiteX6" fmla="*/ 451793 w 836419"/>
                  <a:gd name="connsiteY6" fmla="*/ 271 h 37367"/>
                  <a:gd name="connsiteX7" fmla="*/ 836748 w 836419"/>
                  <a:gd name="connsiteY7" fmla="*/ 269 h 3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419" h="37367">
                    <a:moveTo>
                      <a:pt x="329" y="37636"/>
                    </a:moveTo>
                    <a:cubicBezTo>
                      <a:pt x="92070" y="37636"/>
                      <a:pt x="183810" y="37636"/>
                      <a:pt x="414379" y="37636"/>
                    </a:cubicBezTo>
                    <a:cubicBezTo>
                      <a:pt x="424711" y="37634"/>
                      <a:pt x="433084" y="29268"/>
                      <a:pt x="433083" y="18950"/>
                    </a:cubicBezTo>
                    <a:moveTo>
                      <a:pt x="433083" y="18950"/>
                    </a:moveTo>
                    <a:cubicBezTo>
                      <a:pt x="433083" y="18950"/>
                      <a:pt x="433083" y="18950"/>
                      <a:pt x="433083" y="18950"/>
                    </a:cubicBezTo>
                    <a:cubicBezTo>
                      <a:pt x="433085" y="8632"/>
                      <a:pt x="441462" y="269"/>
                      <a:pt x="451793" y="271"/>
                    </a:cubicBezTo>
                    <a:moveTo>
                      <a:pt x="451793" y="271"/>
                    </a:moveTo>
                    <a:cubicBezTo>
                      <a:pt x="593005" y="270"/>
                      <a:pt x="734218" y="269"/>
                      <a:pt x="836748" y="269"/>
                    </a:cubicBezTo>
                  </a:path>
                </a:pathLst>
              </a:custGeom>
              <a:noFill/>
              <a:ln w="7989" cap="flat">
                <a:solidFill>
                  <a:srgbClr val="000000"/>
                </a:solidFill>
                <a:prstDash val="solid"/>
                <a:miter/>
              </a:ln>
            </p:spPr>
            <p:txBody>
              <a:bodyPr rtlCol="0" anchor="ctr"/>
              <a:lstStyle/>
              <a:p>
                <a:endParaRPr lang="en-IN"/>
              </a:p>
            </p:txBody>
          </p:sp>
          <p:sp>
            <p:nvSpPr>
              <p:cNvPr id="401" name="Freeform: Shape 400">
                <a:extLst>
                  <a:ext uri="{FF2B5EF4-FFF2-40B4-BE49-F238E27FC236}">
                    <a16:creationId xmlns:a16="http://schemas.microsoft.com/office/drawing/2014/main" id="{0436612A-1F7A-D4F3-7BCA-1B80C98F3321}"/>
                  </a:ext>
                </a:extLst>
              </p:cNvPr>
              <p:cNvSpPr/>
              <p:nvPr/>
            </p:nvSpPr>
            <p:spPr>
              <a:xfrm>
                <a:off x="5241705" y="2841302"/>
                <a:ext cx="66657" cy="76871"/>
              </a:xfrm>
              <a:custGeom>
                <a:avLst/>
                <a:gdLst>
                  <a:gd name="connsiteX0" fmla="*/ 329 w 66657"/>
                  <a:gd name="connsiteY0" fmla="*/ 269 h 76871"/>
                  <a:gd name="connsiteX1" fmla="*/ 66987 w 66657"/>
                  <a:gd name="connsiteY1" fmla="*/ 38704 h 76871"/>
                  <a:gd name="connsiteX2" fmla="*/ 329 w 66657"/>
                  <a:gd name="connsiteY2" fmla="*/ 77140 h 76871"/>
                </a:gdLst>
                <a:ahLst/>
                <a:cxnLst>
                  <a:cxn ang="0">
                    <a:pos x="connsiteX0" y="connsiteY0"/>
                  </a:cxn>
                  <a:cxn ang="0">
                    <a:pos x="connsiteX1" y="connsiteY1"/>
                  </a:cxn>
                  <a:cxn ang="0">
                    <a:pos x="connsiteX2" y="connsiteY2"/>
                  </a:cxn>
                </a:cxnLst>
                <a:rect l="l" t="t" r="r" b="b"/>
                <a:pathLst>
                  <a:path w="66657" h="76871">
                    <a:moveTo>
                      <a:pt x="329" y="269"/>
                    </a:moveTo>
                    <a:cubicBezTo>
                      <a:pt x="11439" y="6674"/>
                      <a:pt x="66987" y="25892"/>
                      <a:pt x="66987" y="38704"/>
                    </a:cubicBezTo>
                    <a:cubicBezTo>
                      <a:pt x="66987" y="51516"/>
                      <a:pt x="11439" y="70734"/>
                      <a:pt x="329" y="77140"/>
                    </a:cubicBezTo>
                  </a:path>
                </a:pathLst>
              </a:custGeom>
              <a:noFill/>
              <a:ln w="7989" cap="flat">
                <a:solidFill>
                  <a:srgbClr val="000000"/>
                </a:solidFill>
                <a:prstDash val="solid"/>
                <a:miter/>
              </a:ln>
            </p:spPr>
            <p:txBody>
              <a:bodyPr rtlCol="0" anchor="ctr"/>
              <a:lstStyle/>
              <a:p>
                <a:endParaRPr lang="en-IN"/>
              </a:p>
            </p:txBody>
          </p:sp>
        </p:grpSp>
        <p:grpSp>
          <p:nvGrpSpPr>
            <p:cNvPr id="377" name="Graphic 6">
              <a:extLst>
                <a:ext uri="{FF2B5EF4-FFF2-40B4-BE49-F238E27FC236}">
                  <a16:creationId xmlns:a16="http://schemas.microsoft.com/office/drawing/2014/main" id="{5BDCB744-A380-9E5B-A7B7-26381EF8D48C}"/>
                </a:ext>
              </a:extLst>
            </p:cNvPr>
            <p:cNvGrpSpPr/>
            <p:nvPr/>
          </p:nvGrpSpPr>
          <p:grpSpPr>
            <a:xfrm>
              <a:off x="2426341" y="1488585"/>
              <a:ext cx="3805116" cy="2278410"/>
              <a:chOff x="2426341" y="1488585"/>
              <a:chExt cx="3805116" cy="2278410"/>
            </a:xfrm>
            <a:noFill/>
          </p:grpSpPr>
          <p:sp>
            <p:nvSpPr>
              <p:cNvPr id="398" name="Freeform: Shape 397">
                <a:extLst>
                  <a:ext uri="{FF2B5EF4-FFF2-40B4-BE49-F238E27FC236}">
                    <a16:creationId xmlns:a16="http://schemas.microsoft.com/office/drawing/2014/main" id="{6A7A4712-9532-CE57-CC53-A9B60806BD14}"/>
                  </a:ext>
                </a:extLst>
              </p:cNvPr>
              <p:cNvSpPr/>
              <p:nvPr/>
            </p:nvSpPr>
            <p:spPr>
              <a:xfrm>
                <a:off x="2426341" y="1488585"/>
                <a:ext cx="3805116" cy="2189758"/>
              </a:xfrm>
              <a:custGeom>
                <a:avLst/>
                <a:gdLst>
                  <a:gd name="connsiteX0" fmla="*/ 3203238 w 3805116"/>
                  <a:gd name="connsiteY0" fmla="*/ 2190145 h 2189758"/>
                  <a:gd name="connsiteX1" fmla="*/ 3728656 w 3805116"/>
                  <a:gd name="connsiteY1" fmla="*/ 2190145 h 2189758"/>
                  <a:gd name="connsiteX2" fmla="*/ 3805626 w 3805116"/>
                  <a:gd name="connsiteY2" fmla="*/ 2113274 h 2189758"/>
                  <a:gd name="connsiteX3" fmla="*/ 3805626 w 3805116"/>
                  <a:gd name="connsiteY3" fmla="*/ 2113274 h 2189758"/>
                  <a:gd name="connsiteX4" fmla="*/ 3805626 w 3805116"/>
                  <a:gd name="connsiteY4" fmla="*/ 77258 h 2189758"/>
                  <a:gd name="connsiteX5" fmla="*/ 3728656 w 3805116"/>
                  <a:gd name="connsiteY5" fmla="*/ 387 h 2189758"/>
                  <a:gd name="connsiteX6" fmla="*/ 3728656 w 3805116"/>
                  <a:gd name="connsiteY6" fmla="*/ 387 h 2189758"/>
                  <a:gd name="connsiteX7" fmla="*/ 77479 w 3805116"/>
                  <a:gd name="connsiteY7" fmla="*/ 387 h 2189758"/>
                  <a:gd name="connsiteX8" fmla="*/ 509 w 3805116"/>
                  <a:gd name="connsiteY8" fmla="*/ 77258 h 2189758"/>
                  <a:gd name="connsiteX9" fmla="*/ 509 w 3805116"/>
                  <a:gd name="connsiteY9" fmla="*/ 77258 h 2189758"/>
                  <a:gd name="connsiteX10" fmla="*/ 509 w 3805116"/>
                  <a:gd name="connsiteY10" fmla="*/ 1418231 h 2189758"/>
                  <a:gd name="connsiteX11" fmla="*/ 77479 w 3805116"/>
                  <a:gd name="connsiteY11" fmla="*/ 1495102 h 2189758"/>
                  <a:gd name="connsiteX12" fmla="*/ 77479 w 3805116"/>
                  <a:gd name="connsiteY12" fmla="*/ 1495102 h 2189758"/>
                  <a:gd name="connsiteX13" fmla="*/ 454156 w 3805116"/>
                  <a:gd name="connsiteY13" fmla="*/ 1495102 h 2189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05116" h="2189758">
                    <a:moveTo>
                      <a:pt x="3203238" y="2190145"/>
                    </a:moveTo>
                    <a:cubicBezTo>
                      <a:pt x="3387917" y="2190145"/>
                      <a:pt x="3572596" y="2190145"/>
                      <a:pt x="3728656" y="2190145"/>
                    </a:cubicBezTo>
                    <a:cubicBezTo>
                      <a:pt x="3771166" y="2190145"/>
                      <a:pt x="3805626" y="2155729"/>
                      <a:pt x="3805626" y="2113274"/>
                    </a:cubicBezTo>
                    <a:moveTo>
                      <a:pt x="3805626" y="2113274"/>
                    </a:moveTo>
                    <a:cubicBezTo>
                      <a:pt x="3805626" y="1580819"/>
                      <a:pt x="3805626" y="1048364"/>
                      <a:pt x="3805626" y="77258"/>
                    </a:cubicBezTo>
                    <a:cubicBezTo>
                      <a:pt x="3805626" y="34804"/>
                      <a:pt x="3771166" y="387"/>
                      <a:pt x="3728656" y="387"/>
                    </a:cubicBezTo>
                    <a:moveTo>
                      <a:pt x="3728656" y="387"/>
                    </a:moveTo>
                    <a:cubicBezTo>
                      <a:pt x="2459970" y="387"/>
                      <a:pt x="1191284" y="387"/>
                      <a:pt x="77479" y="387"/>
                    </a:cubicBezTo>
                    <a:cubicBezTo>
                      <a:pt x="34970" y="387"/>
                      <a:pt x="509" y="34804"/>
                      <a:pt x="509" y="77258"/>
                    </a:cubicBezTo>
                    <a:moveTo>
                      <a:pt x="509" y="77258"/>
                    </a:moveTo>
                    <a:cubicBezTo>
                      <a:pt x="509" y="543309"/>
                      <a:pt x="509" y="1009360"/>
                      <a:pt x="509" y="1418231"/>
                    </a:cubicBezTo>
                    <a:cubicBezTo>
                      <a:pt x="509" y="1460686"/>
                      <a:pt x="34970" y="1495102"/>
                      <a:pt x="77479" y="1495102"/>
                    </a:cubicBezTo>
                    <a:moveTo>
                      <a:pt x="77479" y="1495102"/>
                    </a:moveTo>
                    <a:cubicBezTo>
                      <a:pt x="209948" y="1495102"/>
                      <a:pt x="342418" y="1495102"/>
                      <a:pt x="454156" y="1495102"/>
                    </a:cubicBezTo>
                  </a:path>
                </a:pathLst>
              </a:custGeom>
              <a:noFill/>
              <a:ln w="8410" cap="flat">
                <a:solidFill>
                  <a:srgbClr val="000000"/>
                </a:solidFill>
                <a:prstDash val="solid"/>
                <a:miter/>
              </a:ln>
            </p:spPr>
            <p:txBody>
              <a:bodyPr rtlCol="0" anchor="ctr"/>
              <a:lstStyle/>
              <a:p>
                <a:endParaRPr lang="en-IN"/>
              </a:p>
            </p:txBody>
          </p:sp>
          <p:sp>
            <p:nvSpPr>
              <p:cNvPr id="399" name="Freeform: Shape 398">
                <a:extLst>
                  <a:ext uri="{FF2B5EF4-FFF2-40B4-BE49-F238E27FC236}">
                    <a16:creationId xmlns:a16="http://schemas.microsoft.com/office/drawing/2014/main" id="{F5718D4A-B6CC-9EAB-A62A-F08713E95338}"/>
                  </a:ext>
                </a:extLst>
              </p:cNvPr>
              <p:cNvSpPr/>
              <p:nvPr/>
            </p:nvSpPr>
            <p:spPr>
              <a:xfrm>
                <a:off x="2813330" y="2944865"/>
                <a:ext cx="66657" cy="76871"/>
              </a:xfrm>
              <a:custGeom>
                <a:avLst/>
                <a:gdLst>
                  <a:gd name="connsiteX0" fmla="*/ 509 w 66657"/>
                  <a:gd name="connsiteY0" fmla="*/ 387 h 76871"/>
                  <a:gd name="connsiteX1" fmla="*/ 67167 w 66657"/>
                  <a:gd name="connsiteY1" fmla="*/ 38823 h 76871"/>
                  <a:gd name="connsiteX2" fmla="*/ 509 w 66657"/>
                  <a:gd name="connsiteY2" fmla="*/ 77258 h 76871"/>
                </a:gdLst>
                <a:ahLst/>
                <a:cxnLst>
                  <a:cxn ang="0">
                    <a:pos x="connsiteX0" y="connsiteY0"/>
                  </a:cxn>
                  <a:cxn ang="0">
                    <a:pos x="connsiteX1" y="connsiteY1"/>
                  </a:cxn>
                  <a:cxn ang="0">
                    <a:pos x="connsiteX2" y="connsiteY2"/>
                  </a:cxn>
                </a:cxnLst>
                <a:rect l="l" t="t" r="r" b="b"/>
                <a:pathLst>
                  <a:path w="66657" h="76871">
                    <a:moveTo>
                      <a:pt x="509" y="387"/>
                    </a:moveTo>
                    <a:cubicBezTo>
                      <a:pt x="11619" y="6793"/>
                      <a:pt x="67167" y="26011"/>
                      <a:pt x="67167" y="38823"/>
                    </a:cubicBezTo>
                    <a:cubicBezTo>
                      <a:pt x="67167" y="51635"/>
                      <a:pt x="11619" y="70853"/>
                      <a:pt x="509" y="77258"/>
                    </a:cubicBezTo>
                  </a:path>
                </a:pathLst>
              </a:custGeom>
              <a:noFill/>
              <a:ln w="8410" cap="flat">
                <a:solidFill>
                  <a:srgbClr val="000000"/>
                </a:solidFill>
                <a:prstDash val="solid"/>
                <a:miter/>
              </a:ln>
            </p:spPr>
            <p:txBody>
              <a:bodyPr rtlCol="0" anchor="ctr"/>
              <a:lstStyle/>
              <a:p>
                <a:endParaRPr lang="en-IN"/>
              </a:p>
            </p:txBody>
          </p:sp>
        </p:grpSp>
        <p:grpSp>
          <p:nvGrpSpPr>
            <p:cNvPr id="378" name="Graphic 6">
              <a:extLst>
                <a:ext uri="{FF2B5EF4-FFF2-40B4-BE49-F238E27FC236}">
                  <a16:creationId xmlns:a16="http://schemas.microsoft.com/office/drawing/2014/main" id="{24133AFC-87D1-C6CD-64EB-135005912246}"/>
                </a:ext>
              </a:extLst>
            </p:cNvPr>
            <p:cNvGrpSpPr/>
            <p:nvPr/>
          </p:nvGrpSpPr>
          <p:grpSpPr>
            <a:xfrm>
              <a:off x="3718483" y="3785109"/>
              <a:ext cx="2384691" cy="2863848"/>
              <a:chOff x="3718483" y="3785109"/>
              <a:chExt cx="2384691" cy="2863848"/>
            </a:xfrm>
            <a:noFill/>
          </p:grpSpPr>
          <p:sp>
            <p:nvSpPr>
              <p:cNvPr id="396" name="Freeform: Shape 395">
                <a:extLst>
                  <a:ext uri="{FF2B5EF4-FFF2-40B4-BE49-F238E27FC236}">
                    <a16:creationId xmlns:a16="http://schemas.microsoft.com/office/drawing/2014/main" id="{5393A2C7-1F40-6EB9-5C2E-3A29126C1F6C}"/>
                  </a:ext>
                </a:extLst>
              </p:cNvPr>
              <p:cNvSpPr/>
              <p:nvPr/>
            </p:nvSpPr>
            <p:spPr>
              <a:xfrm>
                <a:off x="3718483" y="3785109"/>
                <a:ext cx="2384691" cy="2752416"/>
              </a:xfrm>
              <a:custGeom>
                <a:avLst/>
                <a:gdLst>
                  <a:gd name="connsiteX0" fmla="*/ 1911095 w 2384691"/>
                  <a:gd name="connsiteY0" fmla="*/ 404 h 2752416"/>
                  <a:gd name="connsiteX1" fmla="*/ 2308231 w 2384691"/>
                  <a:gd name="connsiteY1" fmla="*/ 404 h 2752416"/>
                  <a:gd name="connsiteX2" fmla="*/ 2385201 w 2384691"/>
                  <a:gd name="connsiteY2" fmla="*/ 77275 h 2752416"/>
                  <a:gd name="connsiteX3" fmla="*/ 2385201 w 2384691"/>
                  <a:gd name="connsiteY3" fmla="*/ 77275 h 2752416"/>
                  <a:gd name="connsiteX4" fmla="*/ 2385201 w 2384691"/>
                  <a:gd name="connsiteY4" fmla="*/ 2675949 h 2752416"/>
                  <a:gd name="connsiteX5" fmla="*/ 2308231 w 2384691"/>
                  <a:gd name="connsiteY5" fmla="*/ 2752820 h 2752416"/>
                  <a:gd name="connsiteX6" fmla="*/ 2308231 w 2384691"/>
                  <a:gd name="connsiteY6" fmla="*/ 2752820 h 2752416"/>
                  <a:gd name="connsiteX7" fmla="*/ 77479 w 2384691"/>
                  <a:gd name="connsiteY7" fmla="*/ 2752820 h 2752416"/>
                  <a:gd name="connsiteX8" fmla="*/ 509 w 2384691"/>
                  <a:gd name="connsiteY8" fmla="*/ 2675949 h 2752416"/>
                  <a:gd name="connsiteX9" fmla="*/ 509 w 2384691"/>
                  <a:gd name="connsiteY9" fmla="*/ 2675949 h 2752416"/>
                  <a:gd name="connsiteX10" fmla="*/ 509 w 2384691"/>
                  <a:gd name="connsiteY10" fmla="*/ 1765238 h 2752416"/>
                  <a:gd name="connsiteX11" fmla="*/ 77479 w 2384691"/>
                  <a:gd name="connsiteY11" fmla="*/ 1688366 h 2752416"/>
                  <a:gd name="connsiteX12" fmla="*/ 77479 w 2384691"/>
                  <a:gd name="connsiteY12" fmla="*/ 1688366 h 2752416"/>
                  <a:gd name="connsiteX13" fmla="*/ 433264 w 2384691"/>
                  <a:gd name="connsiteY13" fmla="*/ 1688366 h 2752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84691" h="2752416">
                    <a:moveTo>
                      <a:pt x="1911095" y="404"/>
                    </a:moveTo>
                    <a:cubicBezTo>
                      <a:pt x="2050354" y="404"/>
                      <a:pt x="2189614" y="404"/>
                      <a:pt x="2308231" y="404"/>
                    </a:cubicBezTo>
                    <a:cubicBezTo>
                      <a:pt x="2350740" y="404"/>
                      <a:pt x="2385201" y="34820"/>
                      <a:pt x="2385201" y="77275"/>
                    </a:cubicBezTo>
                    <a:moveTo>
                      <a:pt x="2385201" y="77275"/>
                    </a:moveTo>
                    <a:cubicBezTo>
                      <a:pt x="2385201" y="956392"/>
                      <a:pt x="2385201" y="1835509"/>
                      <a:pt x="2385201" y="2675949"/>
                    </a:cubicBezTo>
                    <a:cubicBezTo>
                      <a:pt x="2385201" y="2718404"/>
                      <a:pt x="2350740" y="2752820"/>
                      <a:pt x="2308231" y="2752820"/>
                    </a:cubicBezTo>
                    <a:moveTo>
                      <a:pt x="2308231" y="2752820"/>
                    </a:moveTo>
                    <a:cubicBezTo>
                      <a:pt x="1692107" y="2752820"/>
                      <a:pt x="1075983" y="2752820"/>
                      <a:pt x="77479" y="2752820"/>
                    </a:cubicBezTo>
                    <a:cubicBezTo>
                      <a:pt x="34970" y="2752820"/>
                      <a:pt x="509" y="2718404"/>
                      <a:pt x="509" y="2675949"/>
                    </a:cubicBezTo>
                    <a:moveTo>
                      <a:pt x="509" y="2675949"/>
                    </a:moveTo>
                    <a:cubicBezTo>
                      <a:pt x="509" y="2456518"/>
                      <a:pt x="509" y="2237087"/>
                      <a:pt x="509" y="1765238"/>
                    </a:cubicBezTo>
                    <a:cubicBezTo>
                      <a:pt x="509" y="1722783"/>
                      <a:pt x="34970" y="1688366"/>
                      <a:pt x="77479" y="1688366"/>
                    </a:cubicBezTo>
                    <a:moveTo>
                      <a:pt x="77479" y="1688366"/>
                    </a:moveTo>
                    <a:cubicBezTo>
                      <a:pt x="182604" y="1688366"/>
                      <a:pt x="287730" y="1688366"/>
                      <a:pt x="433264" y="1688366"/>
                    </a:cubicBezTo>
                  </a:path>
                </a:pathLst>
              </a:custGeom>
              <a:noFill/>
              <a:ln w="8410" cap="flat">
                <a:solidFill>
                  <a:srgbClr val="000000"/>
                </a:solidFill>
                <a:prstDash val="solid"/>
                <a:miter/>
              </a:ln>
            </p:spPr>
            <p:txBody>
              <a:bodyPr rtlCol="0" anchor="ctr"/>
              <a:lstStyle/>
              <a:p>
                <a:endParaRPr lang="en-IN"/>
              </a:p>
            </p:txBody>
          </p:sp>
          <p:sp>
            <p:nvSpPr>
              <p:cNvPr id="397" name="Freeform: Shape 396">
                <a:extLst>
                  <a:ext uri="{FF2B5EF4-FFF2-40B4-BE49-F238E27FC236}">
                    <a16:creationId xmlns:a16="http://schemas.microsoft.com/office/drawing/2014/main" id="{09DDB0CF-3218-58FB-C5A1-C0AC17A31928}"/>
                  </a:ext>
                </a:extLst>
              </p:cNvPr>
              <p:cNvSpPr/>
              <p:nvPr/>
            </p:nvSpPr>
            <p:spPr>
              <a:xfrm>
                <a:off x="4084581" y="5434636"/>
                <a:ext cx="66657" cy="76871"/>
              </a:xfrm>
              <a:custGeom>
                <a:avLst/>
                <a:gdLst>
                  <a:gd name="connsiteX0" fmla="*/ 509 w 66657"/>
                  <a:gd name="connsiteY0" fmla="*/ 404 h 76871"/>
                  <a:gd name="connsiteX1" fmla="*/ 67167 w 66657"/>
                  <a:gd name="connsiteY1" fmla="*/ 38840 h 76871"/>
                  <a:gd name="connsiteX2" fmla="*/ 509 w 66657"/>
                  <a:gd name="connsiteY2" fmla="*/ 77275 h 76871"/>
                </a:gdLst>
                <a:ahLst/>
                <a:cxnLst>
                  <a:cxn ang="0">
                    <a:pos x="connsiteX0" y="connsiteY0"/>
                  </a:cxn>
                  <a:cxn ang="0">
                    <a:pos x="connsiteX1" y="connsiteY1"/>
                  </a:cxn>
                  <a:cxn ang="0">
                    <a:pos x="connsiteX2" y="connsiteY2"/>
                  </a:cxn>
                </a:cxnLst>
                <a:rect l="l" t="t" r="r" b="b"/>
                <a:pathLst>
                  <a:path w="66657" h="76871">
                    <a:moveTo>
                      <a:pt x="509" y="404"/>
                    </a:moveTo>
                    <a:cubicBezTo>
                      <a:pt x="11619" y="6810"/>
                      <a:pt x="67167" y="26028"/>
                      <a:pt x="67167" y="38840"/>
                    </a:cubicBezTo>
                    <a:cubicBezTo>
                      <a:pt x="67167" y="51651"/>
                      <a:pt x="11619" y="70869"/>
                      <a:pt x="509" y="77275"/>
                    </a:cubicBezTo>
                  </a:path>
                </a:pathLst>
              </a:custGeom>
              <a:noFill/>
              <a:ln w="8410" cap="flat">
                <a:solidFill>
                  <a:srgbClr val="000000"/>
                </a:solidFill>
                <a:prstDash val="solid"/>
                <a:miter/>
              </a:ln>
            </p:spPr>
            <p:txBody>
              <a:bodyPr rtlCol="0" anchor="ctr"/>
              <a:lstStyle/>
              <a:p>
                <a:endParaRPr lang="en-IN"/>
              </a:p>
            </p:txBody>
          </p:sp>
        </p:grpSp>
        <p:grpSp>
          <p:nvGrpSpPr>
            <p:cNvPr id="379" name="Graphic 6">
              <a:extLst>
                <a:ext uri="{FF2B5EF4-FFF2-40B4-BE49-F238E27FC236}">
                  <a16:creationId xmlns:a16="http://schemas.microsoft.com/office/drawing/2014/main" id="{14C40CF4-7D7F-A6D6-D850-672089A158D1}"/>
                </a:ext>
              </a:extLst>
            </p:cNvPr>
            <p:cNvGrpSpPr/>
            <p:nvPr/>
          </p:nvGrpSpPr>
          <p:grpSpPr>
            <a:xfrm>
              <a:off x="5629069" y="2879738"/>
              <a:ext cx="851441" cy="2189542"/>
              <a:chOff x="5629069" y="2879738"/>
              <a:chExt cx="851441" cy="2189542"/>
            </a:xfrm>
            <a:noFill/>
          </p:grpSpPr>
          <p:sp>
            <p:nvSpPr>
              <p:cNvPr id="394" name="Freeform: Shape 393">
                <a:extLst>
                  <a:ext uri="{FF2B5EF4-FFF2-40B4-BE49-F238E27FC236}">
                    <a16:creationId xmlns:a16="http://schemas.microsoft.com/office/drawing/2014/main" id="{9C64426E-5D32-284D-2C1E-6E68148DD6C7}"/>
                  </a:ext>
                </a:extLst>
              </p:cNvPr>
              <p:cNvSpPr/>
              <p:nvPr/>
            </p:nvSpPr>
            <p:spPr>
              <a:xfrm>
                <a:off x="5629069" y="2879738"/>
                <a:ext cx="851441" cy="2065912"/>
              </a:xfrm>
              <a:custGeom>
                <a:avLst/>
                <a:gdLst>
                  <a:gd name="connsiteX0" fmla="*/ 509 w 851441"/>
                  <a:gd name="connsiteY0" fmla="*/ 263 h 2065912"/>
                  <a:gd name="connsiteX1" fmla="*/ 461787 w 851441"/>
                  <a:gd name="connsiteY1" fmla="*/ 263 h 2065912"/>
                  <a:gd name="connsiteX2" fmla="*/ 538756 w 851441"/>
                  <a:gd name="connsiteY2" fmla="*/ 77134 h 2065912"/>
                  <a:gd name="connsiteX3" fmla="*/ 538756 w 851441"/>
                  <a:gd name="connsiteY3" fmla="*/ 77134 h 2065912"/>
                  <a:gd name="connsiteX4" fmla="*/ 538756 w 851441"/>
                  <a:gd name="connsiteY4" fmla="*/ 1989304 h 2065912"/>
                  <a:gd name="connsiteX5" fmla="*/ 615726 w 851441"/>
                  <a:gd name="connsiteY5" fmla="*/ 2066175 h 2065912"/>
                  <a:gd name="connsiteX6" fmla="*/ 615726 w 851441"/>
                  <a:gd name="connsiteY6" fmla="*/ 2066175 h 2065912"/>
                  <a:gd name="connsiteX7" fmla="*/ 851951 w 851441"/>
                  <a:gd name="connsiteY7" fmla="*/ 2066175 h 206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1441" h="2065912">
                    <a:moveTo>
                      <a:pt x="509" y="263"/>
                    </a:moveTo>
                    <a:cubicBezTo>
                      <a:pt x="129741" y="263"/>
                      <a:pt x="258972" y="263"/>
                      <a:pt x="461787" y="263"/>
                    </a:cubicBezTo>
                    <a:cubicBezTo>
                      <a:pt x="504296" y="263"/>
                      <a:pt x="538756" y="34679"/>
                      <a:pt x="538756" y="77134"/>
                    </a:cubicBezTo>
                    <a:moveTo>
                      <a:pt x="538756" y="77134"/>
                    </a:moveTo>
                    <a:cubicBezTo>
                      <a:pt x="538756" y="471199"/>
                      <a:pt x="538756" y="865263"/>
                      <a:pt x="538756" y="1989304"/>
                    </a:cubicBezTo>
                    <a:cubicBezTo>
                      <a:pt x="538756" y="2031758"/>
                      <a:pt x="573217" y="2066175"/>
                      <a:pt x="615726" y="2066175"/>
                    </a:cubicBezTo>
                    <a:moveTo>
                      <a:pt x="615726" y="2066175"/>
                    </a:moveTo>
                    <a:cubicBezTo>
                      <a:pt x="672274" y="2066175"/>
                      <a:pt x="728823" y="2066175"/>
                      <a:pt x="851951" y="2066175"/>
                    </a:cubicBezTo>
                  </a:path>
                </a:pathLst>
              </a:custGeom>
              <a:noFill/>
              <a:ln w="8410" cap="flat">
                <a:solidFill>
                  <a:srgbClr val="000000"/>
                </a:solidFill>
                <a:prstDash val="solid"/>
                <a:miter/>
              </a:ln>
            </p:spPr>
            <p:txBody>
              <a:bodyPr rtlCol="0" anchor="ctr"/>
              <a:lstStyle/>
              <a:p>
                <a:endParaRPr lang="en-IN"/>
              </a:p>
            </p:txBody>
          </p:sp>
          <p:sp>
            <p:nvSpPr>
              <p:cNvPr id="395" name="Freeform: Shape 394">
                <a:extLst>
                  <a:ext uri="{FF2B5EF4-FFF2-40B4-BE49-F238E27FC236}">
                    <a16:creationId xmlns:a16="http://schemas.microsoft.com/office/drawing/2014/main" id="{FC416998-3F16-5DE9-80BF-A8026521B758}"/>
                  </a:ext>
                </a:extLst>
              </p:cNvPr>
              <p:cNvSpPr/>
              <p:nvPr/>
            </p:nvSpPr>
            <p:spPr>
              <a:xfrm>
                <a:off x="6413853" y="4907214"/>
                <a:ext cx="66657" cy="76871"/>
              </a:xfrm>
              <a:custGeom>
                <a:avLst/>
                <a:gdLst>
                  <a:gd name="connsiteX0" fmla="*/ 509 w 66657"/>
                  <a:gd name="connsiteY0" fmla="*/ 263 h 76871"/>
                  <a:gd name="connsiteX1" fmla="*/ 67167 w 66657"/>
                  <a:gd name="connsiteY1" fmla="*/ 38698 h 76871"/>
                  <a:gd name="connsiteX2" fmla="*/ 509 w 66657"/>
                  <a:gd name="connsiteY2" fmla="*/ 77134 h 76871"/>
                </a:gdLst>
                <a:ahLst/>
                <a:cxnLst>
                  <a:cxn ang="0">
                    <a:pos x="connsiteX0" y="connsiteY0"/>
                  </a:cxn>
                  <a:cxn ang="0">
                    <a:pos x="connsiteX1" y="connsiteY1"/>
                  </a:cxn>
                  <a:cxn ang="0">
                    <a:pos x="connsiteX2" y="connsiteY2"/>
                  </a:cxn>
                </a:cxnLst>
                <a:rect l="l" t="t" r="r" b="b"/>
                <a:pathLst>
                  <a:path w="66657" h="76871">
                    <a:moveTo>
                      <a:pt x="509" y="263"/>
                    </a:moveTo>
                    <a:cubicBezTo>
                      <a:pt x="11619" y="6669"/>
                      <a:pt x="67167" y="25886"/>
                      <a:pt x="67167" y="38698"/>
                    </a:cubicBezTo>
                    <a:cubicBezTo>
                      <a:pt x="67167" y="51510"/>
                      <a:pt x="11619" y="70728"/>
                      <a:pt x="509" y="77134"/>
                    </a:cubicBezTo>
                  </a:path>
                </a:pathLst>
              </a:custGeom>
              <a:noFill/>
              <a:ln w="8410" cap="flat">
                <a:solidFill>
                  <a:srgbClr val="000000"/>
                </a:solidFill>
                <a:prstDash val="solid"/>
                <a:miter/>
              </a:ln>
            </p:spPr>
            <p:txBody>
              <a:bodyPr rtlCol="0" anchor="ctr"/>
              <a:lstStyle/>
              <a:p>
                <a:endParaRPr lang="en-IN"/>
              </a:p>
            </p:txBody>
          </p:sp>
        </p:grpSp>
        <p:sp>
          <p:nvSpPr>
            <p:cNvPr id="380" name="TextBox 379">
              <a:extLst>
                <a:ext uri="{FF2B5EF4-FFF2-40B4-BE49-F238E27FC236}">
                  <a16:creationId xmlns:a16="http://schemas.microsoft.com/office/drawing/2014/main" id="{B0985B3C-72E7-C24A-BA54-93C1FF9D7803}"/>
                </a:ext>
              </a:extLst>
            </p:cNvPr>
            <p:cNvSpPr txBox="1"/>
            <p:nvPr/>
          </p:nvSpPr>
          <p:spPr>
            <a:xfrm>
              <a:off x="5173189" y="3030131"/>
              <a:ext cx="591054" cy="307777"/>
            </a:xfrm>
            <a:prstGeom prst="rect">
              <a:avLst/>
            </a:prstGeom>
            <a:noFill/>
          </p:spPr>
          <p:txBody>
            <a:bodyPr wrap="square" rtlCol="0">
              <a:spAutoFit/>
            </a:bodyPr>
            <a:lstStyle/>
            <a:p>
              <a:pPr algn="ctr"/>
              <a:r>
                <a:rPr lang="en-US" sz="700" dirty="0">
                  <a:latin typeface="Aptos Narrow" panose="020B0004020202020204" pitchFamily="34" charset="0"/>
                </a:rPr>
                <a:t>Beneficiary Support</a:t>
              </a:r>
              <a:endParaRPr lang="en-IN" sz="700" dirty="0">
                <a:latin typeface="Aptos Narrow" panose="020B0004020202020204" pitchFamily="34" charset="0"/>
              </a:endParaRPr>
            </a:p>
          </p:txBody>
        </p:sp>
        <p:sp>
          <p:nvSpPr>
            <p:cNvPr id="381" name="TextBox 380">
              <a:extLst>
                <a:ext uri="{FF2B5EF4-FFF2-40B4-BE49-F238E27FC236}">
                  <a16:creationId xmlns:a16="http://schemas.microsoft.com/office/drawing/2014/main" id="{D1F2FE33-857D-4AEA-02B2-8FF09A10F06B}"/>
                </a:ext>
              </a:extLst>
            </p:cNvPr>
            <p:cNvSpPr txBox="1"/>
            <p:nvPr/>
          </p:nvSpPr>
          <p:spPr>
            <a:xfrm>
              <a:off x="5185332" y="3868469"/>
              <a:ext cx="591054" cy="307777"/>
            </a:xfrm>
            <a:prstGeom prst="rect">
              <a:avLst/>
            </a:prstGeom>
            <a:noFill/>
          </p:spPr>
          <p:txBody>
            <a:bodyPr wrap="square" rtlCol="0">
              <a:spAutoFit/>
            </a:bodyPr>
            <a:lstStyle/>
            <a:p>
              <a:pPr algn="ctr"/>
              <a:r>
                <a:rPr lang="en-US" sz="700" dirty="0">
                  <a:latin typeface="Aptos Narrow" panose="020B0004020202020204" pitchFamily="34" charset="0"/>
                </a:rPr>
                <a:t>Donation Processing</a:t>
              </a:r>
              <a:endParaRPr lang="en-IN" sz="700" dirty="0">
                <a:latin typeface="Aptos Narrow" panose="020B0004020202020204" pitchFamily="34" charset="0"/>
              </a:endParaRPr>
            </a:p>
          </p:txBody>
        </p:sp>
        <p:sp>
          <p:nvSpPr>
            <p:cNvPr id="382" name="TextBox 381">
              <a:extLst>
                <a:ext uri="{FF2B5EF4-FFF2-40B4-BE49-F238E27FC236}">
                  <a16:creationId xmlns:a16="http://schemas.microsoft.com/office/drawing/2014/main" id="{A0AEAF7E-3FFF-66C8-1F9E-13C5E1893170}"/>
                </a:ext>
              </a:extLst>
            </p:cNvPr>
            <p:cNvSpPr txBox="1"/>
            <p:nvPr/>
          </p:nvSpPr>
          <p:spPr>
            <a:xfrm>
              <a:off x="2692968" y="2295080"/>
              <a:ext cx="708104" cy="307777"/>
            </a:xfrm>
            <a:prstGeom prst="rect">
              <a:avLst/>
            </a:prstGeom>
            <a:noFill/>
          </p:spPr>
          <p:txBody>
            <a:bodyPr wrap="square" rtlCol="0">
              <a:spAutoFit/>
            </a:bodyPr>
            <a:lstStyle/>
            <a:p>
              <a:pPr algn="ctr"/>
              <a:r>
                <a:rPr lang="en-US" sz="700" dirty="0">
                  <a:latin typeface="Aptos Narrow" panose="020B0004020202020204" pitchFamily="34" charset="0"/>
                </a:rPr>
                <a:t>System Administrators</a:t>
              </a:r>
              <a:endParaRPr lang="en-IN" sz="700" dirty="0">
                <a:latin typeface="Aptos Narrow" panose="020B0004020202020204" pitchFamily="34" charset="0"/>
              </a:endParaRPr>
            </a:p>
          </p:txBody>
        </p:sp>
        <p:sp>
          <p:nvSpPr>
            <p:cNvPr id="383" name="TextBox 382">
              <a:extLst>
                <a:ext uri="{FF2B5EF4-FFF2-40B4-BE49-F238E27FC236}">
                  <a16:creationId xmlns:a16="http://schemas.microsoft.com/office/drawing/2014/main" id="{56EEEB89-4C0E-025D-DB91-7B701A208387}"/>
                </a:ext>
              </a:extLst>
            </p:cNvPr>
            <p:cNvSpPr txBox="1"/>
            <p:nvPr/>
          </p:nvSpPr>
          <p:spPr>
            <a:xfrm>
              <a:off x="2688397" y="3143498"/>
              <a:ext cx="708104" cy="200055"/>
            </a:xfrm>
            <a:prstGeom prst="rect">
              <a:avLst/>
            </a:prstGeom>
            <a:noFill/>
          </p:spPr>
          <p:txBody>
            <a:bodyPr wrap="square" rtlCol="0">
              <a:spAutoFit/>
            </a:bodyPr>
            <a:lstStyle/>
            <a:p>
              <a:pPr algn="ctr"/>
              <a:r>
                <a:rPr lang="en-US" sz="700" dirty="0">
                  <a:latin typeface="Aptos Narrow" panose="020B0004020202020204" pitchFamily="34" charset="0"/>
                </a:rPr>
                <a:t>Beneficiaries</a:t>
              </a:r>
            </a:p>
          </p:txBody>
        </p:sp>
        <p:sp>
          <p:nvSpPr>
            <p:cNvPr id="384" name="TextBox 383">
              <a:extLst>
                <a:ext uri="{FF2B5EF4-FFF2-40B4-BE49-F238E27FC236}">
                  <a16:creationId xmlns:a16="http://schemas.microsoft.com/office/drawing/2014/main" id="{24C48A8E-1566-B0F6-3DA6-DE45D01AC90E}"/>
                </a:ext>
              </a:extLst>
            </p:cNvPr>
            <p:cNvSpPr txBox="1"/>
            <p:nvPr/>
          </p:nvSpPr>
          <p:spPr>
            <a:xfrm>
              <a:off x="2688397" y="3859161"/>
              <a:ext cx="708104" cy="415498"/>
            </a:xfrm>
            <a:prstGeom prst="rect">
              <a:avLst/>
            </a:prstGeom>
            <a:noFill/>
          </p:spPr>
          <p:txBody>
            <a:bodyPr wrap="square" rtlCol="0">
              <a:spAutoFit/>
            </a:bodyPr>
            <a:lstStyle/>
            <a:p>
              <a:pPr algn="ctr"/>
              <a:r>
                <a:rPr lang="en-US" sz="700" dirty="0">
                  <a:latin typeface="Aptos Narrow" panose="020B0004020202020204" pitchFamily="34" charset="0"/>
                </a:rPr>
                <a:t>Charity Organization Administrators</a:t>
              </a:r>
              <a:endParaRPr lang="en-IN" sz="700" dirty="0">
                <a:latin typeface="Aptos Narrow" panose="020B0004020202020204" pitchFamily="34" charset="0"/>
              </a:endParaRPr>
            </a:p>
          </p:txBody>
        </p:sp>
        <p:sp>
          <p:nvSpPr>
            <p:cNvPr id="385" name="TextBox 384">
              <a:extLst>
                <a:ext uri="{FF2B5EF4-FFF2-40B4-BE49-F238E27FC236}">
                  <a16:creationId xmlns:a16="http://schemas.microsoft.com/office/drawing/2014/main" id="{338F2B16-CC38-90C2-04FF-58DF216EE873}"/>
                </a:ext>
              </a:extLst>
            </p:cNvPr>
            <p:cNvSpPr txBox="1"/>
            <p:nvPr/>
          </p:nvSpPr>
          <p:spPr>
            <a:xfrm>
              <a:off x="2685564" y="4822797"/>
              <a:ext cx="708104" cy="200055"/>
            </a:xfrm>
            <a:prstGeom prst="rect">
              <a:avLst/>
            </a:prstGeom>
            <a:noFill/>
          </p:spPr>
          <p:txBody>
            <a:bodyPr wrap="square" rtlCol="0">
              <a:spAutoFit/>
            </a:bodyPr>
            <a:lstStyle/>
            <a:p>
              <a:pPr algn="ctr"/>
              <a:r>
                <a:rPr lang="en-US" sz="700" dirty="0">
                  <a:latin typeface="Aptos Narrow" panose="020B0004020202020204" pitchFamily="34" charset="0"/>
                </a:rPr>
                <a:t>Donors</a:t>
              </a:r>
              <a:endParaRPr lang="en-IN" sz="700" dirty="0">
                <a:latin typeface="Aptos Narrow" panose="020B0004020202020204" pitchFamily="34" charset="0"/>
              </a:endParaRPr>
            </a:p>
          </p:txBody>
        </p:sp>
        <p:sp>
          <p:nvSpPr>
            <p:cNvPr id="386" name="TextBox 385">
              <a:extLst>
                <a:ext uri="{FF2B5EF4-FFF2-40B4-BE49-F238E27FC236}">
                  <a16:creationId xmlns:a16="http://schemas.microsoft.com/office/drawing/2014/main" id="{48280D16-F13A-C8EA-C767-0E5C2AE1D6C8}"/>
                </a:ext>
              </a:extLst>
            </p:cNvPr>
            <p:cNvSpPr txBox="1"/>
            <p:nvPr/>
          </p:nvSpPr>
          <p:spPr>
            <a:xfrm>
              <a:off x="3958043" y="2229535"/>
              <a:ext cx="708104" cy="307777"/>
            </a:xfrm>
            <a:prstGeom prst="rect">
              <a:avLst/>
            </a:prstGeom>
            <a:noFill/>
          </p:spPr>
          <p:txBody>
            <a:bodyPr wrap="square" rtlCol="0">
              <a:spAutoFit/>
            </a:bodyPr>
            <a:lstStyle/>
            <a:p>
              <a:pPr algn="ctr"/>
              <a:r>
                <a:rPr lang="en-US" sz="700" dirty="0">
                  <a:latin typeface="Aptos Narrow" panose="020B0004020202020204" pitchFamily="34" charset="0"/>
                </a:rPr>
                <a:t>Technological</a:t>
              </a:r>
            </a:p>
            <a:p>
              <a:pPr algn="ctr"/>
              <a:r>
                <a:rPr lang="en-US" sz="700" dirty="0">
                  <a:latin typeface="Aptos Narrow" panose="020B0004020202020204" pitchFamily="34" charset="0"/>
                </a:rPr>
                <a:t>Infrastructure</a:t>
              </a:r>
              <a:endParaRPr lang="en-IN" sz="700" dirty="0">
                <a:latin typeface="Aptos Narrow" panose="020B0004020202020204" pitchFamily="34" charset="0"/>
              </a:endParaRPr>
            </a:p>
          </p:txBody>
        </p:sp>
        <p:sp>
          <p:nvSpPr>
            <p:cNvPr id="387" name="TextBox 386">
              <a:extLst>
                <a:ext uri="{FF2B5EF4-FFF2-40B4-BE49-F238E27FC236}">
                  <a16:creationId xmlns:a16="http://schemas.microsoft.com/office/drawing/2014/main" id="{823E1BCB-58A4-F23B-8044-901BD7EEAF67}"/>
                </a:ext>
              </a:extLst>
            </p:cNvPr>
            <p:cNvSpPr txBox="1"/>
            <p:nvPr/>
          </p:nvSpPr>
          <p:spPr>
            <a:xfrm>
              <a:off x="3947514" y="3046506"/>
              <a:ext cx="708104" cy="307777"/>
            </a:xfrm>
            <a:prstGeom prst="rect">
              <a:avLst/>
            </a:prstGeom>
            <a:noFill/>
          </p:spPr>
          <p:txBody>
            <a:bodyPr wrap="square" rtlCol="0">
              <a:spAutoFit/>
            </a:bodyPr>
            <a:lstStyle/>
            <a:p>
              <a:pPr algn="ctr"/>
              <a:r>
                <a:rPr lang="en-US" sz="700" dirty="0">
                  <a:latin typeface="Aptos Narrow" panose="020B0004020202020204" pitchFamily="34" charset="0"/>
                </a:rPr>
                <a:t>Beneficiary Registration</a:t>
              </a:r>
              <a:endParaRPr lang="en-IN" sz="700" dirty="0">
                <a:latin typeface="Aptos Narrow" panose="020B0004020202020204" pitchFamily="34" charset="0"/>
              </a:endParaRPr>
            </a:p>
          </p:txBody>
        </p:sp>
        <p:sp>
          <p:nvSpPr>
            <p:cNvPr id="388" name="TextBox 387">
              <a:extLst>
                <a:ext uri="{FF2B5EF4-FFF2-40B4-BE49-F238E27FC236}">
                  <a16:creationId xmlns:a16="http://schemas.microsoft.com/office/drawing/2014/main" id="{2D7B4E12-A1A9-CAD4-2808-AE6AB5C0A70D}"/>
                </a:ext>
              </a:extLst>
            </p:cNvPr>
            <p:cNvSpPr txBox="1"/>
            <p:nvPr/>
          </p:nvSpPr>
          <p:spPr>
            <a:xfrm>
              <a:off x="3958043" y="3889798"/>
              <a:ext cx="708104" cy="307777"/>
            </a:xfrm>
            <a:prstGeom prst="rect">
              <a:avLst/>
            </a:prstGeom>
            <a:noFill/>
          </p:spPr>
          <p:txBody>
            <a:bodyPr wrap="square" rtlCol="0">
              <a:spAutoFit/>
            </a:bodyPr>
            <a:lstStyle/>
            <a:p>
              <a:pPr algn="ctr"/>
              <a:r>
                <a:rPr lang="en-US" sz="700" dirty="0">
                  <a:latin typeface="Aptos Narrow" panose="020B0004020202020204" pitchFamily="34" charset="0"/>
                </a:rPr>
                <a:t>Security Measures</a:t>
              </a:r>
              <a:endParaRPr lang="en-IN" sz="700" dirty="0">
                <a:latin typeface="Aptos Narrow" panose="020B0004020202020204" pitchFamily="34" charset="0"/>
              </a:endParaRPr>
            </a:p>
          </p:txBody>
        </p:sp>
        <p:sp>
          <p:nvSpPr>
            <p:cNvPr id="389" name="TextBox 388">
              <a:extLst>
                <a:ext uri="{FF2B5EF4-FFF2-40B4-BE49-F238E27FC236}">
                  <a16:creationId xmlns:a16="http://schemas.microsoft.com/office/drawing/2014/main" id="{E2EB891C-7EDD-18B0-6BC8-141E7CF8FDD5}"/>
                </a:ext>
              </a:extLst>
            </p:cNvPr>
            <p:cNvSpPr txBox="1"/>
            <p:nvPr/>
          </p:nvSpPr>
          <p:spPr>
            <a:xfrm>
              <a:off x="3954706" y="4721440"/>
              <a:ext cx="708104" cy="307777"/>
            </a:xfrm>
            <a:prstGeom prst="rect">
              <a:avLst/>
            </a:prstGeom>
            <a:noFill/>
          </p:spPr>
          <p:txBody>
            <a:bodyPr wrap="square" rtlCol="0">
              <a:spAutoFit/>
            </a:bodyPr>
            <a:lstStyle/>
            <a:p>
              <a:pPr algn="ctr"/>
              <a:r>
                <a:rPr lang="en-US" sz="700" dirty="0">
                  <a:latin typeface="Aptos Narrow" panose="020B0004020202020204" pitchFamily="34" charset="0"/>
                </a:rPr>
                <a:t>Donation Management</a:t>
              </a:r>
              <a:endParaRPr lang="en-IN" sz="700" dirty="0">
                <a:latin typeface="Aptos Narrow" panose="020B0004020202020204" pitchFamily="34" charset="0"/>
              </a:endParaRPr>
            </a:p>
          </p:txBody>
        </p:sp>
        <p:sp>
          <p:nvSpPr>
            <p:cNvPr id="390" name="TextBox 389">
              <a:extLst>
                <a:ext uri="{FF2B5EF4-FFF2-40B4-BE49-F238E27FC236}">
                  <a16:creationId xmlns:a16="http://schemas.microsoft.com/office/drawing/2014/main" id="{825EEE10-4BC2-324E-B4ED-9F073699F44F}"/>
                </a:ext>
              </a:extLst>
            </p:cNvPr>
            <p:cNvSpPr txBox="1"/>
            <p:nvPr/>
          </p:nvSpPr>
          <p:spPr>
            <a:xfrm>
              <a:off x="3963576" y="5619409"/>
              <a:ext cx="708104" cy="307777"/>
            </a:xfrm>
            <a:prstGeom prst="rect">
              <a:avLst/>
            </a:prstGeom>
            <a:noFill/>
          </p:spPr>
          <p:txBody>
            <a:bodyPr wrap="square" rtlCol="0">
              <a:spAutoFit/>
            </a:bodyPr>
            <a:lstStyle/>
            <a:p>
              <a:pPr algn="ctr"/>
              <a:r>
                <a:rPr lang="en-US" sz="700" dirty="0">
                  <a:latin typeface="Aptos Narrow" panose="020B0004020202020204" pitchFamily="34" charset="0"/>
                </a:rPr>
                <a:t>Reward System</a:t>
              </a:r>
              <a:endParaRPr lang="en-IN" sz="700" dirty="0">
                <a:latin typeface="Aptos Narrow" panose="020B0004020202020204" pitchFamily="34" charset="0"/>
              </a:endParaRPr>
            </a:p>
          </p:txBody>
        </p:sp>
        <p:sp>
          <p:nvSpPr>
            <p:cNvPr id="391" name="TextBox 390">
              <a:extLst>
                <a:ext uri="{FF2B5EF4-FFF2-40B4-BE49-F238E27FC236}">
                  <a16:creationId xmlns:a16="http://schemas.microsoft.com/office/drawing/2014/main" id="{2731285A-9172-EC2B-233D-757BCE9E9ACD}"/>
                </a:ext>
              </a:extLst>
            </p:cNvPr>
            <p:cNvSpPr txBox="1"/>
            <p:nvPr/>
          </p:nvSpPr>
          <p:spPr>
            <a:xfrm>
              <a:off x="5172425" y="5102265"/>
              <a:ext cx="708104" cy="307777"/>
            </a:xfrm>
            <a:prstGeom prst="rect">
              <a:avLst/>
            </a:prstGeom>
            <a:noFill/>
          </p:spPr>
          <p:txBody>
            <a:bodyPr wrap="square" rtlCol="0">
              <a:spAutoFit/>
            </a:bodyPr>
            <a:lstStyle/>
            <a:p>
              <a:pPr algn="ctr"/>
              <a:r>
                <a:rPr lang="en-US" sz="700" dirty="0">
                  <a:latin typeface="Aptos Narrow" panose="020B0004020202020204" pitchFamily="34" charset="0"/>
                </a:rPr>
                <a:t>Payment Gateways</a:t>
              </a:r>
              <a:endParaRPr lang="en-IN" sz="700" dirty="0">
                <a:latin typeface="Aptos Narrow" panose="020B0004020202020204" pitchFamily="34" charset="0"/>
              </a:endParaRPr>
            </a:p>
          </p:txBody>
        </p:sp>
        <p:sp>
          <p:nvSpPr>
            <p:cNvPr id="392" name="TextBox 391">
              <a:extLst>
                <a:ext uri="{FF2B5EF4-FFF2-40B4-BE49-F238E27FC236}">
                  <a16:creationId xmlns:a16="http://schemas.microsoft.com/office/drawing/2014/main" id="{C048DBAD-0487-06CA-0525-14068A1061E9}"/>
                </a:ext>
              </a:extLst>
            </p:cNvPr>
            <p:cNvSpPr txBox="1"/>
            <p:nvPr/>
          </p:nvSpPr>
          <p:spPr>
            <a:xfrm>
              <a:off x="5161264" y="5960914"/>
              <a:ext cx="708104" cy="307777"/>
            </a:xfrm>
            <a:prstGeom prst="rect">
              <a:avLst/>
            </a:prstGeom>
            <a:noFill/>
          </p:spPr>
          <p:txBody>
            <a:bodyPr wrap="square" rtlCol="0">
              <a:spAutoFit/>
            </a:bodyPr>
            <a:lstStyle/>
            <a:p>
              <a:pPr algn="ctr"/>
              <a:r>
                <a:rPr lang="en-US" sz="700" dirty="0">
                  <a:latin typeface="Aptos Narrow" panose="020B0004020202020204" pitchFamily="34" charset="0"/>
                </a:rPr>
                <a:t>Authentication Services</a:t>
              </a:r>
              <a:endParaRPr lang="en-IN" sz="700" dirty="0">
                <a:latin typeface="Aptos Narrow" panose="020B0004020202020204" pitchFamily="34" charset="0"/>
              </a:endParaRPr>
            </a:p>
          </p:txBody>
        </p:sp>
        <p:sp>
          <p:nvSpPr>
            <p:cNvPr id="393" name="TextBox 392">
              <a:extLst>
                <a:ext uri="{FF2B5EF4-FFF2-40B4-BE49-F238E27FC236}">
                  <a16:creationId xmlns:a16="http://schemas.microsoft.com/office/drawing/2014/main" id="{D69BAD03-5177-23D1-EDAF-94559FCD9341}"/>
                </a:ext>
              </a:extLst>
            </p:cNvPr>
            <p:cNvSpPr txBox="1"/>
            <p:nvPr/>
          </p:nvSpPr>
          <p:spPr>
            <a:xfrm>
              <a:off x="6312506" y="5128820"/>
              <a:ext cx="708104" cy="307777"/>
            </a:xfrm>
            <a:prstGeom prst="rect">
              <a:avLst/>
            </a:prstGeom>
            <a:noFill/>
          </p:spPr>
          <p:txBody>
            <a:bodyPr wrap="square" rtlCol="0">
              <a:spAutoFit/>
            </a:bodyPr>
            <a:lstStyle/>
            <a:p>
              <a:pPr algn="ctr"/>
              <a:r>
                <a:rPr lang="en-US" sz="700" dirty="0">
                  <a:latin typeface="Aptos Narrow" panose="020B0004020202020204" pitchFamily="34" charset="0"/>
                </a:rPr>
                <a:t>Feedback Mechanisms</a:t>
              </a:r>
              <a:endParaRPr lang="en-IN" sz="700" dirty="0">
                <a:latin typeface="Aptos Narrow" panose="020B0004020202020204" pitchFamily="34" charset="0"/>
              </a:endParaRPr>
            </a:p>
          </p:txBody>
        </p:sp>
      </p:grpSp>
    </p:spTree>
    <p:extLst>
      <p:ext uri="{BB962C8B-B14F-4D97-AF65-F5344CB8AC3E}">
        <p14:creationId xmlns:p14="http://schemas.microsoft.com/office/powerpoint/2010/main" val="442293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1497</TotalTime>
  <Words>5617</Words>
  <Application>Microsoft Office PowerPoint</Application>
  <PresentationFormat>On-screen Show (4:3)</PresentationFormat>
  <Paragraphs>467</Paragraphs>
  <Slides>58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Adobe Garamond Pro</vt:lpstr>
      <vt:lpstr>Adobe Garamond Pro Bold</vt:lpstr>
      <vt:lpstr>Aptos Narrow</vt:lpstr>
      <vt:lpstr>Arial</vt:lpstr>
      <vt:lpstr>Arial,Sans-Serif</vt:lpstr>
      <vt:lpstr>Berlin Sans FB</vt:lpstr>
      <vt:lpstr>Calibri</vt:lpstr>
      <vt:lpstr>Calibri Light</vt:lpstr>
      <vt:lpstr>Times New Roman</vt:lpstr>
      <vt:lpstr>Office Theme</vt:lpstr>
      <vt:lpstr>PowerPoint Presentation</vt:lpstr>
      <vt:lpstr>PowerPoint Presentation</vt:lpstr>
      <vt:lpstr>ABSTRACT</vt:lpstr>
      <vt:lpstr>PowerPoint Presentation</vt:lpstr>
      <vt:lpstr>PowerPoint Presentation</vt:lpstr>
      <vt:lpstr>PowerPoint Presentation</vt:lpstr>
      <vt:lpstr>PowerPoint Presentation</vt:lpstr>
      <vt:lpstr>ALGORITHM USED</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PowerPoint Presentation</vt:lpstr>
      <vt:lpstr>CONCEPT RELATED TO OUR PROJECT</vt:lpstr>
      <vt:lpstr>ADVANTAGES</vt:lpstr>
      <vt:lpstr>ADVANTAGES</vt:lpstr>
      <vt:lpstr>References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ACERAspire</dc:creator>
  <cp:lastModifiedBy>Jenson Yuvaraj</cp:lastModifiedBy>
  <cp:revision>88</cp:revision>
  <dcterms:created xsi:type="dcterms:W3CDTF">2016-02-20T08:00:06Z</dcterms:created>
  <dcterms:modified xsi:type="dcterms:W3CDTF">2024-02-19T08:34:25Z</dcterms:modified>
</cp:coreProperties>
</file>