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7" r:id="rId2"/>
    <p:sldId id="278" r:id="rId3"/>
    <p:sldId id="271" r:id="rId4"/>
    <p:sldId id="258" r:id="rId5"/>
    <p:sldId id="259" r:id="rId6"/>
    <p:sldId id="267" r:id="rId7"/>
    <p:sldId id="263" r:id="rId8"/>
    <p:sldId id="268" r:id="rId9"/>
    <p:sldId id="269" r:id="rId10"/>
    <p:sldId id="270" r:id="rId11"/>
    <p:sldId id="260" r:id="rId12"/>
    <p:sldId id="272" r:id="rId13"/>
    <p:sldId id="273" r:id="rId14"/>
    <p:sldId id="279" r:id="rId15"/>
    <p:sldId id="325" r:id="rId16"/>
    <p:sldId id="274" r:id="rId17"/>
    <p:sldId id="261" r:id="rId18"/>
    <p:sldId id="262" r:id="rId19"/>
    <p:sldId id="264" r:id="rId20"/>
    <p:sldId id="320" r:id="rId21"/>
    <p:sldId id="323" r:id="rId22"/>
    <p:sldId id="321" r:id="rId23"/>
    <p:sldId id="322" r:id="rId24"/>
    <p:sldId id="324" r:id="rId25"/>
    <p:sldId id="275" r:id="rId26"/>
    <p:sldId id="265" r:id="rId27"/>
    <p:sldId id="27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3FCC1E-23CE-4C14-B822-94A531BAD81D}" v="322" dt="2023-04-11T10:00:26.0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61" d="100"/>
          <a:sy n="61" d="100"/>
        </p:scale>
        <p:origin x="45" y="9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rdner, Sarah" userId="91d39de5-f973-474c-a4b5-59bb0366fb8e" providerId="ADAL" clId="{073FCC1E-23CE-4C14-B822-94A531BAD81D}"/>
    <pc:docChg chg="undo custSel addSld delSld modSld sldOrd">
      <pc:chgData name="Gardner, Sarah" userId="91d39de5-f973-474c-a4b5-59bb0366fb8e" providerId="ADAL" clId="{073FCC1E-23CE-4C14-B822-94A531BAD81D}" dt="2023-04-11T10:08:37.435" v="3172" actId="113"/>
      <pc:docMkLst>
        <pc:docMk/>
      </pc:docMkLst>
      <pc:sldChg chg="modSp">
        <pc:chgData name="Gardner, Sarah" userId="91d39de5-f973-474c-a4b5-59bb0366fb8e" providerId="ADAL" clId="{073FCC1E-23CE-4C14-B822-94A531BAD81D}" dt="2023-04-10T17:32:26.134" v="124" actId="114"/>
        <pc:sldMkLst>
          <pc:docMk/>
          <pc:sldMk cId="2645063382" sldId="260"/>
        </pc:sldMkLst>
        <pc:spChg chg="mod">
          <ac:chgData name="Gardner, Sarah" userId="91d39de5-f973-474c-a4b5-59bb0366fb8e" providerId="ADAL" clId="{073FCC1E-23CE-4C14-B822-94A531BAD81D}" dt="2023-04-10T17:32:26.134" v="124" actId="114"/>
          <ac:spMkLst>
            <pc:docMk/>
            <pc:sldMk cId="2645063382" sldId="260"/>
            <ac:spMk id="2" creationId="{171DB2CD-3AD9-2646-0D2E-E985419BCB11}"/>
          </ac:spMkLst>
        </pc:spChg>
      </pc:sldChg>
      <pc:sldChg chg="modSp mod">
        <pc:chgData name="Gardner, Sarah" userId="91d39de5-f973-474c-a4b5-59bb0366fb8e" providerId="ADAL" clId="{073FCC1E-23CE-4C14-B822-94A531BAD81D}" dt="2023-04-11T08:00:30.094" v="1859" actId="20577"/>
        <pc:sldMkLst>
          <pc:docMk/>
          <pc:sldMk cId="449685516" sldId="264"/>
        </pc:sldMkLst>
        <pc:spChg chg="mod">
          <ac:chgData name="Gardner, Sarah" userId="91d39de5-f973-474c-a4b5-59bb0366fb8e" providerId="ADAL" clId="{073FCC1E-23CE-4C14-B822-94A531BAD81D}" dt="2023-04-11T08:00:30.094" v="1859" actId="20577"/>
          <ac:spMkLst>
            <pc:docMk/>
            <pc:sldMk cId="449685516" sldId="264"/>
            <ac:spMk id="2" creationId="{B35632C2-21CE-2834-873F-0F9D37BE6AD6}"/>
          </ac:spMkLst>
        </pc:spChg>
      </pc:sldChg>
      <pc:sldChg chg="modSp mod">
        <pc:chgData name="Gardner, Sarah" userId="91d39de5-f973-474c-a4b5-59bb0366fb8e" providerId="ADAL" clId="{073FCC1E-23CE-4C14-B822-94A531BAD81D}" dt="2023-04-11T09:53:35.747" v="2206" actId="20577"/>
        <pc:sldMkLst>
          <pc:docMk/>
          <pc:sldMk cId="2792179840" sldId="265"/>
        </pc:sldMkLst>
        <pc:spChg chg="mod">
          <ac:chgData name="Gardner, Sarah" userId="91d39de5-f973-474c-a4b5-59bb0366fb8e" providerId="ADAL" clId="{073FCC1E-23CE-4C14-B822-94A531BAD81D}" dt="2023-04-11T09:53:35.747" v="2206" actId="20577"/>
          <ac:spMkLst>
            <pc:docMk/>
            <pc:sldMk cId="2792179840" sldId="265"/>
            <ac:spMk id="3" creationId="{1AC54F07-C341-9AA1-F002-95C4B38D1F55}"/>
          </ac:spMkLst>
        </pc:spChg>
      </pc:sldChg>
      <pc:sldChg chg="modSp">
        <pc:chgData name="Gardner, Sarah" userId="91d39de5-f973-474c-a4b5-59bb0366fb8e" providerId="ADAL" clId="{073FCC1E-23CE-4C14-B822-94A531BAD81D}" dt="2023-04-10T17:32:57.600" v="152" actId="20577"/>
        <pc:sldMkLst>
          <pc:docMk/>
          <pc:sldMk cId="3205785231" sldId="272"/>
        </pc:sldMkLst>
        <pc:spChg chg="mod">
          <ac:chgData name="Gardner, Sarah" userId="91d39de5-f973-474c-a4b5-59bb0366fb8e" providerId="ADAL" clId="{073FCC1E-23CE-4C14-B822-94A531BAD81D}" dt="2023-04-10T17:32:57.600" v="152" actId="20577"/>
          <ac:spMkLst>
            <pc:docMk/>
            <pc:sldMk cId="3205785231" sldId="272"/>
            <ac:spMk id="2" creationId="{22F896CB-B5B4-1F98-E460-0D704F5AD48D}"/>
          </ac:spMkLst>
        </pc:spChg>
      </pc:sldChg>
      <pc:sldChg chg="modSp mod">
        <pc:chgData name="Gardner, Sarah" userId="91d39de5-f973-474c-a4b5-59bb0366fb8e" providerId="ADAL" clId="{073FCC1E-23CE-4C14-B822-94A531BAD81D}" dt="2023-04-11T09:59:48.438" v="2694" actId="20577"/>
        <pc:sldMkLst>
          <pc:docMk/>
          <pc:sldMk cId="1528143082" sldId="273"/>
        </pc:sldMkLst>
        <pc:spChg chg="mod">
          <ac:chgData name="Gardner, Sarah" userId="91d39de5-f973-474c-a4b5-59bb0366fb8e" providerId="ADAL" clId="{073FCC1E-23CE-4C14-B822-94A531BAD81D}" dt="2023-04-11T09:59:48.438" v="2694" actId="20577"/>
          <ac:spMkLst>
            <pc:docMk/>
            <pc:sldMk cId="1528143082" sldId="273"/>
            <ac:spMk id="2" creationId="{803D133B-9C3E-45F0-CAEA-B481DDACF187}"/>
          </ac:spMkLst>
        </pc:spChg>
        <pc:spChg chg="mod">
          <ac:chgData name="Gardner, Sarah" userId="91d39de5-f973-474c-a4b5-59bb0366fb8e" providerId="ADAL" clId="{073FCC1E-23CE-4C14-B822-94A531BAD81D}" dt="2023-04-11T09:58:13.358" v="2693" actId="20577"/>
          <ac:spMkLst>
            <pc:docMk/>
            <pc:sldMk cId="1528143082" sldId="273"/>
            <ac:spMk id="3" creationId="{F4580DD8-54A9-A2FC-5AFE-3C3A7E7C60DA}"/>
          </ac:spMkLst>
        </pc:spChg>
      </pc:sldChg>
      <pc:sldChg chg="addSp modSp mod">
        <pc:chgData name="Gardner, Sarah" userId="91d39de5-f973-474c-a4b5-59bb0366fb8e" providerId="ADAL" clId="{073FCC1E-23CE-4C14-B822-94A531BAD81D}" dt="2023-04-11T09:56:27.496" v="2683" actId="1076"/>
        <pc:sldMkLst>
          <pc:docMk/>
          <pc:sldMk cId="1815216516" sldId="275"/>
        </pc:sldMkLst>
        <pc:spChg chg="mod">
          <ac:chgData name="Gardner, Sarah" userId="91d39de5-f973-474c-a4b5-59bb0366fb8e" providerId="ADAL" clId="{073FCC1E-23CE-4C14-B822-94A531BAD81D}" dt="2023-04-11T09:56:19.715" v="2682" actId="27636"/>
          <ac:spMkLst>
            <pc:docMk/>
            <pc:sldMk cId="1815216516" sldId="275"/>
            <ac:spMk id="2" creationId="{55C66861-B58A-39FD-053E-42AA02A5A0DC}"/>
          </ac:spMkLst>
        </pc:spChg>
        <pc:spChg chg="mod">
          <ac:chgData name="Gardner, Sarah" userId="91d39de5-f973-474c-a4b5-59bb0366fb8e" providerId="ADAL" clId="{073FCC1E-23CE-4C14-B822-94A531BAD81D}" dt="2023-04-11T09:53:30.679" v="2205" actId="20577"/>
          <ac:spMkLst>
            <pc:docMk/>
            <pc:sldMk cId="1815216516" sldId="275"/>
            <ac:spMk id="3" creationId="{95FD0DFC-B170-2524-1502-A35B920C1065}"/>
          </ac:spMkLst>
        </pc:spChg>
        <pc:picChg chg="add mod">
          <ac:chgData name="Gardner, Sarah" userId="91d39de5-f973-474c-a4b5-59bb0366fb8e" providerId="ADAL" clId="{073FCC1E-23CE-4C14-B822-94A531BAD81D}" dt="2023-04-11T09:56:27.496" v="2683" actId="1076"/>
          <ac:picMkLst>
            <pc:docMk/>
            <pc:sldMk cId="1815216516" sldId="275"/>
            <ac:picMk id="5" creationId="{F31322EE-BC16-6511-F5D9-C119AEAFD8D9}"/>
          </ac:picMkLst>
        </pc:picChg>
      </pc:sldChg>
      <pc:sldChg chg="modSp mod ord">
        <pc:chgData name="Gardner, Sarah" userId="91d39de5-f973-474c-a4b5-59bb0366fb8e" providerId="ADAL" clId="{073FCC1E-23CE-4C14-B822-94A531BAD81D}" dt="2023-04-11T09:14:29.442" v="2193" actId="11"/>
        <pc:sldMkLst>
          <pc:docMk/>
          <pc:sldMk cId="3061004462" sldId="276"/>
        </pc:sldMkLst>
        <pc:spChg chg="mod">
          <ac:chgData name="Gardner, Sarah" userId="91d39de5-f973-474c-a4b5-59bb0366fb8e" providerId="ADAL" clId="{073FCC1E-23CE-4C14-B822-94A531BAD81D}" dt="2023-04-11T09:14:29.442" v="2193" actId="11"/>
          <ac:spMkLst>
            <pc:docMk/>
            <pc:sldMk cId="3061004462" sldId="276"/>
            <ac:spMk id="2" creationId="{B20FC435-6873-819A-0C30-38DB482D9761}"/>
          </ac:spMkLst>
        </pc:spChg>
        <pc:spChg chg="mod">
          <ac:chgData name="Gardner, Sarah" userId="91d39de5-f973-474c-a4b5-59bb0366fb8e" providerId="ADAL" clId="{073FCC1E-23CE-4C14-B822-94A531BAD81D}" dt="2023-04-11T09:12:24.969" v="2163" actId="20577"/>
          <ac:spMkLst>
            <pc:docMk/>
            <pc:sldMk cId="3061004462" sldId="276"/>
            <ac:spMk id="3" creationId="{3238721D-3F82-1BCA-8D38-FCE520D35C23}"/>
          </ac:spMkLst>
        </pc:spChg>
      </pc:sldChg>
      <pc:sldChg chg="new del">
        <pc:chgData name="Gardner, Sarah" userId="91d39de5-f973-474c-a4b5-59bb0366fb8e" providerId="ADAL" clId="{073FCC1E-23CE-4C14-B822-94A531BAD81D}" dt="2023-04-10T18:57:49.361" v="1432" actId="47"/>
        <pc:sldMkLst>
          <pc:docMk/>
          <pc:sldMk cId="4202105638" sldId="277"/>
        </pc:sldMkLst>
      </pc:sldChg>
      <pc:sldChg chg="modSp new mod">
        <pc:chgData name="Gardner, Sarah" userId="91d39de5-f973-474c-a4b5-59bb0366fb8e" providerId="ADAL" clId="{073FCC1E-23CE-4C14-B822-94A531BAD81D}" dt="2023-04-10T17:30:58.447" v="100" actId="313"/>
        <pc:sldMkLst>
          <pc:docMk/>
          <pc:sldMk cId="1295412998" sldId="278"/>
        </pc:sldMkLst>
        <pc:spChg chg="mod">
          <ac:chgData name="Gardner, Sarah" userId="91d39de5-f973-474c-a4b5-59bb0366fb8e" providerId="ADAL" clId="{073FCC1E-23CE-4C14-B822-94A531BAD81D}" dt="2023-04-10T17:30:58.447" v="100" actId="313"/>
          <ac:spMkLst>
            <pc:docMk/>
            <pc:sldMk cId="1295412998" sldId="278"/>
            <ac:spMk id="2" creationId="{F7895603-C462-9929-7791-2E708CFAB332}"/>
          </ac:spMkLst>
        </pc:spChg>
        <pc:spChg chg="mod">
          <ac:chgData name="Gardner, Sarah" userId="91d39de5-f973-474c-a4b5-59bb0366fb8e" providerId="ADAL" clId="{073FCC1E-23CE-4C14-B822-94A531BAD81D}" dt="2023-04-10T17:30:22.164" v="14" actId="20577"/>
          <ac:spMkLst>
            <pc:docMk/>
            <pc:sldMk cId="1295412998" sldId="278"/>
            <ac:spMk id="3" creationId="{1925B4EB-F22F-9418-EF48-B94AB899961F}"/>
          </ac:spMkLst>
        </pc:spChg>
      </pc:sldChg>
      <pc:sldChg chg="addSp delSp modSp new mod">
        <pc:chgData name="Gardner, Sarah" userId="91d39de5-f973-474c-a4b5-59bb0366fb8e" providerId="ADAL" clId="{073FCC1E-23CE-4C14-B822-94A531BAD81D}" dt="2023-04-10T17:56:04.476" v="704" actId="1076"/>
        <pc:sldMkLst>
          <pc:docMk/>
          <pc:sldMk cId="2145004651" sldId="279"/>
        </pc:sldMkLst>
        <pc:spChg chg="mod">
          <ac:chgData name="Gardner, Sarah" userId="91d39de5-f973-474c-a4b5-59bb0366fb8e" providerId="ADAL" clId="{073FCC1E-23CE-4C14-B822-94A531BAD81D}" dt="2023-04-10T17:54:29.722" v="626" actId="27636"/>
          <ac:spMkLst>
            <pc:docMk/>
            <pc:sldMk cId="2145004651" sldId="279"/>
            <ac:spMk id="2" creationId="{CD71BD24-C2FC-96E7-0FED-6FFD8B54F0B2}"/>
          </ac:spMkLst>
        </pc:spChg>
        <pc:spChg chg="mod">
          <ac:chgData name="Gardner, Sarah" userId="91d39de5-f973-474c-a4b5-59bb0366fb8e" providerId="ADAL" clId="{073FCC1E-23CE-4C14-B822-94A531BAD81D}" dt="2023-04-10T17:39:30.372" v="332" actId="20577"/>
          <ac:spMkLst>
            <pc:docMk/>
            <pc:sldMk cId="2145004651" sldId="279"/>
            <ac:spMk id="3" creationId="{7A381FC5-6C9B-1D5F-4377-024653115BFE}"/>
          </ac:spMkLst>
        </pc:spChg>
        <pc:spChg chg="del">
          <ac:chgData name="Gardner, Sarah" userId="91d39de5-f973-474c-a4b5-59bb0366fb8e" providerId="ADAL" clId="{073FCC1E-23CE-4C14-B822-94A531BAD81D}" dt="2023-04-10T17:55:49.348" v="687" actId="478"/>
          <ac:spMkLst>
            <pc:docMk/>
            <pc:sldMk cId="2145004651" sldId="279"/>
            <ac:spMk id="4" creationId="{17C87039-9FB1-5224-C128-DCE0BA63F0E0}"/>
          </ac:spMkLst>
        </pc:spChg>
        <pc:spChg chg="add mod">
          <ac:chgData name="Gardner, Sarah" userId="91d39de5-f973-474c-a4b5-59bb0366fb8e" providerId="ADAL" clId="{073FCC1E-23CE-4C14-B822-94A531BAD81D}" dt="2023-04-10T17:55:24.749" v="663" actId="1076"/>
          <ac:spMkLst>
            <pc:docMk/>
            <pc:sldMk cId="2145004651" sldId="279"/>
            <ac:spMk id="6" creationId="{3F21874A-E6F0-2668-CBB6-B0640D110FFD}"/>
          </ac:spMkLst>
        </pc:spChg>
        <pc:spChg chg="add mod">
          <ac:chgData name="Gardner, Sarah" userId="91d39de5-f973-474c-a4b5-59bb0366fb8e" providerId="ADAL" clId="{073FCC1E-23CE-4C14-B822-94A531BAD81D}" dt="2023-04-10T17:55:41.133" v="684" actId="1076"/>
          <ac:spMkLst>
            <pc:docMk/>
            <pc:sldMk cId="2145004651" sldId="279"/>
            <ac:spMk id="7" creationId="{96B9C5D3-F2FE-5E71-1DC2-A244FD4AAFD3}"/>
          </ac:spMkLst>
        </pc:spChg>
        <pc:spChg chg="add mod">
          <ac:chgData name="Gardner, Sarah" userId="91d39de5-f973-474c-a4b5-59bb0366fb8e" providerId="ADAL" clId="{073FCC1E-23CE-4C14-B822-94A531BAD81D}" dt="2023-04-10T17:56:04.476" v="704" actId="1076"/>
          <ac:spMkLst>
            <pc:docMk/>
            <pc:sldMk cId="2145004651" sldId="279"/>
            <ac:spMk id="8" creationId="{D67730E5-6FA3-C786-8284-052E5023DCC6}"/>
          </ac:spMkLst>
        </pc:spChg>
        <pc:graphicFrameChg chg="add mod modGraphic">
          <ac:chgData name="Gardner, Sarah" userId="91d39de5-f973-474c-a4b5-59bb0366fb8e" providerId="ADAL" clId="{073FCC1E-23CE-4C14-B822-94A531BAD81D}" dt="2023-04-10T17:55:07.092" v="652" actId="1076"/>
          <ac:graphicFrameMkLst>
            <pc:docMk/>
            <pc:sldMk cId="2145004651" sldId="279"/>
            <ac:graphicFrameMk id="5" creationId="{0E6494CA-30F3-91AE-FDB6-A7071BF5D40E}"/>
          </ac:graphicFrameMkLst>
        </pc:graphicFrameChg>
      </pc:sldChg>
      <pc:sldChg chg="modSp new del mod">
        <pc:chgData name="Gardner, Sarah" userId="91d39de5-f973-474c-a4b5-59bb0366fb8e" providerId="ADAL" clId="{073FCC1E-23CE-4C14-B822-94A531BAD81D}" dt="2023-04-10T18:57:59.586" v="1433" actId="47"/>
        <pc:sldMkLst>
          <pc:docMk/>
          <pc:sldMk cId="1388826283" sldId="280"/>
        </pc:sldMkLst>
        <pc:spChg chg="mod">
          <ac:chgData name="Gardner, Sarah" userId="91d39de5-f973-474c-a4b5-59bb0366fb8e" providerId="ADAL" clId="{073FCC1E-23CE-4C14-B822-94A531BAD81D}" dt="2023-04-10T18:38:57.628" v="966" actId="5793"/>
          <ac:spMkLst>
            <pc:docMk/>
            <pc:sldMk cId="1388826283" sldId="280"/>
            <ac:spMk id="3" creationId="{D6AC56D2-5551-917C-E545-2E42E41DB244}"/>
          </ac:spMkLst>
        </pc:spChg>
      </pc:sldChg>
      <pc:sldChg chg="addSp delSp modSp mod modAnim">
        <pc:chgData name="Gardner, Sarah" userId="91d39de5-f973-474c-a4b5-59bb0366fb8e" providerId="ADAL" clId="{073FCC1E-23CE-4C14-B822-94A531BAD81D}" dt="2023-04-10T19:30:41.279" v="1837" actId="1076"/>
        <pc:sldMkLst>
          <pc:docMk/>
          <pc:sldMk cId="333374756" sldId="320"/>
        </pc:sldMkLst>
        <pc:spChg chg="del mod">
          <ac:chgData name="Gardner, Sarah" userId="91d39de5-f973-474c-a4b5-59bb0366fb8e" providerId="ADAL" clId="{073FCC1E-23CE-4C14-B822-94A531BAD81D}" dt="2023-04-10T18:44:22.038" v="1027" actId="478"/>
          <ac:spMkLst>
            <pc:docMk/>
            <pc:sldMk cId="333374756" sldId="320"/>
            <ac:spMk id="2" creationId="{B76E4B25-4DEE-4AD5-A823-A9436BF6CFE1}"/>
          </ac:spMkLst>
        </pc:spChg>
        <pc:spChg chg="mod">
          <ac:chgData name="Gardner, Sarah" userId="91d39de5-f973-474c-a4b5-59bb0366fb8e" providerId="ADAL" clId="{073FCC1E-23CE-4C14-B822-94A531BAD81D}" dt="2023-04-10T18:44:05.882" v="1026" actId="20577"/>
          <ac:spMkLst>
            <pc:docMk/>
            <pc:sldMk cId="333374756" sldId="320"/>
            <ac:spMk id="4" creationId="{E943F1DD-FE3B-41FE-82E6-0B24FEF94A21}"/>
          </ac:spMkLst>
        </pc:spChg>
        <pc:spChg chg="add mod">
          <ac:chgData name="Gardner, Sarah" userId="91d39de5-f973-474c-a4b5-59bb0366fb8e" providerId="ADAL" clId="{073FCC1E-23CE-4C14-B822-94A531BAD81D}" dt="2023-04-10T18:44:28.951" v="1051" actId="5793"/>
          <ac:spMkLst>
            <pc:docMk/>
            <pc:sldMk cId="333374756" sldId="320"/>
            <ac:spMk id="6" creationId="{C9950B96-D6B2-3C65-EE92-0C945AC63664}"/>
          </ac:spMkLst>
        </pc:spChg>
        <pc:spChg chg="mod">
          <ac:chgData name="Gardner, Sarah" userId="91d39de5-f973-474c-a4b5-59bb0366fb8e" providerId="ADAL" clId="{073FCC1E-23CE-4C14-B822-94A531BAD81D}" dt="2023-04-10T19:30:09.861" v="1832" actId="20577"/>
          <ac:spMkLst>
            <pc:docMk/>
            <pc:sldMk cId="333374756" sldId="320"/>
            <ac:spMk id="8" creationId="{22147629-EA9D-424A-AC18-475377BA3313}"/>
          </ac:spMkLst>
        </pc:spChg>
        <pc:spChg chg="mod">
          <ac:chgData name="Gardner, Sarah" userId="91d39de5-f973-474c-a4b5-59bb0366fb8e" providerId="ADAL" clId="{073FCC1E-23CE-4C14-B822-94A531BAD81D}" dt="2023-04-10T19:29:47.958" v="1816" actId="20577"/>
          <ac:spMkLst>
            <pc:docMk/>
            <pc:sldMk cId="333374756" sldId="320"/>
            <ac:spMk id="9" creationId="{FABFF41C-3E09-4F35-82B8-D36E74C930A4}"/>
          </ac:spMkLst>
        </pc:spChg>
        <pc:spChg chg="mod">
          <ac:chgData name="Gardner, Sarah" userId="91d39de5-f973-474c-a4b5-59bb0366fb8e" providerId="ADAL" clId="{073FCC1E-23CE-4C14-B822-94A531BAD81D}" dt="2023-04-10T19:29:05.342" v="1778" actId="20577"/>
          <ac:spMkLst>
            <pc:docMk/>
            <pc:sldMk cId="333374756" sldId="320"/>
            <ac:spMk id="15" creationId="{12DF121C-49C2-483A-9F28-FAA9245E6EF7}"/>
          </ac:spMkLst>
        </pc:spChg>
        <pc:spChg chg="mod">
          <ac:chgData name="Gardner, Sarah" userId="91d39de5-f973-474c-a4b5-59bb0366fb8e" providerId="ADAL" clId="{073FCC1E-23CE-4C14-B822-94A531BAD81D}" dt="2023-04-10T19:29:07.286" v="1779" actId="20577"/>
          <ac:spMkLst>
            <pc:docMk/>
            <pc:sldMk cId="333374756" sldId="320"/>
            <ac:spMk id="16" creationId="{AB037768-B836-43E0-9EAE-A63CE1894001}"/>
          </ac:spMkLst>
        </pc:spChg>
        <pc:spChg chg="mod">
          <ac:chgData name="Gardner, Sarah" userId="91d39de5-f973-474c-a4b5-59bb0366fb8e" providerId="ADAL" clId="{073FCC1E-23CE-4C14-B822-94A531BAD81D}" dt="2023-04-10T19:30:37.577" v="1836" actId="20577"/>
          <ac:spMkLst>
            <pc:docMk/>
            <pc:sldMk cId="333374756" sldId="320"/>
            <ac:spMk id="17" creationId="{0696C87D-4466-419A-A007-BAD17D568B67}"/>
          </ac:spMkLst>
        </pc:spChg>
        <pc:spChg chg="mod">
          <ac:chgData name="Gardner, Sarah" userId="91d39de5-f973-474c-a4b5-59bb0366fb8e" providerId="ADAL" clId="{073FCC1E-23CE-4C14-B822-94A531BAD81D}" dt="2023-04-10T19:30:18.133" v="1835" actId="1076"/>
          <ac:spMkLst>
            <pc:docMk/>
            <pc:sldMk cId="333374756" sldId="320"/>
            <ac:spMk id="18" creationId="{A6484A77-522A-4D57-90DF-6E9E3A00968E}"/>
          </ac:spMkLst>
        </pc:spChg>
        <pc:spChg chg="mod">
          <ac:chgData name="Gardner, Sarah" userId="91d39de5-f973-474c-a4b5-59bb0366fb8e" providerId="ADAL" clId="{073FCC1E-23CE-4C14-B822-94A531BAD81D}" dt="2023-04-10T19:29:21.372" v="1783" actId="20577"/>
          <ac:spMkLst>
            <pc:docMk/>
            <pc:sldMk cId="333374756" sldId="320"/>
            <ac:spMk id="19" creationId="{30ECBE68-7FB4-4AFA-9378-9400C6F80DB1}"/>
          </ac:spMkLst>
        </pc:spChg>
        <pc:spChg chg="mod">
          <ac:chgData name="Gardner, Sarah" userId="91d39de5-f973-474c-a4b5-59bb0366fb8e" providerId="ADAL" clId="{073FCC1E-23CE-4C14-B822-94A531BAD81D}" dt="2023-04-10T19:29:23.909" v="1784" actId="20577"/>
          <ac:spMkLst>
            <pc:docMk/>
            <pc:sldMk cId="333374756" sldId="320"/>
            <ac:spMk id="20" creationId="{3F44F2CA-4DDD-4D03-B1CB-0BDC96674212}"/>
          </ac:spMkLst>
        </pc:spChg>
        <pc:spChg chg="mod">
          <ac:chgData name="Gardner, Sarah" userId="91d39de5-f973-474c-a4b5-59bb0366fb8e" providerId="ADAL" clId="{073FCC1E-23CE-4C14-B822-94A531BAD81D}" dt="2023-04-10T19:29:25.550" v="1785" actId="20577"/>
          <ac:spMkLst>
            <pc:docMk/>
            <pc:sldMk cId="333374756" sldId="320"/>
            <ac:spMk id="21" creationId="{3083175E-B620-40BC-9A8B-1EAD62C1AB08}"/>
          </ac:spMkLst>
        </pc:spChg>
        <pc:spChg chg="mod">
          <ac:chgData name="Gardner, Sarah" userId="91d39de5-f973-474c-a4b5-59bb0366fb8e" providerId="ADAL" clId="{073FCC1E-23CE-4C14-B822-94A531BAD81D}" dt="2023-04-10T19:29:26.872" v="1786" actId="20577"/>
          <ac:spMkLst>
            <pc:docMk/>
            <pc:sldMk cId="333374756" sldId="320"/>
            <ac:spMk id="22" creationId="{F957FA48-2CE7-4E21-B6FA-CDB1BE61B90B}"/>
          </ac:spMkLst>
        </pc:spChg>
        <pc:spChg chg="mod">
          <ac:chgData name="Gardner, Sarah" userId="91d39de5-f973-474c-a4b5-59bb0366fb8e" providerId="ADAL" clId="{073FCC1E-23CE-4C14-B822-94A531BAD81D}" dt="2023-04-10T19:29:28.494" v="1788" actId="20577"/>
          <ac:spMkLst>
            <pc:docMk/>
            <pc:sldMk cId="333374756" sldId="320"/>
            <ac:spMk id="23" creationId="{6ED97FFF-6B25-49C7-A287-E089C034E9A1}"/>
          </ac:spMkLst>
        </pc:spChg>
        <pc:grpChg chg="mod">
          <ac:chgData name="Gardner, Sarah" userId="91d39de5-f973-474c-a4b5-59bb0366fb8e" providerId="ADAL" clId="{073FCC1E-23CE-4C14-B822-94A531BAD81D}" dt="2023-04-10T19:30:41.279" v="1837" actId="1076"/>
          <ac:grpSpMkLst>
            <pc:docMk/>
            <pc:sldMk cId="333374756" sldId="320"/>
            <ac:grpSpMk id="80" creationId="{B260CF9B-4F82-4A39-840D-013BA8F43D21}"/>
          </ac:grpSpMkLst>
        </pc:grpChg>
        <pc:cxnChg chg="mod">
          <ac:chgData name="Gardner, Sarah" userId="91d39de5-f973-474c-a4b5-59bb0366fb8e" providerId="ADAL" clId="{073FCC1E-23CE-4C14-B822-94A531BAD81D}" dt="2023-04-10T19:29:47.958" v="1816" actId="20577"/>
          <ac:cxnSpMkLst>
            <pc:docMk/>
            <pc:sldMk cId="333374756" sldId="320"/>
            <ac:cxnSpMk id="25" creationId="{1AA2CBDC-416A-4E74-B0A0-8BB275D2EF98}"/>
          </ac:cxnSpMkLst>
        </pc:cxnChg>
        <pc:cxnChg chg="mod">
          <ac:chgData name="Gardner, Sarah" userId="91d39de5-f973-474c-a4b5-59bb0366fb8e" providerId="ADAL" clId="{073FCC1E-23CE-4C14-B822-94A531BAD81D}" dt="2023-04-10T19:29:05.342" v="1778" actId="20577"/>
          <ac:cxnSpMkLst>
            <pc:docMk/>
            <pc:sldMk cId="333374756" sldId="320"/>
            <ac:cxnSpMk id="27" creationId="{7AE2A929-4E75-45BC-9A22-B315BA77E7E2}"/>
          </ac:cxnSpMkLst>
        </pc:cxnChg>
        <pc:cxnChg chg="mod">
          <ac:chgData name="Gardner, Sarah" userId="91d39de5-f973-474c-a4b5-59bb0366fb8e" providerId="ADAL" clId="{073FCC1E-23CE-4C14-B822-94A531BAD81D}" dt="2023-04-10T19:29:07.286" v="1779" actId="20577"/>
          <ac:cxnSpMkLst>
            <pc:docMk/>
            <pc:sldMk cId="333374756" sldId="320"/>
            <ac:cxnSpMk id="29" creationId="{95EA68B7-457F-4147-BA39-11F28EEA0242}"/>
          </ac:cxnSpMkLst>
        </pc:cxnChg>
        <pc:cxnChg chg="mod">
          <ac:chgData name="Gardner, Sarah" userId="91d39de5-f973-474c-a4b5-59bb0366fb8e" providerId="ADAL" clId="{073FCC1E-23CE-4C14-B822-94A531BAD81D}" dt="2023-04-10T19:30:37.577" v="1836" actId="20577"/>
          <ac:cxnSpMkLst>
            <pc:docMk/>
            <pc:sldMk cId="333374756" sldId="320"/>
            <ac:cxnSpMk id="31" creationId="{400BBA03-CEA0-4129-8338-6C3B1BE373AA}"/>
          </ac:cxnSpMkLst>
        </pc:cxnChg>
        <pc:cxnChg chg="mod">
          <ac:chgData name="Gardner, Sarah" userId="91d39de5-f973-474c-a4b5-59bb0366fb8e" providerId="ADAL" clId="{073FCC1E-23CE-4C14-B822-94A531BAD81D}" dt="2023-04-10T19:30:18.133" v="1835" actId="1076"/>
          <ac:cxnSpMkLst>
            <pc:docMk/>
            <pc:sldMk cId="333374756" sldId="320"/>
            <ac:cxnSpMk id="33" creationId="{8BB0D444-17C7-438E-88BA-58206D3F5C7C}"/>
          </ac:cxnSpMkLst>
        </pc:cxnChg>
        <pc:cxnChg chg="mod">
          <ac:chgData name="Gardner, Sarah" userId="91d39de5-f973-474c-a4b5-59bb0366fb8e" providerId="ADAL" clId="{073FCC1E-23CE-4C14-B822-94A531BAD81D}" dt="2023-04-10T19:29:21.372" v="1783" actId="20577"/>
          <ac:cxnSpMkLst>
            <pc:docMk/>
            <pc:sldMk cId="333374756" sldId="320"/>
            <ac:cxnSpMk id="35" creationId="{3340FE0A-4594-409F-83A0-E7ACD3C6163F}"/>
          </ac:cxnSpMkLst>
        </pc:cxnChg>
        <pc:cxnChg chg="mod">
          <ac:chgData name="Gardner, Sarah" userId="91d39de5-f973-474c-a4b5-59bb0366fb8e" providerId="ADAL" clId="{073FCC1E-23CE-4C14-B822-94A531BAD81D}" dt="2023-04-10T19:29:23.909" v="1784" actId="20577"/>
          <ac:cxnSpMkLst>
            <pc:docMk/>
            <pc:sldMk cId="333374756" sldId="320"/>
            <ac:cxnSpMk id="37" creationId="{50CCDE1C-EB0D-4D17-A903-3516E66F1EBD}"/>
          </ac:cxnSpMkLst>
        </pc:cxnChg>
        <pc:cxnChg chg="mod">
          <ac:chgData name="Gardner, Sarah" userId="91d39de5-f973-474c-a4b5-59bb0366fb8e" providerId="ADAL" clId="{073FCC1E-23CE-4C14-B822-94A531BAD81D}" dt="2023-04-10T19:29:25.550" v="1785" actId="20577"/>
          <ac:cxnSpMkLst>
            <pc:docMk/>
            <pc:sldMk cId="333374756" sldId="320"/>
            <ac:cxnSpMk id="39" creationId="{5AE7A9A2-F014-4226-8091-59A3388268CB}"/>
          </ac:cxnSpMkLst>
        </pc:cxnChg>
        <pc:cxnChg chg="mod">
          <ac:chgData name="Gardner, Sarah" userId="91d39de5-f973-474c-a4b5-59bb0366fb8e" providerId="ADAL" clId="{073FCC1E-23CE-4C14-B822-94A531BAD81D}" dt="2023-04-10T19:29:28.494" v="1788" actId="20577"/>
          <ac:cxnSpMkLst>
            <pc:docMk/>
            <pc:sldMk cId="333374756" sldId="320"/>
            <ac:cxnSpMk id="43" creationId="{9F2C7004-D56C-4C2E-B604-4754F7CABA88}"/>
          </ac:cxnSpMkLst>
        </pc:cxnChg>
        <pc:cxnChg chg="mod">
          <ac:chgData name="Gardner, Sarah" userId="91d39de5-f973-474c-a4b5-59bb0366fb8e" providerId="ADAL" clId="{073FCC1E-23CE-4C14-B822-94A531BAD81D}" dt="2023-04-10T19:30:41.279" v="1837" actId="1076"/>
          <ac:cxnSpMkLst>
            <pc:docMk/>
            <pc:sldMk cId="333374756" sldId="320"/>
            <ac:cxnSpMk id="181" creationId="{F2B29563-D5BE-408E-BF23-D9D2E964C92A}"/>
          </ac:cxnSpMkLst>
        </pc:cxnChg>
        <pc:cxnChg chg="mod">
          <ac:chgData name="Gardner, Sarah" userId="91d39de5-f973-474c-a4b5-59bb0366fb8e" providerId="ADAL" clId="{073FCC1E-23CE-4C14-B822-94A531BAD81D}" dt="2023-04-10T19:29:05.342" v="1778" actId="20577"/>
          <ac:cxnSpMkLst>
            <pc:docMk/>
            <pc:sldMk cId="333374756" sldId="320"/>
            <ac:cxnSpMk id="183" creationId="{C6DD29ED-A688-4755-BB9F-13D6F4B4FCFE}"/>
          </ac:cxnSpMkLst>
        </pc:cxnChg>
        <pc:cxnChg chg="mod">
          <ac:chgData name="Gardner, Sarah" userId="91d39de5-f973-474c-a4b5-59bb0366fb8e" providerId="ADAL" clId="{073FCC1E-23CE-4C14-B822-94A531BAD81D}" dt="2023-04-10T19:29:07.286" v="1779" actId="20577"/>
          <ac:cxnSpMkLst>
            <pc:docMk/>
            <pc:sldMk cId="333374756" sldId="320"/>
            <ac:cxnSpMk id="187" creationId="{9847414A-AC85-4456-854A-0D1E1B0AA6B4}"/>
          </ac:cxnSpMkLst>
        </pc:cxnChg>
        <pc:cxnChg chg="mod">
          <ac:chgData name="Gardner, Sarah" userId="91d39de5-f973-474c-a4b5-59bb0366fb8e" providerId="ADAL" clId="{073FCC1E-23CE-4C14-B822-94A531BAD81D}" dt="2023-04-10T19:30:37.577" v="1836" actId="20577"/>
          <ac:cxnSpMkLst>
            <pc:docMk/>
            <pc:sldMk cId="333374756" sldId="320"/>
            <ac:cxnSpMk id="189" creationId="{49B70AA6-2723-44E4-89C7-D5F983210340}"/>
          </ac:cxnSpMkLst>
        </pc:cxnChg>
        <pc:cxnChg chg="mod">
          <ac:chgData name="Gardner, Sarah" userId="91d39de5-f973-474c-a4b5-59bb0366fb8e" providerId="ADAL" clId="{073FCC1E-23CE-4C14-B822-94A531BAD81D}" dt="2023-04-10T19:30:18.133" v="1835" actId="1076"/>
          <ac:cxnSpMkLst>
            <pc:docMk/>
            <pc:sldMk cId="333374756" sldId="320"/>
            <ac:cxnSpMk id="191" creationId="{6F8256FC-7C4E-43FE-BBE6-09C1EC158023}"/>
          </ac:cxnSpMkLst>
        </pc:cxnChg>
        <pc:cxnChg chg="mod">
          <ac:chgData name="Gardner, Sarah" userId="91d39de5-f973-474c-a4b5-59bb0366fb8e" providerId="ADAL" clId="{073FCC1E-23CE-4C14-B822-94A531BAD81D}" dt="2023-04-10T19:29:21.372" v="1783" actId="20577"/>
          <ac:cxnSpMkLst>
            <pc:docMk/>
            <pc:sldMk cId="333374756" sldId="320"/>
            <ac:cxnSpMk id="193" creationId="{E1F59F85-59AC-4E63-84F6-DB150E705E6F}"/>
          </ac:cxnSpMkLst>
        </pc:cxnChg>
        <pc:cxnChg chg="mod">
          <ac:chgData name="Gardner, Sarah" userId="91d39de5-f973-474c-a4b5-59bb0366fb8e" providerId="ADAL" clId="{073FCC1E-23CE-4C14-B822-94A531BAD81D}" dt="2023-04-10T19:29:23.909" v="1784" actId="20577"/>
          <ac:cxnSpMkLst>
            <pc:docMk/>
            <pc:sldMk cId="333374756" sldId="320"/>
            <ac:cxnSpMk id="195" creationId="{56A3202F-2601-42E3-9DC8-763369868A9E}"/>
          </ac:cxnSpMkLst>
        </pc:cxnChg>
        <pc:cxnChg chg="mod">
          <ac:chgData name="Gardner, Sarah" userId="91d39de5-f973-474c-a4b5-59bb0366fb8e" providerId="ADAL" clId="{073FCC1E-23CE-4C14-B822-94A531BAD81D}" dt="2023-04-10T19:29:25.550" v="1785" actId="20577"/>
          <ac:cxnSpMkLst>
            <pc:docMk/>
            <pc:sldMk cId="333374756" sldId="320"/>
            <ac:cxnSpMk id="197" creationId="{DD1661A2-528B-4B63-B058-ACDD17F2060A}"/>
          </ac:cxnSpMkLst>
        </pc:cxnChg>
        <pc:cxnChg chg="mod">
          <ac:chgData name="Gardner, Sarah" userId="91d39de5-f973-474c-a4b5-59bb0366fb8e" providerId="ADAL" clId="{073FCC1E-23CE-4C14-B822-94A531BAD81D}" dt="2023-04-10T19:29:26.872" v="1786" actId="20577"/>
          <ac:cxnSpMkLst>
            <pc:docMk/>
            <pc:sldMk cId="333374756" sldId="320"/>
            <ac:cxnSpMk id="199" creationId="{84C57BEE-D35D-44EE-9844-9561D9F82E16}"/>
          </ac:cxnSpMkLst>
        </pc:cxnChg>
        <pc:cxnChg chg="mod">
          <ac:chgData name="Gardner, Sarah" userId="91d39de5-f973-474c-a4b5-59bb0366fb8e" providerId="ADAL" clId="{073FCC1E-23CE-4C14-B822-94A531BAD81D}" dt="2023-04-10T19:29:28.494" v="1788" actId="20577"/>
          <ac:cxnSpMkLst>
            <pc:docMk/>
            <pc:sldMk cId="333374756" sldId="320"/>
            <ac:cxnSpMk id="201" creationId="{EDD52FA8-2DD7-4957-872E-F3284D1C5337}"/>
          </ac:cxnSpMkLst>
        </pc:cxnChg>
      </pc:sldChg>
      <pc:sldChg chg="addSp delSp modSp new mod modAnim">
        <pc:chgData name="Gardner, Sarah" userId="91d39de5-f973-474c-a4b5-59bb0366fb8e" providerId="ADAL" clId="{073FCC1E-23CE-4C14-B822-94A531BAD81D}" dt="2023-04-10T18:50:42.520" v="1186" actId="14100"/>
        <pc:sldMkLst>
          <pc:docMk/>
          <pc:sldMk cId="2338446681" sldId="321"/>
        </pc:sldMkLst>
        <pc:spChg chg="del">
          <ac:chgData name="Gardner, Sarah" userId="91d39de5-f973-474c-a4b5-59bb0366fb8e" providerId="ADAL" clId="{073FCC1E-23CE-4C14-B822-94A531BAD81D}" dt="2023-04-10T18:46:13.800" v="1055" actId="478"/>
          <ac:spMkLst>
            <pc:docMk/>
            <pc:sldMk cId="2338446681" sldId="321"/>
            <ac:spMk id="2" creationId="{456319F3-AD5F-D93E-4FCB-1C970C6A7C60}"/>
          </ac:spMkLst>
        </pc:spChg>
        <pc:spChg chg="del mod">
          <ac:chgData name="Gardner, Sarah" userId="91d39de5-f973-474c-a4b5-59bb0366fb8e" providerId="ADAL" clId="{073FCC1E-23CE-4C14-B822-94A531BAD81D}" dt="2023-04-10T18:47:48.154" v="1087" actId="478"/>
          <ac:spMkLst>
            <pc:docMk/>
            <pc:sldMk cId="2338446681" sldId="321"/>
            <ac:spMk id="3" creationId="{ACBEF221-D2CA-60CA-8228-4F6F4BC7AD25}"/>
          </ac:spMkLst>
        </pc:spChg>
        <pc:spChg chg="mod">
          <ac:chgData name="Gardner, Sarah" userId="91d39de5-f973-474c-a4b5-59bb0366fb8e" providerId="ADAL" clId="{073FCC1E-23CE-4C14-B822-94A531BAD81D}" dt="2023-04-10T18:46:25.249" v="1085" actId="20577"/>
          <ac:spMkLst>
            <pc:docMk/>
            <pc:sldMk cId="2338446681" sldId="321"/>
            <ac:spMk id="4" creationId="{67DB4FE3-3DC3-9A80-B244-E08C106D689E}"/>
          </ac:spMkLst>
        </pc:spChg>
        <pc:spChg chg="add mod">
          <ac:chgData name="Gardner, Sarah" userId="91d39de5-f973-474c-a4b5-59bb0366fb8e" providerId="ADAL" clId="{073FCC1E-23CE-4C14-B822-94A531BAD81D}" dt="2023-04-10T18:48:07.986" v="1110" actId="20577"/>
          <ac:spMkLst>
            <pc:docMk/>
            <pc:sldMk cId="2338446681" sldId="321"/>
            <ac:spMk id="6" creationId="{13FB0482-5D9C-666B-D20E-7FAA498C6BC6}"/>
          </ac:spMkLst>
        </pc:spChg>
        <pc:spChg chg="add mod">
          <ac:chgData name="Gardner, Sarah" userId="91d39de5-f973-474c-a4b5-59bb0366fb8e" providerId="ADAL" clId="{073FCC1E-23CE-4C14-B822-94A531BAD81D}" dt="2023-04-10T18:48:14.204" v="1113" actId="1076"/>
          <ac:spMkLst>
            <pc:docMk/>
            <pc:sldMk cId="2338446681" sldId="321"/>
            <ac:spMk id="7" creationId="{9C2FB9A8-464F-C64B-C10C-51956EC1C5D6}"/>
          </ac:spMkLst>
        </pc:spChg>
        <pc:spChg chg="add mod">
          <ac:chgData name="Gardner, Sarah" userId="91d39de5-f973-474c-a4b5-59bb0366fb8e" providerId="ADAL" clId="{073FCC1E-23CE-4C14-B822-94A531BAD81D}" dt="2023-04-10T18:48:18.928" v="1115" actId="1076"/>
          <ac:spMkLst>
            <pc:docMk/>
            <pc:sldMk cId="2338446681" sldId="321"/>
            <ac:spMk id="8" creationId="{0144DF32-4177-7B61-0C86-3658D0B85444}"/>
          </ac:spMkLst>
        </pc:spChg>
        <pc:spChg chg="add mod">
          <ac:chgData name="Gardner, Sarah" userId="91d39de5-f973-474c-a4b5-59bb0366fb8e" providerId="ADAL" clId="{073FCC1E-23CE-4C14-B822-94A531BAD81D}" dt="2023-04-10T18:48:23.027" v="1117" actId="1076"/>
          <ac:spMkLst>
            <pc:docMk/>
            <pc:sldMk cId="2338446681" sldId="321"/>
            <ac:spMk id="9" creationId="{29860E4E-2DFC-FEBD-A626-B671E7946145}"/>
          </ac:spMkLst>
        </pc:spChg>
        <pc:spChg chg="add mod">
          <ac:chgData name="Gardner, Sarah" userId="91d39de5-f973-474c-a4b5-59bb0366fb8e" providerId="ADAL" clId="{073FCC1E-23CE-4C14-B822-94A531BAD81D}" dt="2023-04-10T18:48:26.701" v="1119" actId="1076"/>
          <ac:spMkLst>
            <pc:docMk/>
            <pc:sldMk cId="2338446681" sldId="321"/>
            <ac:spMk id="10" creationId="{56306CC2-DEA1-4747-E9EC-DB44E80631DD}"/>
          </ac:spMkLst>
        </pc:spChg>
        <pc:spChg chg="add mod">
          <ac:chgData name="Gardner, Sarah" userId="91d39de5-f973-474c-a4b5-59bb0366fb8e" providerId="ADAL" clId="{073FCC1E-23CE-4C14-B822-94A531BAD81D}" dt="2023-04-10T18:48:30.570" v="1121" actId="1076"/>
          <ac:spMkLst>
            <pc:docMk/>
            <pc:sldMk cId="2338446681" sldId="321"/>
            <ac:spMk id="11" creationId="{50790019-30A5-054E-065B-24A09B45BD22}"/>
          </ac:spMkLst>
        </pc:spChg>
        <pc:spChg chg="add mod">
          <ac:chgData name="Gardner, Sarah" userId="91d39de5-f973-474c-a4b5-59bb0366fb8e" providerId="ADAL" clId="{073FCC1E-23CE-4C14-B822-94A531BAD81D}" dt="2023-04-10T18:48:33.459" v="1123" actId="1076"/>
          <ac:spMkLst>
            <pc:docMk/>
            <pc:sldMk cId="2338446681" sldId="321"/>
            <ac:spMk id="12" creationId="{1392A3D7-70D2-0808-D014-7A6A3195773C}"/>
          </ac:spMkLst>
        </pc:spChg>
        <pc:spChg chg="add mod">
          <ac:chgData name="Gardner, Sarah" userId="91d39de5-f973-474c-a4b5-59bb0366fb8e" providerId="ADAL" clId="{073FCC1E-23CE-4C14-B822-94A531BAD81D}" dt="2023-04-10T18:48:37.582" v="1125" actId="1076"/>
          <ac:spMkLst>
            <pc:docMk/>
            <pc:sldMk cId="2338446681" sldId="321"/>
            <ac:spMk id="13" creationId="{2A4162A5-A149-94E8-6DB7-34FD0ADE36C1}"/>
          </ac:spMkLst>
        </pc:spChg>
        <pc:spChg chg="add mod">
          <ac:chgData name="Gardner, Sarah" userId="91d39de5-f973-474c-a4b5-59bb0366fb8e" providerId="ADAL" clId="{073FCC1E-23CE-4C14-B822-94A531BAD81D}" dt="2023-04-10T18:48:40.485" v="1127" actId="1076"/>
          <ac:spMkLst>
            <pc:docMk/>
            <pc:sldMk cId="2338446681" sldId="321"/>
            <ac:spMk id="14" creationId="{98DD728D-7558-8132-0DB4-68933941A36A}"/>
          </ac:spMkLst>
        </pc:spChg>
        <pc:spChg chg="add mod">
          <ac:chgData name="Gardner, Sarah" userId="91d39de5-f973-474c-a4b5-59bb0366fb8e" providerId="ADAL" clId="{073FCC1E-23CE-4C14-B822-94A531BAD81D}" dt="2023-04-10T18:49:00.344" v="1147" actId="20577"/>
          <ac:spMkLst>
            <pc:docMk/>
            <pc:sldMk cId="2338446681" sldId="321"/>
            <ac:spMk id="15" creationId="{7CA032C3-71C5-5569-B459-419E99B0AFB7}"/>
          </ac:spMkLst>
        </pc:spChg>
        <pc:spChg chg="add mod">
          <ac:chgData name="Gardner, Sarah" userId="91d39de5-f973-474c-a4b5-59bb0366fb8e" providerId="ADAL" clId="{073FCC1E-23CE-4C14-B822-94A531BAD81D}" dt="2023-04-10T18:49:02.506" v="1149" actId="20577"/>
          <ac:spMkLst>
            <pc:docMk/>
            <pc:sldMk cId="2338446681" sldId="321"/>
            <ac:spMk id="16" creationId="{4E14D38A-A2C4-0BEE-4FE9-E42C60201D06}"/>
          </ac:spMkLst>
        </pc:spChg>
        <pc:spChg chg="add mod">
          <ac:chgData name="Gardner, Sarah" userId="91d39de5-f973-474c-a4b5-59bb0366fb8e" providerId="ADAL" clId="{073FCC1E-23CE-4C14-B822-94A531BAD81D}" dt="2023-04-10T18:49:11.190" v="1154" actId="1076"/>
          <ac:spMkLst>
            <pc:docMk/>
            <pc:sldMk cId="2338446681" sldId="321"/>
            <ac:spMk id="17" creationId="{38F63EA6-03C1-1AF5-02A7-046703099F40}"/>
          </ac:spMkLst>
        </pc:spChg>
        <pc:cxnChg chg="add mod">
          <ac:chgData name="Gardner, Sarah" userId="91d39de5-f973-474c-a4b5-59bb0366fb8e" providerId="ADAL" clId="{073FCC1E-23CE-4C14-B822-94A531BAD81D}" dt="2023-04-10T18:49:43.887" v="1157" actId="14100"/>
          <ac:cxnSpMkLst>
            <pc:docMk/>
            <pc:sldMk cId="2338446681" sldId="321"/>
            <ac:cxnSpMk id="18" creationId="{32554219-67B4-920B-1473-307AE1D150E3}"/>
          </ac:cxnSpMkLst>
        </pc:cxnChg>
        <pc:cxnChg chg="add mod">
          <ac:chgData name="Gardner, Sarah" userId="91d39de5-f973-474c-a4b5-59bb0366fb8e" providerId="ADAL" clId="{073FCC1E-23CE-4C14-B822-94A531BAD81D}" dt="2023-04-10T18:49:50.121" v="1160" actId="14100"/>
          <ac:cxnSpMkLst>
            <pc:docMk/>
            <pc:sldMk cId="2338446681" sldId="321"/>
            <ac:cxnSpMk id="21" creationId="{C152EC7C-AD2B-3727-27EE-C86EBE81BBB1}"/>
          </ac:cxnSpMkLst>
        </pc:cxnChg>
        <pc:cxnChg chg="add mod">
          <ac:chgData name="Gardner, Sarah" userId="91d39de5-f973-474c-a4b5-59bb0366fb8e" providerId="ADAL" clId="{073FCC1E-23CE-4C14-B822-94A531BAD81D}" dt="2023-04-10T18:49:56.629" v="1163" actId="14100"/>
          <ac:cxnSpMkLst>
            <pc:docMk/>
            <pc:sldMk cId="2338446681" sldId="321"/>
            <ac:cxnSpMk id="24" creationId="{5401800C-6725-0899-4AC7-E6B246DD9E4F}"/>
          </ac:cxnSpMkLst>
        </pc:cxnChg>
        <pc:cxnChg chg="add mod">
          <ac:chgData name="Gardner, Sarah" userId="91d39de5-f973-474c-a4b5-59bb0366fb8e" providerId="ADAL" clId="{073FCC1E-23CE-4C14-B822-94A531BAD81D}" dt="2023-04-10T18:50:19.525" v="1175" actId="14100"/>
          <ac:cxnSpMkLst>
            <pc:docMk/>
            <pc:sldMk cId="2338446681" sldId="321"/>
            <ac:cxnSpMk id="27" creationId="{F130C84F-03AA-6F19-FB75-10BBA38B4B82}"/>
          </ac:cxnSpMkLst>
        </pc:cxnChg>
        <pc:cxnChg chg="add mod">
          <ac:chgData name="Gardner, Sarah" userId="91d39de5-f973-474c-a4b5-59bb0366fb8e" providerId="ADAL" clId="{073FCC1E-23CE-4C14-B822-94A531BAD81D}" dt="2023-04-10T18:50:10.013" v="1170" actId="14100"/>
          <ac:cxnSpMkLst>
            <pc:docMk/>
            <pc:sldMk cId="2338446681" sldId="321"/>
            <ac:cxnSpMk id="29" creationId="{B7C8B1EE-2B77-BBF5-A83B-66D38C712CDF}"/>
          </ac:cxnSpMkLst>
        </pc:cxnChg>
        <pc:cxnChg chg="add mod">
          <ac:chgData name="Gardner, Sarah" userId="91d39de5-f973-474c-a4b5-59bb0366fb8e" providerId="ADAL" clId="{073FCC1E-23CE-4C14-B822-94A531BAD81D}" dt="2023-04-10T18:50:16.325" v="1174" actId="14100"/>
          <ac:cxnSpMkLst>
            <pc:docMk/>
            <pc:sldMk cId="2338446681" sldId="321"/>
            <ac:cxnSpMk id="32" creationId="{8E7F98BA-0857-B420-A9D8-2BCAA9A59D40}"/>
          </ac:cxnSpMkLst>
        </pc:cxnChg>
        <pc:cxnChg chg="add mod">
          <ac:chgData name="Gardner, Sarah" userId="91d39de5-f973-474c-a4b5-59bb0366fb8e" providerId="ADAL" clId="{073FCC1E-23CE-4C14-B822-94A531BAD81D}" dt="2023-04-10T18:50:25.267" v="1178" actId="14100"/>
          <ac:cxnSpMkLst>
            <pc:docMk/>
            <pc:sldMk cId="2338446681" sldId="321"/>
            <ac:cxnSpMk id="36" creationId="{555E82A3-0997-D265-C2CA-C05171A19C31}"/>
          </ac:cxnSpMkLst>
        </pc:cxnChg>
        <pc:cxnChg chg="add mod">
          <ac:chgData name="Gardner, Sarah" userId="91d39de5-f973-474c-a4b5-59bb0366fb8e" providerId="ADAL" clId="{073FCC1E-23CE-4C14-B822-94A531BAD81D}" dt="2023-04-10T18:50:33.689" v="1182" actId="14100"/>
          <ac:cxnSpMkLst>
            <pc:docMk/>
            <pc:sldMk cId="2338446681" sldId="321"/>
            <ac:cxnSpMk id="38" creationId="{9CC4AE70-2B80-54C0-4220-867A83C639EB}"/>
          </ac:cxnSpMkLst>
        </pc:cxnChg>
        <pc:cxnChg chg="add mod">
          <ac:chgData name="Gardner, Sarah" userId="91d39de5-f973-474c-a4b5-59bb0366fb8e" providerId="ADAL" clId="{073FCC1E-23CE-4C14-B822-94A531BAD81D}" dt="2023-04-10T18:50:42.520" v="1186" actId="14100"/>
          <ac:cxnSpMkLst>
            <pc:docMk/>
            <pc:sldMk cId="2338446681" sldId="321"/>
            <ac:cxnSpMk id="41" creationId="{9094D0D1-CEA6-275E-7F76-D6B079E3AD3E}"/>
          </ac:cxnSpMkLst>
        </pc:cxnChg>
      </pc:sldChg>
      <pc:sldChg chg="new del">
        <pc:chgData name="Gardner, Sarah" userId="91d39de5-f973-474c-a4b5-59bb0366fb8e" providerId="ADAL" clId="{073FCC1E-23CE-4C14-B822-94A531BAD81D}" dt="2023-04-10T18:46:02.740" v="1053" actId="47"/>
        <pc:sldMkLst>
          <pc:docMk/>
          <pc:sldMk cId="2653949214" sldId="321"/>
        </pc:sldMkLst>
      </pc:sldChg>
      <pc:sldChg chg="modSp new mod">
        <pc:chgData name="Gardner, Sarah" userId="91d39de5-f973-474c-a4b5-59bb0366fb8e" providerId="ADAL" clId="{073FCC1E-23CE-4C14-B822-94A531BAD81D}" dt="2023-04-11T10:08:37.435" v="3172" actId="113"/>
        <pc:sldMkLst>
          <pc:docMk/>
          <pc:sldMk cId="2382837675" sldId="322"/>
        </pc:sldMkLst>
        <pc:spChg chg="mod">
          <ac:chgData name="Gardner, Sarah" userId="91d39de5-f973-474c-a4b5-59bb0366fb8e" providerId="ADAL" clId="{073FCC1E-23CE-4C14-B822-94A531BAD81D}" dt="2023-04-11T10:08:37.435" v="3172" actId="113"/>
          <ac:spMkLst>
            <pc:docMk/>
            <pc:sldMk cId="2382837675" sldId="322"/>
            <ac:spMk id="2" creationId="{D242E4F1-B874-3680-F975-616136A0B62D}"/>
          </ac:spMkLst>
        </pc:spChg>
        <pc:spChg chg="mod">
          <ac:chgData name="Gardner, Sarah" userId="91d39de5-f973-474c-a4b5-59bb0366fb8e" providerId="ADAL" clId="{073FCC1E-23CE-4C14-B822-94A531BAD81D}" dt="2023-04-11T10:08:21.964" v="3170" actId="1076"/>
          <ac:spMkLst>
            <pc:docMk/>
            <pc:sldMk cId="2382837675" sldId="322"/>
            <ac:spMk id="3" creationId="{AE0015DE-EFA8-27D3-D5AE-E5F391428ED5}"/>
          </ac:spMkLst>
        </pc:spChg>
      </pc:sldChg>
      <pc:sldChg chg="new del">
        <pc:chgData name="Gardner, Sarah" userId="91d39de5-f973-474c-a4b5-59bb0366fb8e" providerId="ADAL" clId="{073FCC1E-23CE-4C14-B822-94A531BAD81D}" dt="2023-04-10T18:51:01.408" v="1188" actId="47"/>
        <pc:sldMkLst>
          <pc:docMk/>
          <pc:sldMk cId="2427261253" sldId="322"/>
        </pc:sldMkLst>
      </pc:sldChg>
      <pc:sldChg chg="addSp delSp modSp new mod delAnim modAnim">
        <pc:chgData name="Gardner, Sarah" userId="91d39de5-f973-474c-a4b5-59bb0366fb8e" providerId="ADAL" clId="{073FCC1E-23CE-4C14-B822-94A531BAD81D}" dt="2023-04-11T08:04:43.549" v="1898"/>
        <pc:sldMkLst>
          <pc:docMk/>
          <pc:sldMk cId="2584518387" sldId="323"/>
        </pc:sldMkLst>
        <pc:spChg chg="del">
          <ac:chgData name="Gardner, Sarah" userId="91d39de5-f973-474c-a4b5-59bb0366fb8e" providerId="ADAL" clId="{073FCC1E-23CE-4C14-B822-94A531BAD81D}" dt="2023-04-10T19:19:21.950" v="1656" actId="478"/>
          <ac:spMkLst>
            <pc:docMk/>
            <pc:sldMk cId="2584518387" sldId="323"/>
            <ac:spMk id="2" creationId="{1AC624E3-4E52-E0CD-416C-BE8C67983815}"/>
          </ac:spMkLst>
        </pc:spChg>
        <pc:spChg chg="mod">
          <ac:chgData name="Gardner, Sarah" userId="91d39de5-f973-474c-a4b5-59bb0366fb8e" providerId="ADAL" clId="{073FCC1E-23CE-4C14-B822-94A531BAD81D}" dt="2023-04-10T19:19:33.423" v="1664" actId="20577"/>
          <ac:spMkLst>
            <pc:docMk/>
            <pc:sldMk cId="2584518387" sldId="323"/>
            <ac:spMk id="3" creationId="{27D262B2-31F6-44C3-C4C8-CA6D01E1A43F}"/>
          </ac:spMkLst>
        </pc:spChg>
        <pc:spChg chg="del">
          <ac:chgData name="Gardner, Sarah" userId="91d39de5-f973-474c-a4b5-59bb0366fb8e" providerId="ADAL" clId="{073FCC1E-23CE-4C14-B822-94A531BAD81D}" dt="2023-04-11T08:02:09.981" v="1868" actId="478"/>
          <ac:spMkLst>
            <pc:docMk/>
            <pc:sldMk cId="2584518387" sldId="323"/>
            <ac:spMk id="4" creationId="{77DD5DE7-1DBE-904B-ADA8-722A2CD0483A}"/>
          </ac:spMkLst>
        </pc:spChg>
        <pc:spChg chg="add mod">
          <ac:chgData name="Gardner, Sarah" userId="91d39de5-f973-474c-a4b5-59bb0366fb8e" providerId="ADAL" clId="{073FCC1E-23CE-4C14-B822-94A531BAD81D}" dt="2023-04-11T08:01:59.136" v="1866" actId="1076"/>
          <ac:spMkLst>
            <pc:docMk/>
            <pc:sldMk cId="2584518387" sldId="323"/>
            <ac:spMk id="10" creationId="{AEA70F70-B962-7C01-9DF4-B9298C878DC7}"/>
          </ac:spMkLst>
        </pc:spChg>
        <pc:spChg chg="add mod">
          <ac:chgData name="Gardner, Sarah" userId="91d39de5-f973-474c-a4b5-59bb0366fb8e" providerId="ADAL" clId="{073FCC1E-23CE-4C14-B822-94A531BAD81D}" dt="2023-04-11T08:01:54.801" v="1865" actId="1076"/>
          <ac:spMkLst>
            <pc:docMk/>
            <pc:sldMk cId="2584518387" sldId="323"/>
            <ac:spMk id="11" creationId="{26291BA5-EE30-8B82-8C8E-470C9C9A85EC}"/>
          </ac:spMkLst>
        </pc:spChg>
        <pc:spChg chg="add mod">
          <ac:chgData name="Gardner, Sarah" userId="91d39de5-f973-474c-a4b5-59bb0366fb8e" providerId="ADAL" clId="{073FCC1E-23CE-4C14-B822-94A531BAD81D}" dt="2023-04-11T08:02:46.990" v="1878" actId="1076"/>
          <ac:spMkLst>
            <pc:docMk/>
            <pc:sldMk cId="2584518387" sldId="323"/>
            <ac:spMk id="12" creationId="{3D359E78-13E2-A2CF-78EA-80247FBE6029}"/>
          </ac:spMkLst>
        </pc:spChg>
        <pc:spChg chg="add del mod">
          <ac:chgData name="Gardner, Sarah" userId="91d39de5-f973-474c-a4b5-59bb0366fb8e" providerId="ADAL" clId="{073FCC1E-23CE-4C14-B822-94A531BAD81D}" dt="2023-04-11T08:01:41.215" v="1863" actId="478"/>
          <ac:spMkLst>
            <pc:docMk/>
            <pc:sldMk cId="2584518387" sldId="323"/>
            <ac:spMk id="13" creationId="{7F6AA264-CA74-9A99-FB13-26FAE28B2FBE}"/>
          </ac:spMkLst>
        </pc:spChg>
        <pc:spChg chg="add del mod">
          <ac:chgData name="Gardner, Sarah" userId="91d39de5-f973-474c-a4b5-59bb0366fb8e" providerId="ADAL" clId="{073FCC1E-23CE-4C14-B822-94A531BAD81D}" dt="2023-04-11T08:01:41.215" v="1863" actId="478"/>
          <ac:spMkLst>
            <pc:docMk/>
            <pc:sldMk cId="2584518387" sldId="323"/>
            <ac:spMk id="14" creationId="{F1CF62D7-2DAD-E697-D64E-459B542D13EF}"/>
          </ac:spMkLst>
        </pc:spChg>
        <pc:spChg chg="add mod">
          <ac:chgData name="Gardner, Sarah" userId="91d39de5-f973-474c-a4b5-59bb0366fb8e" providerId="ADAL" clId="{073FCC1E-23CE-4C14-B822-94A531BAD81D}" dt="2023-04-11T08:02:23.522" v="1873" actId="14100"/>
          <ac:spMkLst>
            <pc:docMk/>
            <pc:sldMk cId="2584518387" sldId="323"/>
            <ac:spMk id="16" creationId="{8D919B2C-CFC2-4C47-CB9E-6FAE342CE60E}"/>
          </ac:spMkLst>
        </pc:spChg>
        <pc:spChg chg="add mod">
          <ac:chgData name="Gardner, Sarah" userId="91d39de5-f973-474c-a4b5-59bb0366fb8e" providerId="ADAL" clId="{073FCC1E-23CE-4C14-B822-94A531BAD81D}" dt="2023-04-11T08:02:30.059" v="1875" actId="1076"/>
          <ac:spMkLst>
            <pc:docMk/>
            <pc:sldMk cId="2584518387" sldId="323"/>
            <ac:spMk id="17" creationId="{2247AF89-B583-0E1C-3654-E2FFC6AEE1E7}"/>
          </ac:spMkLst>
        </pc:spChg>
        <pc:spChg chg="add mod">
          <ac:chgData name="Gardner, Sarah" userId="91d39de5-f973-474c-a4b5-59bb0366fb8e" providerId="ADAL" clId="{073FCC1E-23CE-4C14-B822-94A531BAD81D}" dt="2023-04-11T08:03:22.894" v="1887" actId="20577"/>
          <ac:spMkLst>
            <pc:docMk/>
            <pc:sldMk cId="2584518387" sldId="323"/>
            <ac:spMk id="18" creationId="{6285AC41-7ADC-E4B4-0EBA-B8410E793859}"/>
          </ac:spMkLst>
        </pc:spChg>
        <pc:picChg chg="add mod">
          <ac:chgData name="Gardner, Sarah" userId="91d39de5-f973-474c-a4b5-59bb0366fb8e" providerId="ADAL" clId="{073FCC1E-23CE-4C14-B822-94A531BAD81D}" dt="2023-04-11T08:01:59.136" v="1866" actId="1076"/>
          <ac:picMkLst>
            <pc:docMk/>
            <pc:sldMk cId="2584518387" sldId="323"/>
            <ac:picMk id="5" creationId="{28BC73FA-AA6F-D3A4-2462-936D931B248E}"/>
          </ac:picMkLst>
        </pc:picChg>
        <pc:picChg chg="add mod modCrop">
          <ac:chgData name="Gardner, Sarah" userId="91d39de5-f973-474c-a4b5-59bb0366fb8e" providerId="ADAL" clId="{073FCC1E-23CE-4C14-B822-94A531BAD81D}" dt="2023-04-11T08:01:54.801" v="1865" actId="1076"/>
          <ac:picMkLst>
            <pc:docMk/>
            <pc:sldMk cId="2584518387" sldId="323"/>
            <ac:picMk id="6" creationId="{E4A6FF96-A70A-A46D-A572-1AB33530BAAA}"/>
          </ac:picMkLst>
        </pc:picChg>
        <pc:picChg chg="add mod">
          <ac:chgData name="Gardner, Sarah" userId="91d39de5-f973-474c-a4b5-59bb0366fb8e" providerId="ADAL" clId="{073FCC1E-23CE-4C14-B822-94A531BAD81D}" dt="2023-04-11T08:02:41.434" v="1876" actId="1076"/>
          <ac:picMkLst>
            <pc:docMk/>
            <pc:sldMk cId="2584518387" sldId="323"/>
            <ac:picMk id="7" creationId="{A20101E2-8317-9023-1B92-DDB320A445A6}"/>
          </ac:picMkLst>
        </pc:picChg>
        <pc:picChg chg="add del mod">
          <ac:chgData name="Gardner, Sarah" userId="91d39de5-f973-474c-a4b5-59bb0366fb8e" providerId="ADAL" clId="{073FCC1E-23CE-4C14-B822-94A531BAD81D}" dt="2023-04-11T08:01:41.215" v="1863" actId="478"/>
          <ac:picMkLst>
            <pc:docMk/>
            <pc:sldMk cId="2584518387" sldId="323"/>
            <ac:picMk id="8" creationId="{07545FD3-12C4-BFF9-623D-B5C1B4B10CCE}"/>
          </ac:picMkLst>
        </pc:picChg>
        <pc:picChg chg="add del mod">
          <ac:chgData name="Gardner, Sarah" userId="91d39de5-f973-474c-a4b5-59bb0366fb8e" providerId="ADAL" clId="{073FCC1E-23CE-4C14-B822-94A531BAD81D}" dt="2023-04-11T08:01:41.215" v="1863" actId="478"/>
          <ac:picMkLst>
            <pc:docMk/>
            <pc:sldMk cId="2584518387" sldId="323"/>
            <ac:picMk id="9" creationId="{E94D6477-74BA-AE25-C7CB-ED4974521A7E}"/>
          </ac:picMkLst>
        </pc:picChg>
        <pc:picChg chg="add mod">
          <ac:chgData name="Gardner, Sarah" userId="91d39de5-f973-474c-a4b5-59bb0366fb8e" providerId="ADAL" clId="{073FCC1E-23CE-4C14-B822-94A531BAD81D}" dt="2023-04-11T08:02:11.536" v="1869" actId="1076"/>
          <ac:picMkLst>
            <pc:docMk/>
            <pc:sldMk cId="2584518387" sldId="323"/>
            <ac:picMk id="15" creationId="{BEC49B8F-AC73-AACE-9356-E75874726432}"/>
          </ac:picMkLst>
        </pc:picChg>
        <pc:cxnChg chg="add mod">
          <ac:chgData name="Gardner, Sarah" userId="91d39de5-f973-474c-a4b5-59bb0366fb8e" providerId="ADAL" clId="{073FCC1E-23CE-4C14-B822-94A531BAD81D}" dt="2023-04-11T08:03:22.894" v="1887" actId="20577"/>
          <ac:cxnSpMkLst>
            <pc:docMk/>
            <pc:sldMk cId="2584518387" sldId="323"/>
            <ac:cxnSpMk id="20" creationId="{6AFC0BA0-0857-897A-32CF-BB80012DB53E}"/>
          </ac:cxnSpMkLst>
        </pc:cxnChg>
      </pc:sldChg>
      <pc:sldChg chg="new del">
        <pc:chgData name="Gardner, Sarah" userId="91d39de5-f973-474c-a4b5-59bb0366fb8e" providerId="ADAL" clId="{073FCC1E-23CE-4C14-B822-94A531BAD81D}" dt="2023-04-10T19:18:33.959" v="1633" actId="47"/>
        <pc:sldMkLst>
          <pc:docMk/>
          <pc:sldMk cId="3934512691" sldId="323"/>
        </pc:sldMkLst>
      </pc:sldChg>
      <pc:sldChg chg="addSp delSp modSp new mod">
        <pc:chgData name="Gardner, Sarah" userId="91d39de5-f973-474c-a4b5-59bb0366fb8e" providerId="ADAL" clId="{073FCC1E-23CE-4C14-B822-94A531BAD81D}" dt="2023-04-11T09:11:31.699" v="2145" actId="1076"/>
        <pc:sldMkLst>
          <pc:docMk/>
          <pc:sldMk cId="4139080872" sldId="324"/>
        </pc:sldMkLst>
        <pc:spChg chg="mod">
          <ac:chgData name="Gardner, Sarah" userId="91d39de5-f973-474c-a4b5-59bb0366fb8e" providerId="ADAL" clId="{073FCC1E-23CE-4C14-B822-94A531BAD81D}" dt="2023-04-11T08:12:30.237" v="2053" actId="20577"/>
          <ac:spMkLst>
            <pc:docMk/>
            <pc:sldMk cId="4139080872" sldId="324"/>
            <ac:spMk id="2" creationId="{E1922106-9CCF-DFD7-3B11-672DC88CBEEF}"/>
          </ac:spMkLst>
        </pc:spChg>
        <pc:spChg chg="mod">
          <ac:chgData name="Gardner, Sarah" userId="91d39de5-f973-474c-a4b5-59bb0366fb8e" providerId="ADAL" clId="{073FCC1E-23CE-4C14-B822-94A531BAD81D}" dt="2023-04-11T08:11:53.437" v="1938" actId="20577"/>
          <ac:spMkLst>
            <pc:docMk/>
            <pc:sldMk cId="4139080872" sldId="324"/>
            <ac:spMk id="3" creationId="{8429E135-60A0-0D93-B5E5-1B7B9123040B}"/>
          </ac:spMkLst>
        </pc:spChg>
        <pc:spChg chg="del">
          <ac:chgData name="Gardner, Sarah" userId="91d39de5-f973-474c-a4b5-59bb0366fb8e" providerId="ADAL" clId="{073FCC1E-23CE-4C14-B822-94A531BAD81D}" dt="2023-04-11T09:07:55.322" v="2061" actId="478"/>
          <ac:spMkLst>
            <pc:docMk/>
            <pc:sldMk cId="4139080872" sldId="324"/>
            <ac:spMk id="4" creationId="{DE224304-DB64-BC25-C3D7-5F0930B12B53}"/>
          </ac:spMkLst>
        </pc:spChg>
        <pc:spChg chg="add mod">
          <ac:chgData name="Gardner, Sarah" userId="91d39de5-f973-474c-a4b5-59bb0366fb8e" providerId="ADAL" clId="{073FCC1E-23CE-4C14-B822-94A531BAD81D}" dt="2023-04-11T09:10:41.958" v="2096" actId="1076"/>
          <ac:spMkLst>
            <pc:docMk/>
            <pc:sldMk cId="4139080872" sldId="324"/>
            <ac:spMk id="8" creationId="{7466090A-D5E9-05D6-EF4B-F4BAF39880AD}"/>
          </ac:spMkLst>
        </pc:spChg>
        <pc:spChg chg="add mod">
          <ac:chgData name="Gardner, Sarah" userId="91d39de5-f973-474c-a4b5-59bb0366fb8e" providerId="ADAL" clId="{073FCC1E-23CE-4C14-B822-94A531BAD81D}" dt="2023-04-11T09:11:03.686" v="2118" actId="1076"/>
          <ac:spMkLst>
            <pc:docMk/>
            <pc:sldMk cId="4139080872" sldId="324"/>
            <ac:spMk id="9" creationId="{9F020B62-4D65-524F-F242-F76A2285E892}"/>
          </ac:spMkLst>
        </pc:spChg>
        <pc:spChg chg="add mod">
          <ac:chgData name="Gardner, Sarah" userId="91d39de5-f973-474c-a4b5-59bb0366fb8e" providerId="ADAL" clId="{073FCC1E-23CE-4C14-B822-94A531BAD81D}" dt="2023-04-11T09:11:31.699" v="2145" actId="1076"/>
          <ac:spMkLst>
            <pc:docMk/>
            <pc:sldMk cId="4139080872" sldId="324"/>
            <ac:spMk id="10" creationId="{05A6DA17-722E-1CE2-E20D-2059DDD7212F}"/>
          </ac:spMkLst>
        </pc:spChg>
        <pc:picChg chg="add mod">
          <ac:chgData name="Gardner, Sarah" userId="91d39de5-f973-474c-a4b5-59bb0366fb8e" providerId="ADAL" clId="{073FCC1E-23CE-4C14-B822-94A531BAD81D}" dt="2023-04-11T09:11:08.686" v="2121" actId="1076"/>
          <ac:picMkLst>
            <pc:docMk/>
            <pc:sldMk cId="4139080872" sldId="324"/>
            <ac:picMk id="5" creationId="{78FAC570-ED26-0541-D648-E048E09AE296}"/>
          </ac:picMkLst>
        </pc:picChg>
        <pc:picChg chg="add mod">
          <ac:chgData name="Gardner, Sarah" userId="91d39de5-f973-474c-a4b5-59bb0366fb8e" providerId="ADAL" clId="{073FCC1E-23CE-4C14-B822-94A531BAD81D}" dt="2023-04-11T09:10:50.175" v="2099" actId="1076"/>
          <ac:picMkLst>
            <pc:docMk/>
            <pc:sldMk cId="4139080872" sldId="324"/>
            <ac:picMk id="6" creationId="{5ADBE8E6-D50F-CF21-6DEA-A88345BB78AA}"/>
          </ac:picMkLst>
        </pc:picChg>
        <pc:picChg chg="add mod">
          <ac:chgData name="Gardner, Sarah" userId="91d39de5-f973-474c-a4b5-59bb0366fb8e" providerId="ADAL" clId="{073FCC1E-23CE-4C14-B822-94A531BAD81D}" dt="2023-04-11T09:10:53.453" v="2101" actId="1076"/>
          <ac:picMkLst>
            <pc:docMk/>
            <pc:sldMk cId="4139080872" sldId="324"/>
            <ac:picMk id="7" creationId="{04994940-4CBE-038E-3E78-104CCB0AB38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33E848-8BDC-4C92-A07F-643E37383588}" type="datetimeFigureOut">
              <a:rPr lang="en-GB" smtClean="0"/>
              <a:t>10/04/2023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EDC6D2-7C90-4B86-BC49-23310CED63E2}" type="slidenum">
              <a:rPr lang="en-GB" smtClean="0"/>
              <a:t>‹#›</a:t>
            </a:fld>
            <a:endParaRPr lang="en-GB"/>
          </a:p>
        </p:txBody>
      </p:sp>
    </p:spTree>
    <p:extLst>
      <p:ext uri="{BB962C8B-B14F-4D97-AF65-F5344CB8AC3E}">
        <p14:creationId xmlns:p14="http://schemas.microsoft.com/office/powerpoint/2010/main" val="3121844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DF23B6-683D-2B48-8B2D-8FF423A50C05}"/>
              </a:ext>
            </a:extLst>
          </p:cNvPr>
          <p:cNvSpPr/>
          <p:nvPr/>
        </p:nvSpPr>
        <p:spPr>
          <a:xfrm>
            <a:off x="0" y="441325"/>
            <a:ext cx="12191999" cy="6300787"/>
          </a:xfrm>
          <a:prstGeom prst="rect">
            <a:avLst/>
          </a:prstGeom>
          <a:solidFill>
            <a:srgbClr val="E5E5E5"/>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7E7F3C-6AC2-084C-81DA-BE9E4A815A32}"/>
              </a:ext>
            </a:extLst>
          </p:cNvPr>
          <p:cNvSpPr>
            <a:spLocks noGrp="1"/>
          </p:cNvSpPr>
          <p:nvPr>
            <p:ph type="ctrTitle"/>
          </p:nvPr>
        </p:nvSpPr>
        <p:spPr>
          <a:xfrm>
            <a:off x="442912" y="1989138"/>
            <a:ext cx="11306175" cy="1848949"/>
          </a:xfrm>
          <a:prstGeom prst="rect">
            <a:avLst/>
          </a:prstGeom>
        </p:spPr>
        <p:txBody>
          <a:bodyPr lIns="0" rIns="90000" anchor="b"/>
          <a:lstStyle>
            <a:lvl1pPr algn="l">
              <a:defRPr sz="6000" b="1">
                <a:solidFill>
                  <a:srgbClr val="E6005B"/>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C3D8BCC-A8A8-F640-A027-5BF8353F717B}"/>
              </a:ext>
            </a:extLst>
          </p:cNvPr>
          <p:cNvSpPr>
            <a:spLocks noGrp="1"/>
          </p:cNvSpPr>
          <p:nvPr>
            <p:ph type="subTitle" idx="1"/>
          </p:nvPr>
        </p:nvSpPr>
        <p:spPr>
          <a:xfrm>
            <a:off x="442914" y="4015578"/>
            <a:ext cx="11306174" cy="1155172"/>
          </a:xfrm>
          <a:prstGeom prst="rect">
            <a:avLst/>
          </a:prstGeom>
        </p:spPr>
        <p:txBody>
          <a:bodyPr lIns="0">
            <a:normAutofit/>
          </a:bodyPr>
          <a:lstStyle>
            <a:lvl1pPr marL="0" indent="0" algn="l">
              <a:buNone/>
              <a:defRPr sz="3000" b="1">
                <a:solidFill>
                  <a:srgbClr val="9E043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10" name="Picture 9">
            <a:extLst>
              <a:ext uri="{FF2B5EF4-FFF2-40B4-BE49-F238E27FC236}">
                <a16:creationId xmlns:a16="http://schemas.microsoft.com/office/drawing/2014/main" id="{99B026E5-3198-8D4C-956B-0E8532CD5782}"/>
              </a:ext>
            </a:extLst>
          </p:cNvPr>
          <p:cNvPicPr>
            <a:picLocks noChangeAspect="1"/>
          </p:cNvPicPr>
          <p:nvPr/>
        </p:nvPicPr>
        <p:blipFill>
          <a:blip r:embed="rId2"/>
          <a:stretch>
            <a:fillRect/>
          </a:stretch>
        </p:blipFill>
        <p:spPr>
          <a:xfrm>
            <a:off x="442913" y="800100"/>
            <a:ext cx="3427412" cy="1009958"/>
          </a:xfrm>
          <a:prstGeom prst="rect">
            <a:avLst/>
          </a:prstGeom>
        </p:spPr>
      </p:pic>
      <p:sp>
        <p:nvSpPr>
          <p:cNvPr id="13" name="Date Placeholder 3">
            <a:extLst>
              <a:ext uri="{FF2B5EF4-FFF2-40B4-BE49-F238E27FC236}">
                <a16:creationId xmlns:a16="http://schemas.microsoft.com/office/drawing/2014/main" id="{8B58F904-7080-FE43-A777-0CCCA7DE6BAB}"/>
              </a:ext>
            </a:extLst>
          </p:cNvPr>
          <p:cNvSpPr>
            <a:spLocks noGrp="1"/>
          </p:cNvSpPr>
          <p:nvPr>
            <p:ph type="dt" sz="half" idx="10"/>
          </p:nvPr>
        </p:nvSpPr>
        <p:spPr>
          <a:xfrm>
            <a:off x="6275386" y="6057900"/>
            <a:ext cx="5473701" cy="358774"/>
          </a:xfrm>
          <a:prstGeom prst="rect">
            <a:avLst/>
          </a:prstGeom>
        </p:spPr>
        <p:txBody>
          <a:bodyPr lIns="0" tIns="0" rIns="0" bIns="0" anchor="b" anchorCtr="0"/>
          <a:lstStyle>
            <a:lvl1pPr algn="r">
              <a:defRPr>
                <a:solidFill>
                  <a:schemeClr val="tx1"/>
                </a:solidFill>
                <a:latin typeface="Arial" panose="020B0604020202020204" pitchFamily="34" charset="0"/>
                <a:cs typeface="Arial" panose="020B0604020202020204" pitchFamily="34" charset="0"/>
              </a:defRPr>
            </a:lvl1pPr>
          </a:lstStyle>
          <a:p>
            <a:r>
              <a:rPr lang="en-US"/>
              <a:t>12/07/2022</a:t>
            </a:r>
            <a:endParaRPr lang="en-US" dirty="0"/>
          </a:p>
        </p:txBody>
      </p:sp>
    </p:spTree>
    <p:extLst>
      <p:ext uri="{BB962C8B-B14F-4D97-AF65-F5344CB8AC3E}">
        <p14:creationId xmlns:p14="http://schemas.microsoft.com/office/powerpoint/2010/main" val="144564443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Column Unsymetrical">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09ECCE-CA94-5841-8835-15D01FC20CFF}"/>
              </a:ext>
            </a:extLst>
          </p:cNvPr>
          <p:cNvSpPr>
            <a:spLocks noGrp="1"/>
          </p:cNvSpPr>
          <p:nvPr>
            <p:ph idx="1"/>
          </p:nvPr>
        </p:nvSpPr>
        <p:spPr>
          <a:xfrm>
            <a:off x="442912" y="1989138"/>
            <a:ext cx="3529013" cy="37084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a:extLst>
              <a:ext uri="{FF2B5EF4-FFF2-40B4-BE49-F238E27FC236}">
                <a16:creationId xmlns:a16="http://schemas.microsoft.com/office/drawing/2014/main" id="{582F0DD8-CD89-964C-A0BF-3C891A947F9F}"/>
              </a:ext>
            </a:extLst>
          </p:cNvPr>
          <p:cNvSpPr>
            <a:spLocks noGrp="1"/>
          </p:cNvSpPr>
          <p:nvPr>
            <p:ph idx="12"/>
          </p:nvPr>
        </p:nvSpPr>
        <p:spPr>
          <a:xfrm>
            <a:off x="4332288" y="1989138"/>
            <a:ext cx="7416800" cy="37084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a:extLst>
              <a:ext uri="{FF2B5EF4-FFF2-40B4-BE49-F238E27FC236}">
                <a16:creationId xmlns:a16="http://schemas.microsoft.com/office/drawing/2014/main" id="{66D5397D-FD76-2E4F-8BFA-B5599B1CF4C8}"/>
              </a:ext>
            </a:extLst>
          </p:cNvPr>
          <p:cNvPicPr>
            <a:picLocks noChangeAspect="1"/>
          </p:cNvPicPr>
          <p:nvPr/>
        </p:nvPicPr>
        <p:blipFill>
          <a:blip r:embed="rId2"/>
          <a:stretch>
            <a:fillRect/>
          </a:stretch>
        </p:blipFill>
        <p:spPr>
          <a:xfrm>
            <a:off x="442912" y="5832092"/>
            <a:ext cx="568359" cy="676275"/>
          </a:xfrm>
          <a:prstGeom prst="rect">
            <a:avLst/>
          </a:prstGeom>
        </p:spPr>
      </p:pic>
      <p:sp>
        <p:nvSpPr>
          <p:cNvPr id="13" name="Text Placeholder 11">
            <a:extLst>
              <a:ext uri="{FF2B5EF4-FFF2-40B4-BE49-F238E27FC236}">
                <a16:creationId xmlns:a16="http://schemas.microsoft.com/office/drawing/2014/main" id="{07B00AC3-9B1E-2E4B-BC7B-406D8A38D125}"/>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US"/>
              <a:t>Click to edit Master text styles</a:t>
            </a:r>
          </a:p>
        </p:txBody>
      </p:sp>
      <p:sp>
        <p:nvSpPr>
          <p:cNvPr id="14" name="Title 1">
            <a:extLst>
              <a:ext uri="{FF2B5EF4-FFF2-40B4-BE49-F238E27FC236}">
                <a16:creationId xmlns:a16="http://schemas.microsoft.com/office/drawing/2014/main" id="{FB21EC89-DA5A-2B4B-B94A-FD5D13BA4A1F}"/>
              </a:ext>
            </a:extLst>
          </p:cNvPr>
          <p:cNvSpPr>
            <a:spLocks noGrp="1"/>
          </p:cNvSpPr>
          <p:nvPr>
            <p:ph type="title"/>
          </p:nvPr>
        </p:nvSpPr>
        <p:spPr>
          <a:xfrm>
            <a:off x="442912" y="800100"/>
            <a:ext cx="11306175" cy="1001983"/>
          </a:xfrm>
          <a:prstGeom prst="rect">
            <a:avLst/>
          </a:prstGeom>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25FEA125-D139-1A4D-A206-2BABBEE26DC4}"/>
              </a:ext>
            </a:extLst>
          </p:cNvPr>
          <p:cNvSpPr/>
          <p:nvPr/>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64871E7-C776-E845-B38B-91971ED53532}"/>
              </a:ext>
            </a:extLst>
          </p:cNvPr>
          <p:cNvSpPr/>
          <p:nvPr/>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9783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lumn Unsymetrical Secondary">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F1B88EC-6B3F-324D-8A9A-A2200D031343}"/>
              </a:ext>
            </a:extLst>
          </p:cNvPr>
          <p:cNvSpPr>
            <a:spLocks noGrp="1"/>
          </p:cNvSpPr>
          <p:nvPr>
            <p:ph sz="half" idx="2"/>
          </p:nvPr>
        </p:nvSpPr>
        <p:spPr>
          <a:xfrm>
            <a:off x="442913" y="2813048"/>
            <a:ext cx="3529012" cy="288448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a:extLst>
              <a:ext uri="{FF2B5EF4-FFF2-40B4-BE49-F238E27FC236}">
                <a16:creationId xmlns:a16="http://schemas.microsoft.com/office/drawing/2014/main" id="{0D32B247-F8B0-6A43-86FE-2923DBEF9C8F}"/>
              </a:ext>
            </a:extLst>
          </p:cNvPr>
          <p:cNvSpPr>
            <a:spLocks noGrp="1"/>
          </p:cNvSpPr>
          <p:nvPr>
            <p:ph sz="quarter" idx="4"/>
          </p:nvPr>
        </p:nvSpPr>
        <p:spPr>
          <a:xfrm>
            <a:off x="4332288" y="1989138"/>
            <a:ext cx="7416800" cy="37084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a:extLst>
              <a:ext uri="{FF2B5EF4-FFF2-40B4-BE49-F238E27FC236}">
                <a16:creationId xmlns:a16="http://schemas.microsoft.com/office/drawing/2014/main" id="{375C663E-9DDC-5B49-A342-3EE51697074B}"/>
              </a:ext>
            </a:extLst>
          </p:cNvPr>
          <p:cNvPicPr>
            <a:picLocks noChangeAspect="1"/>
          </p:cNvPicPr>
          <p:nvPr/>
        </p:nvPicPr>
        <p:blipFill>
          <a:blip r:embed="rId2"/>
          <a:stretch>
            <a:fillRect/>
          </a:stretch>
        </p:blipFill>
        <p:spPr>
          <a:xfrm>
            <a:off x="442912" y="5832092"/>
            <a:ext cx="568359" cy="676275"/>
          </a:xfrm>
          <a:prstGeom prst="rect">
            <a:avLst/>
          </a:prstGeom>
        </p:spPr>
      </p:pic>
      <p:sp>
        <p:nvSpPr>
          <p:cNvPr id="15" name="Text Placeholder 11">
            <a:extLst>
              <a:ext uri="{FF2B5EF4-FFF2-40B4-BE49-F238E27FC236}">
                <a16:creationId xmlns:a16="http://schemas.microsoft.com/office/drawing/2014/main" id="{B5743288-93C1-B747-B6D2-E62ECB66A2BE}"/>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US"/>
              <a:t>Click to edit Master text styles</a:t>
            </a:r>
          </a:p>
        </p:txBody>
      </p:sp>
      <p:sp>
        <p:nvSpPr>
          <p:cNvPr id="16" name="Title 1">
            <a:extLst>
              <a:ext uri="{FF2B5EF4-FFF2-40B4-BE49-F238E27FC236}">
                <a16:creationId xmlns:a16="http://schemas.microsoft.com/office/drawing/2014/main" id="{62BBD38C-D5E6-E14C-82D7-CDA28865EBF1}"/>
              </a:ext>
            </a:extLst>
          </p:cNvPr>
          <p:cNvSpPr>
            <a:spLocks noGrp="1"/>
          </p:cNvSpPr>
          <p:nvPr>
            <p:ph type="title"/>
          </p:nvPr>
        </p:nvSpPr>
        <p:spPr>
          <a:xfrm>
            <a:off x="442912" y="800100"/>
            <a:ext cx="11306175" cy="1001983"/>
          </a:xfrm>
          <a:prstGeom prst="rect">
            <a:avLst/>
          </a:prstGeom>
        </p:spPr>
        <p:txBody>
          <a:bodyPr/>
          <a:lstStyle/>
          <a:p>
            <a:r>
              <a:rPr lang="en-US"/>
              <a:t>Click to edit Master title style</a:t>
            </a:r>
            <a:endParaRPr lang="en-US" dirty="0"/>
          </a:p>
        </p:txBody>
      </p:sp>
      <p:sp>
        <p:nvSpPr>
          <p:cNvPr id="17" name="Text Placeholder 2">
            <a:extLst>
              <a:ext uri="{FF2B5EF4-FFF2-40B4-BE49-F238E27FC236}">
                <a16:creationId xmlns:a16="http://schemas.microsoft.com/office/drawing/2014/main" id="{14952491-1CB4-104F-95DC-3C7A95C113BA}"/>
              </a:ext>
            </a:extLst>
          </p:cNvPr>
          <p:cNvSpPr>
            <a:spLocks noGrp="1"/>
          </p:cNvSpPr>
          <p:nvPr>
            <p:ph type="body" idx="1"/>
          </p:nvPr>
        </p:nvSpPr>
        <p:spPr>
          <a:xfrm>
            <a:off x="442912" y="1989138"/>
            <a:ext cx="3529013" cy="636855"/>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Rectangle 10">
            <a:extLst>
              <a:ext uri="{FF2B5EF4-FFF2-40B4-BE49-F238E27FC236}">
                <a16:creationId xmlns:a16="http://schemas.microsoft.com/office/drawing/2014/main" id="{8DE6B900-0CAE-6B4C-B741-178AD460BD32}"/>
              </a:ext>
            </a:extLst>
          </p:cNvPr>
          <p:cNvSpPr/>
          <p:nvPr/>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1A1B2DE-F07F-8147-AD48-234D917280D2}"/>
              </a:ext>
            </a:extLst>
          </p:cNvPr>
          <p:cNvSpPr/>
          <p:nvPr/>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9373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hree Colum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09ECCE-CA94-5841-8835-15D01FC20CFF}"/>
              </a:ext>
            </a:extLst>
          </p:cNvPr>
          <p:cNvSpPr>
            <a:spLocks noGrp="1"/>
          </p:cNvSpPr>
          <p:nvPr>
            <p:ph idx="1"/>
          </p:nvPr>
        </p:nvSpPr>
        <p:spPr>
          <a:xfrm>
            <a:off x="442912" y="1989138"/>
            <a:ext cx="3529013" cy="37084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a:extLst>
              <a:ext uri="{FF2B5EF4-FFF2-40B4-BE49-F238E27FC236}">
                <a16:creationId xmlns:a16="http://schemas.microsoft.com/office/drawing/2014/main" id="{582F0DD8-CD89-964C-A0BF-3C891A947F9F}"/>
              </a:ext>
            </a:extLst>
          </p:cNvPr>
          <p:cNvSpPr>
            <a:spLocks noGrp="1"/>
          </p:cNvSpPr>
          <p:nvPr>
            <p:ph idx="12"/>
          </p:nvPr>
        </p:nvSpPr>
        <p:spPr>
          <a:xfrm>
            <a:off x="4332288" y="1989138"/>
            <a:ext cx="3529013" cy="37084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a:extLst>
              <a:ext uri="{FF2B5EF4-FFF2-40B4-BE49-F238E27FC236}">
                <a16:creationId xmlns:a16="http://schemas.microsoft.com/office/drawing/2014/main" id="{A2572A3E-7061-AE46-B81E-7EEEF4B2F2AD}"/>
              </a:ext>
            </a:extLst>
          </p:cNvPr>
          <p:cNvSpPr>
            <a:spLocks noGrp="1"/>
          </p:cNvSpPr>
          <p:nvPr>
            <p:ph idx="13"/>
          </p:nvPr>
        </p:nvSpPr>
        <p:spPr>
          <a:xfrm>
            <a:off x="8221664" y="1989138"/>
            <a:ext cx="3527423" cy="37084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0" name="Picture 9">
            <a:extLst>
              <a:ext uri="{FF2B5EF4-FFF2-40B4-BE49-F238E27FC236}">
                <a16:creationId xmlns:a16="http://schemas.microsoft.com/office/drawing/2014/main" id="{3F5E1427-DD3F-9240-BD4A-0CC21218DF6A}"/>
              </a:ext>
            </a:extLst>
          </p:cNvPr>
          <p:cNvPicPr>
            <a:picLocks noChangeAspect="1"/>
          </p:cNvPicPr>
          <p:nvPr/>
        </p:nvPicPr>
        <p:blipFill>
          <a:blip r:embed="rId2"/>
          <a:stretch>
            <a:fillRect/>
          </a:stretch>
        </p:blipFill>
        <p:spPr>
          <a:xfrm>
            <a:off x="442912" y="5832092"/>
            <a:ext cx="568359" cy="676275"/>
          </a:xfrm>
          <a:prstGeom prst="rect">
            <a:avLst/>
          </a:prstGeom>
        </p:spPr>
      </p:pic>
      <p:sp>
        <p:nvSpPr>
          <p:cNvPr id="14" name="Text Placeholder 11">
            <a:extLst>
              <a:ext uri="{FF2B5EF4-FFF2-40B4-BE49-F238E27FC236}">
                <a16:creationId xmlns:a16="http://schemas.microsoft.com/office/drawing/2014/main" id="{6DC3E782-E2DF-224A-8EC7-F432750D92BE}"/>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US"/>
              <a:t>Click to edit Master text styles</a:t>
            </a:r>
          </a:p>
        </p:txBody>
      </p:sp>
      <p:sp>
        <p:nvSpPr>
          <p:cNvPr id="15" name="Title 1">
            <a:extLst>
              <a:ext uri="{FF2B5EF4-FFF2-40B4-BE49-F238E27FC236}">
                <a16:creationId xmlns:a16="http://schemas.microsoft.com/office/drawing/2014/main" id="{1C9432BC-F7ED-AD44-955D-1B98B2278695}"/>
              </a:ext>
            </a:extLst>
          </p:cNvPr>
          <p:cNvSpPr>
            <a:spLocks noGrp="1"/>
          </p:cNvSpPr>
          <p:nvPr>
            <p:ph type="title"/>
          </p:nvPr>
        </p:nvSpPr>
        <p:spPr>
          <a:xfrm>
            <a:off x="442912" y="800100"/>
            <a:ext cx="11306175" cy="1001983"/>
          </a:xfrm>
          <a:prstGeom prst="rect">
            <a:avLst/>
          </a:prstGeom>
        </p:spPr>
        <p:txBody>
          <a:bodyPr/>
          <a:lstStyle/>
          <a:p>
            <a:r>
              <a:rPr lang="en-US"/>
              <a:t>Click to edit Master title style</a:t>
            </a:r>
            <a:endParaRPr lang="en-US" dirty="0"/>
          </a:p>
        </p:txBody>
      </p:sp>
      <p:sp>
        <p:nvSpPr>
          <p:cNvPr id="16" name="Rectangle 15">
            <a:extLst>
              <a:ext uri="{FF2B5EF4-FFF2-40B4-BE49-F238E27FC236}">
                <a16:creationId xmlns:a16="http://schemas.microsoft.com/office/drawing/2014/main" id="{D618504C-E8A7-EA43-8DA0-0CE9310D674A}"/>
              </a:ext>
            </a:extLst>
          </p:cNvPr>
          <p:cNvSpPr/>
          <p:nvPr/>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6BB3217-4ECB-9C4E-B129-4CD1A7606E4D}"/>
              </a:ext>
            </a:extLst>
          </p:cNvPr>
          <p:cNvSpPr/>
          <p:nvPr/>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88210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hree Column Secondary">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F1B88EC-6B3F-324D-8A9A-A2200D031343}"/>
              </a:ext>
            </a:extLst>
          </p:cNvPr>
          <p:cNvSpPr>
            <a:spLocks noGrp="1"/>
          </p:cNvSpPr>
          <p:nvPr>
            <p:ph sz="half" idx="2"/>
          </p:nvPr>
        </p:nvSpPr>
        <p:spPr>
          <a:xfrm>
            <a:off x="442912" y="2813048"/>
            <a:ext cx="3529013" cy="288449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ADD979E-7EEF-5D4A-8AC3-74C6CE848442}"/>
              </a:ext>
            </a:extLst>
          </p:cNvPr>
          <p:cNvSpPr>
            <a:spLocks noGrp="1"/>
          </p:cNvSpPr>
          <p:nvPr>
            <p:ph type="body" sz="quarter" idx="3"/>
          </p:nvPr>
        </p:nvSpPr>
        <p:spPr>
          <a:xfrm>
            <a:off x="8220075" y="1989138"/>
            <a:ext cx="3527425" cy="636855"/>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32B247-F8B0-6A43-86FE-2923DBEF9C8F}"/>
              </a:ext>
            </a:extLst>
          </p:cNvPr>
          <p:cNvSpPr>
            <a:spLocks noGrp="1"/>
          </p:cNvSpPr>
          <p:nvPr>
            <p:ph sz="quarter" idx="4"/>
          </p:nvPr>
        </p:nvSpPr>
        <p:spPr>
          <a:xfrm>
            <a:off x="4332288" y="2813047"/>
            <a:ext cx="3527425" cy="288449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5">
            <a:extLst>
              <a:ext uri="{FF2B5EF4-FFF2-40B4-BE49-F238E27FC236}">
                <a16:creationId xmlns:a16="http://schemas.microsoft.com/office/drawing/2014/main" id="{C43422A0-145A-7943-95AD-B9C948D26B2D}"/>
              </a:ext>
            </a:extLst>
          </p:cNvPr>
          <p:cNvSpPr>
            <a:spLocks noGrp="1"/>
          </p:cNvSpPr>
          <p:nvPr>
            <p:ph sz="quarter" idx="10"/>
          </p:nvPr>
        </p:nvSpPr>
        <p:spPr>
          <a:xfrm>
            <a:off x="8220076" y="2813046"/>
            <a:ext cx="3529012" cy="288449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4" name="Picture 13">
            <a:extLst>
              <a:ext uri="{FF2B5EF4-FFF2-40B4-BE49-F238E27FC236}">
                <a16:creationId xmlns:a16="http://schemas.microsoft.com/office/drawing/2014/main" id="{CE2A91DF-79A7-914F-947D-CF72742487D7}"/>
              </a:ext>
            </a:extLst>
          </p:cNvPr>
          <p:cNvPicPr>
            <a:picLocks noChangeAspect="1"/>
          </p:cNvPicPr>
          <p:nvPr/>
        </p:nvPicPr>
        <p:blipFill>
          <a:blip r:embed="rId2"/>
          <a:stretch>
            <a:fillRect/>
          </a:stretch>
        </p:blipFill>
        <p:spPr>
          <a:xfrm>
            <a:off x="442912" y="5832092"/>
            <a:ext cx="568359" cy="676275"/>
          </a:xfrm>
          <a:prstGeom prst="rect">
            <a:avLst/>
          </a:prstGeom>
        </p:spPr>
      </p:pic>
      <p:sp>
        <p:nvSpPr>
          <p:cNvPr id="18" name="Text Placeholder 11">
            <a:extLst>
              <a:ext uri="{FF2B5EF4-FFF2-40B4-BE49-F238E27FC236}">
                <a16:creationId xmlns:a16="http://schemas.microsoft.com/office/drawing/2014/main" id="{EF264802-11B4-5941-991C-96BAD56284CF}"/>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US"/>
              <a:t>Click to edit Master text styles</a:t>
            </a:r>
          </a:p>
        </p:txBody>
      </p:sp>
      <p:sp>
        <p:nvSpPr>
          <p:cNvPr id="19" name="Title 1">
            <a:extLst>
              <a:ext uri="{FF2B5EF4-FFF2-40B4-BE49-F238E27FC236}">
                <a16:creationId xmlns:a16="http://schemas.microsoft.com/office/drawing/2014/main" id="{AC1D1754-6A16-0A4B-9E06-5B285B1354A6}"/>
              </a:ext>
            </a:extLst>
          </p:cNvPr>
          <p:cNvSpPr>
            <a:spLocks noGrp="1"/>
          </p:cNvSpPr>
          <p:nvPr>
            <p:ph type="title"/>
          </p:nvPr>
        </p:nvSpPr>
        <p:spPr>
          <a:xfrm>
            <a:off x="442912" y="800100"/>
            <a:ext cx="11306175" cy="1001983"/>
          </a:xfrm>
          <a:prstGeom prst="rect">
            <a:avLst/>
          </a:prstGeom>
        </p:spPr>
        <p:txBody>
          <a:bodyPr/>
          <a:lstStyle/>
          <a:p>
            <a:r>
              <a:rPr lang="en-US"/>
              <a:t>Click to edit Master title style</a:t>
            </a:r>
            <a:endParaRPr lang="en-US" dirty="0"/>
          </a:p>
        </p:txBody>
      </p:sp>
      <p:sp>
        <p:nvSpPr>
          <p:cNvPr id="20" name="Text Placeholder 2">
            <a:extLst>
              <a:ext uri="{FF2B5EF4-FFF2-40B4-BE49-F238E27FC236}">
                <a16:creationId xmlns:a16="http://schemas.microsoft.com/office/drawing/2014/main" id="{760B23AA-B159-A04B-A49B-76835B62994D}"/>
              </a:ext>
            </a:extLst>
          </p:cNvPr>
          <p:cNvSpPr>
            <a:spLocks noGrp="1"/>
          </p:cNvSpPr>
          <p:nvPr>
            <p:ph type="body" idx="1"/>
          </p:nvPr>
        </p:nvSpPr>
        <p:spPr>
          <a:xfrm>
            <a:off x="442912" y="1989138"/>
            <a:ext cx="3529013" cy="636855"/>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1" name="Text Placeholder 2">
            <a:extLst>
              <a:ext uri="{FF2B5EF4-FFF2-40B4-BE49-F238E27FC236}">
                <a16:creationId xmlns:a16="http://schemas.microsoft.com/office/drawing/2014/main" id="{EF568595-A127-5846-A037-D0819A0252E6}"/>
              </a:ext>
            </a:extLst>
          </p:cNvPr>
          <p:cNvSpPr>
            <a:spLocks noGrp="1"/>
          </p:cNvSpPr>
          <p:nvPr>
            <p:ph type="body" idx="13"/>
          </p:nvPr>
        </p:nvSpPr>
        <p:spPr>
          <a:xfrm>
            <a:off x="4332288" y="1989138"/>
            <a:ext cx="3527425" cy="636855"/>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Rectangle 21">
            <a:extLst>
              <a:ext uri="{FF2B5EF4-FFF2-40B4-BE49-F238E27FC236}">
                <a16:creationId xmlns:a16="http://schemas.microsoft.com/office/drawing/2014/main" id="{EAD682C8-053C-4942-93C0-CDCB02169B50}"/>
              </a:ext>
            </a:extLst>
          </p:cNvPr>
          <p:cNvSpPr/>
          <p:nvPr/>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2EA856-078C-B74C-87C6-AC58462CB29C}"/>
              </a:ext>
            </a:extLst>
          </p:cNvPr>
          <p:cNvSpPr/>
          <p:nvPr/>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53277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91855C3A-3FE6-774C-8B42-DE78E4C581EA}"/>
              </a:ext>
            </a:extLst>
          </p:cNvPr>
          <p:cNvPicPr>
            <a:picLocks noChangeAspect="1"/>
          </p:cNvPicPr>
          <p:nvPr/>
        </p:nvPicPr>
        <p:blipFill>
          <a:blip r:embed="rId2"/>
          <a:stretch>
            <a:fillRect/>
          </a:stretch>
        </p:blipFill>
        <p:spPr>
          <a:xfrm>
            <a:off x="442912" y="5832092"/>
            <a:ext cx="568359" cy="676275"/>
          </a:xfrm>
          <a:prstGeom prst="rect">
            <a:avLst/>
          </a:prstGeom>
        </p:spPr>
      </p:pic>
      <p:sp>
        <p:nvSpPr>
          <p:cNvPr id="20" name="Text Placeholder 11">
            <a:extLst>
              <a:ext uri="{FF2B5EF4-FFF2-40B4-BE49-F238E27FC236}">
                <a16:creationId xmlns:a16="http://schemas.microsoft.com/office/drawing/2014/main" id="{3EFCAB50-6370-994D-BF7A-C505E83CFC1D}"/>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US"/>
              <a:t>Click to edit Master text styles</a:t>
            </a:r>
          </a:p>
        </p:txBody>
      </p:sp>
      <p:sp>
        <p:nvSpPr>
          <p:cNvPr id="23" name="Title 1">
            <a:extLst>
              <a:ext uri="{FF2B5EF4-FFF2-40B4-BE49-F238E27FC236}">
                <a16:creationId xmlns:a16="http://schemas.microsoft.com/office/drawing/2014/main" id="{B048F09A-B384-8C49-9343-9C78BE372438}"/>
              </a:ext>
            </a:extLst>
          </p:cNvPr>
          <p:cNvSpPr>
            <a:spLocks noGrp="1"/>
          </p:cNvSpPr>
          <p:nvPr>
            <p:ph type="ctrTitle"/>
          </p:nvPr>
        </p:nvSpPr>
        <p:spPr>
          <a:xfrm>
            <a:off x="1406632" y="1989138"/>
            <a:ext cx="9378733" cy="2372252"/>
          </a:xfrm>
          <a:prstGeom prst="rect">
            <a:avLst/>
          </a:prstGeom>
        </p:spPr>
        <p:txBody>
          <a:bodyPr lIns="0" rIns="90000" anchor="ctr" anchorCtr="0">
            <a:normAutofit/>
          </a:bodyPr>
          <a:lstStyle>
            <a:lvl1pPr algn="l">
              <a:defRPr sz="4500" b="1">
                <a:solidFill>
                  <a:srgbClr val="E6005B"/>
                </a:solidFill>
              </a:defRPr>
            </a:lvl1pPr>
          </a:lstStyle>
          <a:p>
            <a:r>
              <a:rPr lang="en-US"/>
              <a:t>Click to edit Master title style</a:t>
            </a:r>
            <a:endParaRPr lang="en-US" dirty="0"/>
          </a:p>
        </p:txBody>
      </p:sp>
      <p:sp>
        <p:nvSpPr>
          <p:cNvPr id="24" name="Subtitle 2">
            <a:extLst>
              <a:ext uri="{FF2B5EF4-FFF2-40B4-BE49-F238E27FC236}">
                <a16:creationId xmlns:a16="http://schemas.microsoft.com/office/drawing/2014/main" id="{338F5E73-6BFD-7748-BFD6-93FCF46A77EB}"/>
              </a:ext>
            </a:extLst>
          </p:cNvPr>
          <p:cNvSpPr>
            <a:spLocks noGrp="1"/>
          </p:cNvSpPr>
          <p:nvPr>
            <p:ph type="subTitle" idx="1"/>
          </p:nvPr>
        </p:nvSpPr>
        <p:spPr>
          <a:xfrm>
            <a:off x="1406632" y="4542366"/>
            <a:ext cx="9378733" cy="1155172"/>
          </a:xfrm>
          <a:prstGeom prst="rect">
            <a:avLst/>
          </a:prstGeom>
        </p:spPr>
        <p:txBody>
          <a:bodyPr lIns="0" anchor="ctr" anchorCtr="0">
            <a:normAutofit/>
          </a:bodyPr>
          <a:lstStyle>
            <a:lvl1pPr marL="0" indent="0" algn="l">
              <a:buNone/>
              <a:defRPr sz="3000" b="1">
                <a:solidFill>
                  <a:srgbClr val="9E043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3" name="Picture 2">
            <a:extLst>
              <a:ext uri="{FF2B5EF4-FFF2-40B4-BE49-F238E27FC236}">
                <a16:creationId xmlns:a16="http://schemas.microsoft.com/office/drawing/2014/main" id="{A3650F2B-C9D3-F54A-91EC-BEDF952B03AE}"/>
              </a:ext>
            </a:extLst>
          </p:cNvPr>
          <p:cNvPicPr>
            <a:picLocks noChangeAspect="1"/>
          </p:cNvPicPr>
          <p:nvPr/>
        </p:nvPicPr>
        <p:blipFill>
          <a:blip r:embed="rId3"/>
          <a:stretch>
            <a:fillRect/>
          </a:stretch>
        </p:blipFill>
        <p:spPr>
          <a:xfrm>
            <a:off x="442913" y="1010601"/>
            <a:ext cx="963720" cy="797561"/>
          </a:xfrm>
          <a:prstGeom prst="rect">
            <a:avLst/>
          </a:prstGeom>
        </p:spPr>
      </p:pic>
      <p:pic>
        <p:nvPicPr>
          <p:cNvPr id="26" name="Picture 25">
            <a:extLst>
              <a:ext uri="{FF2B5EF4-FFF2-40B4-BE49-F238E27FC236}">
                <a16:creationId xmlns:a16="http://schemas.microsoft.com/office/drawing/2014/main" id="{6AAD6DD1-3573-E54F-8768-B0CFC8AFB67A}"/>
              </a:ext>
            </a:extLst>
          </p:cNvPr>
          <p:cNvPicPr>
            <a:picLocks noChangeAspect="1"/>
          </p:cNvPicPr>
          <p:nvPr/>
        </p:nvPicPr>
        <p:blipFill>
          <a:blip r:embed="rId3"/>
          <a:stretch>
            <a:fillRect/>
          </a:stretch>
        </p:blipFill>
        <p:spPr>
          <a:xfrm rot="10800000">
            <a:off x="10785366" y="4899977"/>
            <a:ext cx="963720" cy="797561"/>
          </a:xfrm>
          <a:prstGeom prst="rect">
            <a:avLst/>
          </a:prstGeom>
        </p:spPr>
      </p:pic>
      <p:sp>
        <p:nvSpPr>
          <p:cNvPr id="11" name="Rectangle 10">
            <a:extLst>
              <a:ext uri="{FF2B5EF4-FFF2-40B4-BE49-F238E27FC236}">
                <a16:creationId xmlns:a16="http://schemas.microsoft.com/office/drawing/2014/main" id="{694A2B9C-4747-EB44-AD6F-788273471394}"/>
              </a:ext>
            </a:extLst>
          </p:cNvPr>
          <p:cNvSpPr/>
          <p:nvPr/>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DE4C44A-5626-1B42-B24C-44A8F39FB460}"/>
              </a:ext>
            </a:extLst>
          </p:cNvPr>
          <p:cNvSpPr/>
          <p:nvPr/>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8120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ubtle Orang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p:nvSpPr>
        <p:spPr>
          <a:xfrm>
            <a:off x="0" y="0"/>
            <a:ext cx="12192000" cy="6857999"/>
          </a:xfrm>
          <a:prstGeom prst="rect">
            <a:avLst/>
          </a:prstGeom>
          <a:solidFill>
            <a:srgbClr val="FB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1989138"/>
            <a:ext cx="11306175" cy="1848949"/>
          </a:xfrm>
          <a:prstGeom prst="rect">
            <a:avLst/>
          </a:prstGeom>
        </p:spPr>
        <p:txBody>
          <a:bodyPr lIns="0" rIns="90000" anchor="b"/>
          <a:lstStyle>
            <a:lvl1pPr algn="l">
              <a:defRPr sz="6000" b="1">
                <a:solidFill>
                  <a:srgbClr val="F07D00"/>
                </a:solidFill>
              </a:defRPr>
            </a:lvl1pPr>
          </a:lstStyle>
          <a:p>
            <a:r>
              <a:rPr lang="en-US"/>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5" cy="1155172"/>
          </a:xfrm>
          <a:prstGeom prst="rect">
            <a:avLst/>
          </a:prstGeom>
        </p:spPr>
        <p:txBody>
          <a:bodyPr lIns="0">
            <a:normAutofit/>
          </a:bodyPr>
          <a:lstStyle>
            <a:lvl1pPr marL="0" indent="0" algn="l">
              <a:buNone/>
              <a:defRPr sz="3000" b="1">
                <a:solidFill>
                  <a:srgbClr val="F07D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12" name="Picture 11">
            <a:extLst>
              <a:ext uri="{FF2B5EF4-FFF2-40B4-BE49-F238E27FC236}">
                <a16:creationId xmlns:a16="http://schemas.microsoft.com/office/drawing/2014/main" id="{2EC1597D-B745-8C47-9BCA-19CC45F98067}"/>
              </a:ext>
            </a:extLst>
          </p:cNvPr>
          <p:cNvPicPr>
            <a:picLocks noChangeAspect="1"/>
          </p:cNvPicPr>
          <p:nvPr/>
        </p:nvPicPr>
        <p:blipFill>
          <a:blip r:embed="rId2"/>
          <a:stretch>
            <a:fillRect/>
          </a:stretch>
        </p:blipFill>
        <p:spPr>
          <a:xfrm>
            <a:off x="442913" y="5832091"/>
            <a:ext cx="568360" cy="676276"/>
          </a:xfrm>
          <a:prstGeom prst="rect">
            <a:avLst/>
          </a:prstGeom>
        </p:spPr>
      </p:pic>
      <p:sp>
        <p:nvSpPr>
          <p:cNvPr id="13" name="Rectangle 12">
            <a:extLst>
              <a:ext uri="{FF2B5EF4-FFF2-40B4-BE49-F238E27FC236}">
                <a16:creationId xmlns:a16="http://schemas.microsoft.com/office/drawing/2014/main" id="{C03F878E-DE03-2942-B907-3CF8B4BF5BA7}"/>
              </a:ext>
            </a:extLst>
          </p:cNvPr>
          <p:cNvSpPr/>
          <p:nvPr/>
        </p:nvSpPr>
        <p:spPr>
          <a:xfrm>
            <a:off x="0" y="0"/>
            <a:ext cx="12192000" cy="441325"/>
          </a:xfrm>
          <a:prstGeom prst="rect">
            <a:avLst/>
          </a:prstGeom>
          <a:solidFill>
            <a:srgbClr val="F0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6946D80A-BB91-1241-848B-6B912282049B}"/>
              </a:ext>
            </a:extLst>
          </p:cNvPr>
          <p:cNvSpPr/>
          <p:nvPr/>
        </p:nvSpPr>
        <p:spPr>
          <a:xfrm>
            <a:off x="0" y="6742113"/>
            <a:ext cx="12191999" cy="125999"/>
          </a:xfrm>
          <a:prstGeom prst="rect">
            <a:avLst/>
          </a:prstGeom>
          <a:solidFill>
            <a:srgbClr val="F0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11">
            <a:extLst>
              <a:ext uri="{FF2B5EF4-FFF2-40B4-BE49-F238E27FC236}">
                <a16:creationId xmlns:a16="http://schemas.microsoft.com/office/drawing/2014/main" id="{DB81DC7A-6B12-7D4A-B479-9DCA38495772}"/>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F07D00"/>
                </a:solidFill>
              </a:defRPr>
            </a:lvl1pPr>
          </a:lstStyle>
          <a:p>
            <a:pPr lvl="0"/>
            <a:r>
              <a:rPr lang="en-US"/>
              <a:t>Click to edit Master text styles</a:t>
            </a:r>
          </a:p>
        </p:txBody>
      </p:sp>
    </p:spTree>
    <p:extLst>
      <p:ext uri="{BB962C8B-B14F-4D97-AF65-F5344CB8AC3E}">
        <p14:creationId xmlns:p14="http://schemas.microsoft.com/office/powerpoint/2010/main" val="37104727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ubtle Blu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p:nvSpPr>
        <p:spPr>
          <a:xfrm>
            <a:off x="0" y="0"/>
            <a:ext cx="12192000" cy="6857999"/>
          </a:xfrm>
          <a:prstGeom prst="rect">
            <a:avLst/>
          </a:prstGeom>
          <a:solidFill>
            <a:srgbClr val="BCE4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12688"/>
            <a:ext cx="11306173" cy="1825399"/>
          </a:xfrm>
          <a:prstGeom prst="rect">
            <a:avLst/>
          </a:prstGeom>
        </p:spPr>
        <p:txBody>
          <a:bodyPr lIns="0" rIns="90000" anchor="b"/>
          <a:lstStyle>
            <a:lvl1pPr algn="l">
              <a:defRPr sz="6000" b="1">
                <a:solidFill>
                  <a:srgbClr val="00A6E2"/>
                </a:solidFill>
              </a:defRPr>
            </a:lvl1pPr>
          </a:lstStyle>
          <a:p>
            <a:r>
              <a:rPr lang="en-US"/>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5" cy="1155172"/>
          </a:xfrm>
          <a:prstGeom prst="rect">
            <a:avLst/>
          </a:prstGeom>
        </p:spPr>
        <p:txBody>
          <a:bodyPr lIns="0">
            <a:normAutofit/>
          </a:bodyPr>
          <a:lstStyle>
            <a:lvl1pPr marL="0" indent="0" algn="l">
              <a:buNone/>
              <a:defRPr sz="3000" b="1">
                <a:solidFill>
                  <a:srgbClr val="00A6E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Rectangle 12">
            <a:extLst>
              <a:ext uri="{FF2B5EF4-FFF2-40B4-BE49-F238E27FC236}">
                <a16:creationId xmlns:a16="http://schemas.microsoft.com/office/drawing/2014/main" id="{C03F878E-DE03-2942-B907-3CF8B4BF5BA7}"/>
              </a:ext>
            </a:extLst>
          </p:cNvPr>
          <p:cNvSpPr/>
          <p:nvPr/>
        </p:nvSpPr>
        <p:spPr>
          <a:xfrm>
            <a:off x="0" y="0"/>
            <a:ext cx="12192000" cy="441325"/>
          </a:xfrm>
          <a:prstGeom prst="rect">
            <a:avLst/>
          </a:prstGeom>
          <a:solidFill>
            <a:srgbClr val="00A6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065D9431-5C22-DF40-B12F-3B430B2D2AE1}"/>
              </a:ext>
            </a:extLst>
          </p:cNvPr>
          <p:cNvPicPr>
            <a:picLocks noChangeAspect="1"/>
          </p:cNvPicPr>
          <p:nvPr/>
        </p:nvPicPr>
        <p:blipFill>
          <a:blip r:embed="rId2"/>
          <a:stretch>
            <a:fillRect/>
          </a:stretch>
        </p:blipFill>
        <p:spPr>
          <a:xfrm>
            <a:off x="442913" y="5832091"/>
            <a:ext cx="568360" cy="676276"/>
          </a:xfrm>
          <a:prstGeom prst="rect">
            <a:avLst/>
          </a:prstGeom>
        </p:spPr>
      </p:pic>
      <p:sp>
        <p:nvSpPr>
          <p:cNvPr id="9" name="Rectangle 8">
            <a:extLst>
              <a:ext uri="{FF2B5EF4-FFF2-40B4-BE49-F238E27FC236}">
                <a16:creationId xmlns:a16="http://schemas.microsoft.com/office/drawing/2014/main" id="{397678BD-869E-C64D-BBB5-DB38A6A8CF00}"/>
              </a:ext>
            </a:extLst>
          </p:cNvPr>
          <p:cNvSpPr/>
          <p:nvPr/>
        </p:nvSpPr>
        <p:spPr>
          <a:xfrm>
            <a:off x="0" y="6742113"/>
            <a:ext cx="12191999" cy="125999"/>
          </a:xfrm>
          <a:prstGeom prst="rect">
            <a:avLst/>
          </a:prstGeom>
          <a:solidFill>
            <a:srgbClr val="00A6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11">
            <a:extLst>
              <a:ext uri="{FF2B5EF4-FFF2-40B4-BE49-F238E27FC236}">
                <a16:creationId xmlns:a16="http://schemas.microsoft.com/office/drawing/2014/main" id="{EFAD923B-E667-FD45-B41A-12791D221D10}"/>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00A6E2"/>
                </a:solidFill>
              </a:defRPr>
            </a:lvl1pPr>
          </a:lstStyle>
          <a:p>
            <a:pPr lvl="0"/>
            <a:r>
              <a:rPr lang="en-US"/>
              <a:t>Click to edit Master text styles</a:t>
            </a:r>
          </a:p>
        </p:txBody>
      </p:sp>
    </p:spTree>
    <p:extLst>
      <p:ext uri="{BB962C8B-B14F-4D97-AF65-F5344CB8AC3E}">
        <p14:creationId xmlns:p14="http://schemas.microsoft.com/office/powerpoint/2010/main" val="15490781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ormal Blu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p:nvSpPr>
        <p:spPr>
          <a:xfrm>
            <a:off x="0" y="0"/>
            <a:ext cx="12192000" cy="6857999"/>
          </a:xfrm>
          <a:prstGeom prst="rect">
            <a:avLst/>
          </a:prstGeom>
          <a:solidFill>
            <a:srgbClr val="005B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US"/>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00A6E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Rectangle 12">
            <a:extLst>
              <a:ext uri="{FF2B5EF4-FFF2-40B4-BE49-F238E27FC236}">
                <a16:creationId xmlns:a16="http://schemas.microsoft.com/office/drawing/2014/main" id="{C03F878E-DE03-2942-B907-3CF8B4BF5BA7}"/>
              </a:ext>
            </a:extLst>
          </p:cNvPr>
          <p:cNvSpPr/>
          <p:nvPr/>
        </p:nvSpPr>
        <p:spPr>
          <a:xfrm>
            <a:off x="0" y="1"/>
            <a:ext cx="12192000" cy="452699"/>
          </a:xfrm>
          <a:prstGeom prst="rect">
            <a:avLst/>
          </a:prstGeom>
          <a:solidFill>
            <a:srgbClr val="00A6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20B24E7D-7F6A-0541-9FC9-D284AAA24340}"/>
              </a:ext>
            </a:extLst>
          </p:cNvPr>
          <p:cNvPicPr>
            <a:picLocks noChangeAspect="1"/>
          </p:cNvPicPr>
          <p:nvPr/>
        </p:nvPicPr>
        <p:blipFill>
          <a:blip r:embed="rId2"/>
          <a:stretch>
            <a:fillRect/>
          </a:stretch>
        </p:blipFill>
        <p:spPr>
          <a:xfrm>
            <a:off x="442913" y="5832091"/>
            <a:ext cx="568360" cy="676276"/>
          </a:xfrm>
          <a:prstGeom prst="rect">
            <a:avLst/>
          </a:prstGeom>
        </p:spPr>
      </p:pic>
      <p:sp>
        <p:nvSpPr>
          <p:cNvPr id="16" name="Rectangle 15">
            <a:extLst>
              <a:ext uri="{FF2B5EF4-FFF2-40B4-BE49-F238E27FC236}">
                <a16:creationId xmlns:a16="http://schemas.microsoft.com/office/drawing/2014/main" id="{81441CAE-3F74-A749-B92B-BA7301BD3CC4}"/>
              </a:ext>
            </a:extLst>
          </p:cNvPr>
          <p:cNvSpPr/>
          <p:nvPr/>
        </p:nvSpPr>
        <p:spPr>
          <a:xfrm>
            <a:off x="0" y="6742113"/>
            <a:ext cx="12191999" cy="125999"/>
          </a:xfrm>
          <a:prstGeom prst="rect">
            <a:avLst/>
          </a:prstGeom>
          <a:solidFill>
            <a:srgbClr val="00A6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7" name="Text Placeholder 11">
            <a:extLst>
              <a:ext uri="{FF2B5EF4-FFF2-40B4-BE49-F238E27FC236}">
                <a16:creationId xmlns:a16="http://schemas.microsoft.com/office/drawing/2014/main" id="{3986C3D8-75F2-AF4D-852E-617DA34AB6C7}"/>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00A6E2"/>
                </a:solidFill>
              </a:defRPr>
            </a:lvl1pPr>
          </a:lstStyle>
          <a:p>
            <a:pPr lvl="0"/>
            <a:r>
              <a:rPr lang="en-US"/>
              <a:t>Click to edit Master text styles</a:t>
            </a:r>
          </a:p>
        </p:txBody>
      </p:sp>
    </p:spTree>
    <p:extLst>
      <p:ext uri="{BB962C8B-B14F-4D97-AF65-F5344CB8AC3E}">
        <p14:creationId xmlns:p14="http://schemas.microsoft.com/office/powerpoint/2010/main" val="15610249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Formal Purpl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p:nvSpPr>
        <p:spPr>
          <a:xfrm>
            <a:off x="0" y="0"/>
            <a:ext cx="12192000" cy="6857999"/>
          </a:xfrm>
          <a:prstGeom prst="rect">
            <a:avLst/>
          </a:prstGeom>
          <a:solidFill>
            <a:srgbClr val="821E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US"/>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C7017F"/>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Rectangle 10">
            <a:extLst>
              <a:ext uri="{FF2B5EF4-FFF2-40B4-BE49-F238E27FC236}">
                <a16:creationId xmlns:a16="http://schemas.microsoft.com/office/drawing/2014/main" id="{B669F709-E7C3-C149-A260-3C4BD44CD5DB}"/>
              </a:ext>
            </a:extLst>
          </p:cNvPr>
          <p:cNvSpPr/>
          <p:nvPr/>
        </p:nvSpPr>
        <p:spPr>
          <a:xfrm>
            <a:off x="0" y="1"/>
            <a:ext cx="12192000" cy="452699"/>
          </a:xfrm>
          <a:prstGeom prst="rect">
            <a:avLst/>
          </a:prstGeom>
          <a:solidFill>
            <a:srgbClr val="C701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a:extLst>
              <a:ext uri="{FF2B5EF4-FFF2-40B4-BE49-F238E27FC236}">
                <a16:creationId xmlns:a16="http://schemas.microsoft.com/office/drawing/2014/main" id="{49C6C068-799F-5647-86FD-975D93E27D3F}"/>
              </a:ext>
            </a:extLst>
          </p:cNvPr>
          <p:cNvPicPr>
            <a:picLocks noChangeAspect="1"/>
          </p:cNvPicPr>
          <p:nvPr/>
        </p:nvPicPr>
        <p:blipFill>
          <a:blip r:embed="rId2"/>
          <a:stretch>
            <a:fillRect/>
          </a:stretch>
        </p:blipFill>
        <p:spPr>
          <a:xfrm>
            <a:off x="442913" y="5832091"/>
            <a:ext cx="568360" cy="676276"/>
          </a:xfrm>
          <a:prstGeom prst="rect">
            <a:avLst/>
          </a:prstGeom>
        </p:spPr>
      </p:pic>
      <p:sp>
        <p:nvSpPr>
          <p:cNvPr id="17" name="Rectangle 16">
            <a:extLst>
              <a:ext uri="{FF2B5EF4-FFF2-40B4-BE49-F238E27FC236}">
                <a16:creationId xmlns:a16="http://schemas.microsoft.com/office/drawing/2014/main" id="{A9635ED3-5E00-7F4E-9AE5-AF4B24A44CF5}"/>
              </a:ext>
            </a:extLst>
          </p:cNvPr>
          <p:cNvSpPr/>
          <p:nvPr/>
        </p:nvSpPr>
        <p:spPr>
          <a:xfrm>
            <a:off x="0" y="6742113"/>
            <a:ext cx="12191999" cy="125999"/>
          </a:xfrm>
          <a:prstGeom prst="rect">
            <a:avLst/>
          </a:prstGeom>
          <a:solidFill>
            <a:srgbClr val="C701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8" name="Text Placeholder 11">
            <a:extLst>
              <a:ext uri="{FF2B5EF4-FFF2-40B4-BE49-F238E27FC236}">
                <a16:creationId xmlns:a16="http://schemas.microsoft.com/office/drawing/2014/main" id="{77A12D8D-2172-A24B-A568-26FC3B4B283B}"/>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C7017F"/>
                </a:solidFill>
              </a:defRPr>
            </a:lvl1pPr>
          </a:lstStyle>
          <a:p>
            <a:pPr lvl="0"/>
            <a:r>
              <a:rPr lang="en-US"/>
              <a:t>Click to edit Master text styles</a:t>
            </a:r>
          </a:p>
        </p:txBody>
      </p:sp>
    </p:spTree>
    <p:extLst>
      <p:ext uri="{BB962C8B-B14F-4D97-AF65-F5344CB8AC3E}">
        <p14:creationId xmlns:p14="http://schemas.microsoft.com/office/powerpoint/2010/main" val="23424682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old Orang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p:nvSpPr>
        <p:spPr>
          <a:xfrm>
            <a:off x="0" y="0"/>
            <a:ext cx="12192000" cy="6857999"/>
          </a:xfrm>
          <a:prstGeom prst="rect">
            <a:avLst/>
          </a:prstGeom>
          <a:solidFill>
            <a:srgbClr val="BB3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1989138"/>
            <a:ext cx="11306173" cy="1848949"/>
          </a:xfrm>
          <a:prstGeom prst="rect">
            <a:avLst/>
          </a:prstGeom>
        </p:spPr>
        <p:txBody>
          <a:bodyPr lIns="0" rIns="90000" anchor="b"/>
          <a:lstStyle>
            <a:lvl1pPr algn="l">
              <a:defRPr sz="6000" b="1">
                <a:solidFill>
                  <a:schemeClr val="bg1"/>
                </a:solidFill>
              </a:defRPr>
            </a:lvl1pPr>
          </a:lstStyle>
          <a:p>
            <a:r>
              <a:rPr lang="en-US"/>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5" cy="1155172"/>
          </a:xfrm>
          <a:prstGeom prst="rect">
            <a:avLst/>
          </a:prstGeom>
        </p:spPr>
        <p:txBody>
          <a:bodyPr lIns="0">
            <a:normAutofit/>
          </a:bodyPr>
          <a:lstStyle>
            <a:lvl1pPr marL="0" indent="0" algn="l">
              <a:buNone/>
              <a:defRPr sz="3000" b="1">
                <a:solidFill>
                  <a:srgbClr val="F07D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33D2627D-3696-4F4C-8BC6-79103D22C236}"/>
              </a:ext>
            </a:extLst>
          </p:cNvPr>
          <p:cNvSpPr/>
          <p:nvPr/>
        </p:nvSpPr>
        <p:spPr>
          <a:xfrm>
            <a:off x="0" y="1"/>
            <a:ext cx="12192000" cy="452699"/>
          </a:xfrm>
          <a:prstGeom prst="rect">
            <a:avLst/>
          </a:prstGeom>
          <a:solidFill>
            <a:srgbClr val="F0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85871FCE-6DA7-5549-92C6-554D5232A266}"/>
              </a:ext>
            </a:extLst>
          </p:cNvPr>
          <p:cNvPicPr>
            <a:picLocks noChangeAspect="1"/>
          </p:cNvPicPr>
          <p:nvPr/>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240039B7-FA62-F24C-BCFF-BA21679AD8B7}"/>
              </a:ext>
            </a:extLst>
          </p:cNvPr>
          <p:cNvSpPr/>
          <p:nvPr/>
        </p:nvSpPr>
        <p:spPr>
          <a:xfrm>
            <a:off x="0" y="6742113"/>
            <a:ext cx="12191999" cy="125999"/>
          </a:xfrm>
          <a:prstGeom prst="rect">
            <a:avLst/>
          </a:prstGeom>
          <a:solidFill>
            <a:srgbClr val="F0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E8DC3CBE-2843-1642-BD7A-5C7A9BC16E2C}"/>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F07D00"/>
                </a:solidFill>
              </a:defRPr>
            </a:lvl1pPr>
          </a:lstStyle>
          <a:p>
            <a:pPr lvl="0"/>
            <a:r>
              <a:rPr lang="en-US"/>
              <a:t>Click to edit Master text styles</a:t>
            </a:r>
          </a:p>
        </p:txBody>
      </p:sp>
    </p:spTree>
    <p:extLst>
      <p:ext uri="{BB962C8B-B14F-4D97-AF65-F5344CB8AC3E}">
        <p14:creationId xmlns:p14="http://schemas.microsoft.com/office/powerpoint/2010/main" val="3261654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Presentation 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DF23B6-683D-2B48-8B2D-8FF423A50C05}"/>
              </a:ext>
            </a:extLst>
          </p:cNvPr>
          <p:cNvSpPr/>
          <p:nvPr/>
        </p:nvSpPr>
        <p:spPr>
          <a:xfrm>
            <a:off x="0" y="441326"/>
            <a:ext cx="12191999" cy="6300786"/>
          </a:xfrm>
          <a:prstGeom prst="rect">
            <a:avLst/>
          </a:prstGeom>
          <a:solidFill>
            <a:srgbClr val="E6005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rgbClr val="E6005B"/>
              </a:solidFill>
            </a:endParaRPr>
          </a:p>
        </p:txBody>
      </p:sp>
      <p:sp>
        <p:nvSpPr>
          <p:cNvPr id="2" name="Title 1">
            <a:extLst>
              <a:ext uri="{FF2B5EF4-FFF2-40B4-BE49-F238E27FC236}">
                <a16:creationId xmlns:a16="http://schemas.microsoft.com/office/drawing/2014/main" id="{8E7E7F3C-6AC2-084C-81DA-BE9E4A815A32}"/>
              </a:ext>
            </a:extLst>
          </p:cNvPr>
          <p:cNvSpPr>
            <a:spLocks noGrp="1"/>
          </p:cNvSpPr>
          <p:nvPr>
            <p:ph type="ctrTitle"/>
          </p:nvPr>
        </p:nvSpPr>
        <p:spPr>
          <a:xfrm>
            <a:off x="442912" y="1989138"/>
            <a:ext cx="11306175" cy="1848949"/>
          </a:xfrm>
          <a:prstGeom prst="rect">
            <a:avLst/>
          </a:prstGeom>
        </p:spPr>
        <p:txBody>
          <a:bodyPr lIns="0" rIns="90000" anchor="b"/>
          <a:lstStyle>
            <a:lvl1pPr algn="l">
              <a:defRPr sz="6000" b="1">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C3D8BCC-A8A8-F640-A027-5BF8353F717B}"/>
              </a:ext>
            </a:extLst>
          </p:cNvPr>
          <p:cNvSpPr>
            <a:spLocks noGrp="1"/>
          </p:cNvSpPr>
          <p:nvPr>
            <p:ph type="subTitle" idx="1"/>
          </p:nvPr>
        </p:nvSpPr>
        <p:spPr>
          <a:xfrm>
            <a:off x="442912" y="4015578"/>
            <a:ext cx="11306175" cy="1155172"/>
          </a:xfrm>
          <a:prstGeom prst="rect">
            <a:avLst/>
          </a:prstGeom>
        </p:spPr>
        <p:txBody>
          <a:bodyPr lIns="0">
            <a:normAutofit/>
          </a:bodyPr>
          <a:lstStyle>
            <a:lvl1pPr marL="0" indent="0" algn="l">
              <a:buNone/>
              <a:defRPr sz="3000" b="1">
                <a:solidFill>
                  <a:srgbClr val="9E043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4" name="Picture 3">
            <a:extLst>
              <a:ext uri="{FF2B5EF4-FFF2-40B4-BE49-F238E27FC236}">
                <a16:creationId xmlns:a16="http://schemas.microsoft.com/office/drawing/2014/main" id="{EE19FAFA-C3E1-0844-82DB-27D43E467A6B}"/>
              </a:ext>
            </a:extLst>
          </p:cNvPr>
          <p:cNvPicPr>
            <a:picLocks noChangeAspect="1"/>
          </p:cNvPicPr>
          <p:nvPr/>
        </p:nvPicPr>
        <p:blipFill>
          <a:blip r:embed="rId2"/>
          <a:stretch>
            <a:fillRect/>
          </a:stretch>
        </p:blipFill>
        <p:spPr>
          <a:xfrm>
            <a:off x="442913" y="800100"/>
            <a:ext cx="3427412" cy="1009958"/>
          </a:xfrm>
          <a:prstGeom prst="rect">
            <a:avLst/>
          </a:prstGeom>
        </p:spPr>
      </p:pic>
      <p:sp>
        <p:nvSpPr>
          <p:cNvPr id="15" name="Date Placeholder 3">
            <a:extLst>
              <a:ext uri="{FF2B5EF4-FFF2-40B4-BE49-F238E27FC236}">
                <a16:creationId xmlns:a16="http://schemas.microsoft.com/office/drawing/2014/main" id="{F86CB3D1-E135-FD4F-A056-483535DECE88}"/>
              </a:ext>
            </a:extLst>
          </p:cNvPr>
          <p:cNvSpPr>
            <a:spLocks noGrp="1"/>
          </p:cNvSpPr>
          <p:nvPr>
            <p:ph type="dt" sz="half" idx="10"/>
          </p:nvPr>
        </p:nvSpPr>
        <p:spPr>
          <a:xfrm>
            <a:off x="6275386" y="6057899"/>
            <a:ext cx="5473701" cy="358775"/>
          </a:xfrm>
          <a:prstGeom prst="rect">
            <a:avLst/>
          </a:prstGeom>
        </p:spPr>
        <p:txBody>
          <a:bodyPr lIns="0" tIns="0" rIns="0" bIns="0" anchor="b" anchorCtr="0"/>
          <a:lstStyle>
            <a:lvl1pPr algn="r">
              <a:defRPr>
                <a:solidFill>
                  <a:srgbClr val="9E043D"/>
                </a:solidFill>
                <a:latin typeface="Arial" panose="020B0604020202020204" pitchFamily="34" charset="0"/>
                <a:cs typeface="Arial" panose="020B0604020202020204" pitchFamily="34" charset="0"/>
              </a:defRPr>
            </a:lvl1pPr>
          </a:lstStyle>
          <a:p>
            <a:r>
              <a:rPr lang="en-US"/>
              <a:t>12/07/2022</a:t>
            </a:r>
            <a:endParaRPr lang="en-US" dirty="0"/>
          </a:p>
        </p:txBody>
      </p:sp>
    </p:spTree>
    <p:extLst>
      <p:ext uri="{BB962C8B-B14F-4D97-AF65-F5344CB8AC3E}">
        <p14:creationId xmlns:p14="http://schemas.microsoft.com/office/powerpoint/2010/main" val="3347986713"/>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old Purpl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p:nvSpPr>
        <p:spPr>
          <a:xfrm>
            <a:off x="0" y="0"/>
            <a:ext cx="12192000" cy="6857999"/>
          </a:xfrm>
          <a:prstGeom prst="rect">
            <a:avLst/>
          </a:prstGeom>
          <a:solidFill>
            <a:srgbClr val="C701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US"/>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821E69"/>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66867788-B905-9E45-B992-B2C5D2894330}"/>
              </a:ext>
            </a:extLst>
          </p:cNvPr>
          <p:cNvSpPr/>
          <p:nvPr/>
        </p:nvSpPr>
        <p:spPr>
          <a:xfrm>
            <a:off x="0" y="1"/>
            <a:ext cx="12192000" cy="452699"/>
          </a:xfrm>
          <a:prstGeom prst="rect">
            <a:avLst/>
          </a:prstGeom>
          <a:solidFill>
            <a:srgbClr val="821E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76651983-37A2-2345-917B-4559D70F4392}"/>
              </a:ext>
            </a:extLst>
          </p:cNvPr>
          <p:cNvPicPr>
            <a:picLocks noChangeAspect="1"/>
          </p:cNvPicPr>
          <p:nvPr/>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089B5E4C-2015-A748-95FB-CF22799B0CD6}"/>
              </a:ext>
            </a:extLst>
          </p:cNvPr>
          <p:cNvSpPr/>
          <p:nvPr/>
        </p:nvSpPr>
        <p:spPr>
          <a:xfrm>
            <a:off x="0" y="6742113"/>
            <a:ext cx="12191999" cy="125999"/>
          </a:xfrm>
          <a:prstGeom prst="rect">
            <a:avLst/>
          </a:prstGeom>
          <a:solidFill>
            <a:srgbClr val="821E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946CC34B-1499-F541-84B4-B09C59E3E203}"/>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821E69"/>
                </a:solidFill>
              </a:defRPr>
            </a:lvl1pPr>
          </a:lstStyle>
          <a:p>
            <a:pPr lvl="0"/>
            <a:r>
              <a:rPr lang="en-US"/>
              <a:t>Click to edit Master text styles</a:t>
            </a:r>
          </a:p>
        </p:txBody>
      </p:sp>
    </p:spTree>
    <p:extLst>
      <p:ext uri="{BB962C8B-B14F-4D97-AF65-F5344CB8AC3E}">
        <p14:creationId xmlns:p14="http://schemas.microsoft.com/office/powerpoint/2010/main" val="17268365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asual Green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p:nvSpPr>
        <p:spPr>
          <a:xfrm>
            <a:off x="0" y="0"/>
            <a:ext cx="12192000" cy="6857999"/>
          </a:xfrm>
          <a:prstGeom prst="rect">
            <a:avLst/>
          </a:prstGeom>
          <a:solidFill>
            <a:srgbClr val="6D95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US"/>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C7D53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BF3AFFF2-502D-054E-B5DC-66A77A6B8A6E}"/>
              </a:ext>
            </a:extLst>
          </p:cNvPr>
          <p:cNvSpPr/>
          <p:nvPr/>
        </p:nvSpPr>
        <p:spPr>
          <a:xfrm>
            <a:off x="0" y="1"/>
            <a:ext cx="12192000" cy="452699"/>
          </a:xfrm>
          <a:prstGeom prst="rect">
            <a:avLst/>
          </a:prstGeom>
          <a:solidFill>
            <a:srgbClr val="C7D5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3E73C732-A419-E840-970E-326B7FDD4684}"/>
              </a:ext>
            </a:extLst>
          </p:cNvPr>
          <p:cNvPicPr>
            <a:picLocks noChangeAspect="1"/>
          </p:cNvPicPr>
          <p:nvPr/>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84D91E44-21DE-A842-8B5E-6AD38E86E746}"/>
              </a:ext>
            </a:extLst>
          </p:cNvPr>
          <p:cNvSpPr/>
          <p:nvPr/>
        </p:nvSpPr>
        <p:spPr>
          <a:xfrm>
            <a:off x="0" y="6742113"/>
            <a:ext cx="12191999" cy="125999"/>
          </a:xfrm>
          <a:prstGeom prst="rect">
            <a:avLst/>
          </a:prstGeom>
          <a:solidFill>
            <a:srgbClr val="C7D5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69BF5122-5B53-AF4A-BB6D-678ABD2D40EF}"/>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C7D533"/>
                </a:solidFill>
              </a:defRPr>
            </a:lvl1pPr>
          </a:lstStyle>
          <a:p>
            <a:pPr lvl="0"/>
            <a:r>
              <a:rPr lang="en-US"/>
              <a:t>Click to edit Master text styles</a:t>
            </a:r>
          </a:p>
        </p:txBody>
      </p:sp>
    </p:spTree>
    <p:extLst>
      <p:ext uri="{BB962C8B-B14F-4D97-AF65-F5344CB8AC3E}">
        <p14:creationId xmlns:p14="http://schemas.microsoft.com/office/powerpoint/2010/main" val="22726012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asual Orang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p:nvSpPr>
        <p:spPr>
          <a:xfrm>
            <a:off x="0" y="0"/>
            <a:ext cx="12192000" cy="6857999"/>
          </a:xfrm>
          <a:prstGeom prst="rect">
            <a:avLst/>
          </a:prstGeom>
          <a:solidFill>
            <a:srgbClr val="F0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US"/>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BB3F07"/>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37898AC0-B7CB-074A-816A-237E0E868E59}"/>
              </a:ext>
            </a:extLst>
          </p:cNvPr>
          <p:cNvSpPr/>
          <p:nvPr/>
        </p:nvSpPr>
        <p:spPr>
          <a:xfrm>
            <a:off x="0" y="1"/>
            <a:ext cx="12192000" cy="452699"/>
          </a:xfrm>
          <a:prstGeom prst="rect">
            <a:avLst/>
          </a:prstGeom>
          <a:solidFill>
            <a:srgbClr val="BB3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F0A60D5D-4AC5-424B-9227-98890EF5464D}"/>
              </a:ext>
            </a:extLst>
          </p:cNvPr>
          <p:cNvPicPr>
            <a:picLocks noChangeAspect="1"/>
          </p:cNvPicPr>
          <p:nvPr/>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03636DE5-A460-F448-BC8B-A823C89548EA}"/>
              </a:ext>
            </a:extLst>
          </p:cNvPr>
          <p:cNvSpPr/>
          <p:nvPr/>
        </p:nvSpPr>
        <p:spPr>
          <a:xfrm>
            <a:off x="0" y="6742113"/>
            <a:ext cx="12191999" cy="125999"/>
          </a:xfrm>
          <a:prstGeom prst="rect">
            <a:avLst/>
          </a:prstGeom>
          <a:solidFill>
            <a:srgbClr val="BB3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0E93626E-75D3-2946-9E24-B1657D8181F5}"/>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BB3F07"/>
                </a:solidFill>
              </a:defRPr>
            </a:lvl1pPr>
          </a:lstStyle>
          <a:p>
            <a:pPr lvl="0"/>
            <a:r>
              <a:rPr lang="en-US"/>
              <a:t>Click to edit Master text styles</a:t>
            </a:r>
          </a:p>
        </p:txBody>
      </p:sp>
    </p:spTree>
    <p:extLst>
      <p:ext uri="{BB962C8B-B14F-4D97-AF65-F5344CB8AC3E}">
        <p14:creationId xmlns:p14="http://schemas.microsoft.com/office/powerpoint/2010/main" val="24762473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Casual Orang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p:nvSpPr>
        <p:spPr>
          <a:xfrm>
            <a:off x="0" y="0"/>
            <a:ext cx="12192000" cy="6857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US"/>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E6005B"/>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37898AC0-B7CB-074A-816A-237E0E868E59}"/>
              </a:ext>
            </a:extLst>
          </p:cNvPr>
          <p:cNvSpPr/>
          <p:nvPr/>
        </p:nvSpPr>
        <p:spPr>
          <a:xfrm>
            <a:off x="0" y="1"/>
            <a:ext cx="12192000" cy="452699"/>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F0A60D5D-4AC5-424B-9227-98890EF5464D}"/>
              </a:ext>
            </a:extLst>
          </p:cNvPr>
          <p:cNvPicPr>
            <a:picLocks noChangeAspect="1"/>
          </p:cNvPicPr>
          <p:nvPr/>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03636DE5-A460-F448-BC8B-A823C89548EA}"/>
              </a:ext>
            </a:extLst>
          </p:cNvPr>
          <p:cNvSpPr/>
          <p:nvPr/>
        </p:nvSpPr>
        <p:spPr>
          <a:xfrm>
            <a:off x="0" y="6742113"/>
            <a:ext cx="12191999" cy="125999"/>
          </a:xfrm>
          <a:prstGeom prst="rect">
            <a:avLst/>
          </a:prstGeom>
          <a:solidFill>
            <a:srgbClr val="BB3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0E93626E-75D3-2946-9E24-B1657D8181F5}"/>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US"/>
              <a:t>Click to edit Master text styles</a:t>
            </a:r>
          </a:p>
        </p:txBody>
      </p:sp>
    </p:spTree>
    <p:extLst>
      <p:ext uri="{BB962C8B-B14F-4D97-AF65-F5344CB8AC3E}">
        <p14:creationId xmlns:p14="http://schemas.microsoft.com/office/powerpoint/2010/main" val="33699656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2_Casual Orang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p:nvSpPr>
        <p:spPr>
          <a:xfrm>
            <a:off x="0" y="0"/>
            <a:ext cx="12192000" cy="6857999"/>
          </a:xfrm>
          <a:prstGeom prst="rect">
            <a:avLst/>
          </a:prstGeom>
          <a:solidFill>
            <a:srgbClr val="EC6D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US"/>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E6005B"/>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37898AC0-B7CB-074A-816A-237E0E868E59}"/>
              </a:ext>
            </a:extLst>
          </p:cNvPr>
          <p:cNvSpPr/>
          <p:nvPr/>
        </p:nvSpPr>
        <p:spPr>
          <a:xfrm>
            <a:off x="0" y="1"/>
            <a:ext cx="12192000" cy="452699"/>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F0A60D5D-4AC5-424B-9227-98890EF5464D}"/>
              </a:ext>
            </a:extLst>
          </p:cNvPr>
          <p:cNvPicPr>
            <a:picLocks noChangeAspect="1"/>
          </p:cNvPicPr>
          <p:nvPr/>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03636DE5-A460-F448-BC8B-A823C89548EA}"/>
              </a:ext>
            </a:extLst>
          </p:cNvPr>
          <p:cNvSpPr/>
          <p:nvPr/>
        </p:nvSpPr>
        <p:spPr>
          <a:xfrm>
            <a:off x="0" y="6742113"/>
            <a:ext cx="12191999" cy="125999"/>
          </a:xfrm>
          <a:prstGeom prst="rect">
            <a:avLst/>
          </a:prstGeom>
          <a:solidFill>
            <a:srgbClr val="BB3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0E93626E-75D3-2946-9E24-B1657D8181F5}"/>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US"/>
              <a:t>Click to edit Master text styles</a:t>
            </a:r>
          </a:p>
        </p:txBody>
      </p:sp>
    </p:spTree>
    <p:extLst>
      <p:ext uri="{BB962C8B-B14F-4D97-AF65-F5344CB8AC3E}">
        <p14:creationId xmlns:p14="http://schemas.microsoft.com/office/powerpoint/2010/main" val="40179576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_Casual Orang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p:nvSpPr>
        <p:spPr>
          <a:xfrm>
            <a:off x="0" y="0"/>
            <a:ext cx="12192000" cy="6857999"/>
          </a:xfrm>
          <a:prstGeom prst="rect">
            <a:avLst/>
          </a:prstGeom>
          <a:solidFill>
            <a:srgbClr val="6F6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US"/>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B5B0AC"/>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37898AC0-B7CB-074A-816A-237E0E868E59}"/>
              </a:ext>
            </a:extLst>
          </p:cNvPr>
          <p:cNvSpPr/>
          <p:nvPr/>
        </p:nvSpPr>
        <p:spPr>
          <a:xfrm>
            <a:off x="0" y="1"/>
            <a:ext cx="12192000" cy="452699"/>
          </a:xfrm>
          <a:prstGeom prst="rect">
            <a:avLst/>
          </a:prstGeom>
          <a:solidFill>
            <a:srgbClr val="B5B0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F0A60D5D-4AC5-424B-9227-98890EF5464D}"/>
              </a:ext>
            </a:extLst>
          </p:cNvPr>
          <p:cNvPicPr>
            <a:picLocks noChangeAspect="1"/>
          </p:cNvPicPr>
          <p:nvPr/>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03636DE5-A460-F448-BC8B-A823C89548EA}"/>
              </a:ext>
            </a:extLst>
          </p:cNvPr>
          <p:cNvSpPr/>
          <p:nvPr/>
        </p:nvSpPr>
        <p:spPr>
          <a:xfrm>
            <a:off x="0" y="6742113"/>
            <a:ext cx="12191999" cy="125999"/>
          </a:xfrm>
          <a:prstGeom prst="rect">
            <a:avLst/>
          </a:prstGeom>
          <a:solidFill>
            <a:srgbClr val="BB3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0E93626E-75D3-2946-9E24-B1657D8181F5}"/>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B5B0AC"/>
                </a:solidFill>
              </a:defRPr>
            </a:lvl1pPr>
          </a:lstStyle>
          <a:p>
            <a:pPr lvl="0"/>
            <a:r>
              <a:rPr lang="en-US"/>
              <a:t>Click to edit Master text styles</a:t>
            </a:r>
          </a:p>
        </p:txBody>
      </p:sp>
    </p:spTree>
    <p:extLst>
      <p:ext uri="{BB962C8B-B14F-4D97-AF65-F5344CB8AC3E}">
        <p14:creationId xmlns:p14="http://schemas.microsoft.com/office/powerpoint/2010/main" val="8712040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6B90F54-2FD9-B744-B972-C1D92C843C23}"/>
              </a:ext>
            </a:extLst>
          </p:cNvPr>
          <p:cNvSpPr/>
          <p:nvPr/>
        </p:nvSpPr>
        <p:spPr>
          <a:xfrm>
            <a:off x="1" y="431386"/>
            <a:ext cx="12191999" cy="6300787"/>
          </a:xfrm>
          <a:prstGeom prst="rect">
            <a:avLst/>
          </a:prstGeom>
          <a:solidFill>
            <a:srgbClr val="E5E5E5"/>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C04446B3-A205-CB44-8165-EDDF1073E3F0}"/>
              </a:ext>
            </a:extLst>
          </p:cNvPr>
          <p:cNvPicPr>
            <a:picLocks noChangeAspect="1"/>
          </p:cNvPicPr>
          <p:nvPr/>
        </p:nvPicPr>
        <p:blipFill>
          <a:blip r:embed="rId2"/>
          <a:stretch>
            <a:fillRect/>
          </a:stretch>
        </p:blipFill>
        <p:spPr>
          <a:xfrm>
            <a:off x="442913" y="800100"/>
            <a:ext cx="3427412" cy="1009958"/>
          </a:xfrm>
          <a:prstGeom prst="rect">
            <a:avLst/>
          </a:prstGeom>
        </p:spPr>
      </p:pic>
      <p:sp>
        <p:nvSpPr>
          <p:cNvPr id="6" name="TextBox 5">
            <a:extLst>
              <a:ext uri="{FF2B5EF4-FFF2-40B4-BE49-F238E27FC236}">
                <a16:creationId xmlns:a16="http://schemas.microsoft.com/office/drawing/2014/main" id="{7D96A658-0183-444F-91C4-2F380978AAE1}"/>
              </a:ext>
            </a:extLst>
          </p:cNvPr>
          <p:cNvSpPr txBox="1"/>
          <p:nvPr/>
        </p:nvSpPr>
        <p:spPr>
          <a:xfrm>
            <a:off x="442913" y="2024062"/>
            <a:ext cx="11306175" cy="1814024"/>
          </a:xfrm>
          <a:prstGeom prst="rect">
            <a:avLst/>
          </a:prstGeom>
          <a:noFill/>
        </p:spPr>
        <p:txBody>
          <a:bodyPr wrap="square" lIns="0" tIns="0" rIns="0" bIns="0" rtlCol="0" anchor="b" anchorCtr="0">
            <a:normAutofit/>
          </a:bodyPr>
          <a:lstStyle/>
          <a:p>
            <a:pPr algn="l"/>
            <a:r>
              <a:rPr lang="en-US" sz="6000" b="1" dirty="0">
                <a:solidFill>
                  <a:srgbClr val="E6005B"/>
                </a:solidFill>
              </a:rPr>
              <a:t>Thank you</a:t>
            </a:r>
          </a:p>
        </p:txBody>
      </p:sp>
    </p:spTree>
    <p:extLst>
      <p:ext uri="{BB962C8B-B14F-4D97-AF65-F5344CB8AC3E}">
        <p14:creationId xmlns:p14="http://schemas.microsoft.com/office/powerpoint/2010/main" val="165962950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resentation End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D73252D-FA87-8946-98E6-F10F7EFB191B}"/>
              </a:ext>
            </a:extLst>
          </p:cNvPr>
          <p:cNvSpPr/>
          <p:nvPr/>
        </p:nvSpPr>
        <p:spPr>
          <a:xfrm>
            <a:off x="0" y="441326"/>
            <a:ext cx="12191999" cy="6300786"/>
          </a:xfrm>
          <a:prstGeom prst="rect">
            <a:avLst/>
          </a:prstGeom>
          <a:solidFill>
            <a:srgbClr val="E6005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rgbClr val="E6005B"/>
              </a:solidFill>
            </a:endParaRPr>
          </a:p>
        </p:txBody>
      </p:sp>
      <p:pic>
        <p:nvPicPr>
          <p:cNvPr id="10" name="Picture 9">
            <a:extLst>
              <a:ext uri="{FF2B5EF4-FFF2-40B4-BE49-F238E27FC236}">
                <a16:creationId xmlns:a16="http://schemas.microsoft.com/office/drawing/2014/main" id="{146BD13E-6F12-BA45-881A-F273DAED034A}"/>
              </a:ext>
            </a:extLst>
          </p:cNvPr>
          <p:cNvPicPr>
            <a:picLocks noChangeAspect="1"/>
          </p:cNvPicPr>
          <p:nvPr/>
        </p:nvPicPr>
        <p:blipFill>
          <a:blip r:embed="rId2"/>
          <a:stretch>
            <a:fillRect/>
          </a:stretch>
        </p:blipFill>
        <p:spPr>
          <a:xfrm>
            <a:off x="442913" y="800100"/>
            <a:ext cx="3427412" cy="1009958"/>
          </a:xfrm>
          <a:prstGeom prst="rect">
            <a:avLst/>
          </a:prstGeom>
        </p:spPr>
      </p:pic>
      <p:sp>
        <p:nvSpPr>
          <p:cNvPr id="2" name="TextBox 1">
            <a:extLst>
              <a:ext uri="{FF2B5EF4-FFF2-40B4-BE49-F238E27FC236}">
                <a16:creationId xmlns:a16="http://schemas.microsoft.com/office/drawing/2014/main" id="{DEE1A0BD-8134-9B4A-AE3E-E7C0EECCD029}"/>
              </a:ext>
            </a:extLst>
          </p:cNvPr>
          <p:cNvSpPr txBox="1"/>
          <p:nvPr/>
        </p:nvSpPr>
        <p:spPr>
          <a:xfrm>
            <a:off x="442913" y="2024062"/>
            <a:ext cx="11306175" cy="1814024"/>
          </a:xfrm>
          <a:prstGeom prst="rect">
            <a:avLst/>
          </a:prstGeom>
          <a:noFill/>
        </p:spPr>
        <p:txBody>
          <a:bodyPr wrap="square" lIns="0" tIns="0" rIns="0" bIns="0" rtlCol="0" anchor="b" anchorCtr="0">
            <a:normAutofit/>
          </a:bodyPr>
          <a:lstStyle/>
          <a:p>
            <a:pPr algn="l"/>
            <a:r>
              <a:rPr lang="en-US" sz="6000" b="1" dirty="0">
                <a:solidFill>
                  <a:srgbClr val="9E043D"/>
                </a:solidFill>
              </a:rPr>
              <a:t>Thank you</a:t>
            </a:r>
          </a:p>
        </p:txBody>
      </p:sp>
    </p:spTree>
    <p:extLst>
      <p:ext uri="{BB962C8B-B14F-4D97-AF65-F5344CB8AC3E}">
        <p14:creationId xmlns:p14="http://schemas.microsoft.com/office/powerpoint/2010/main" val="2872454524"/>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9818EEC-D27C-9844-8F9A-431793B5929C}"/>
              </a:ext>
            </a:extLst>
          </p:cNvPr>
          <p:cNvSpPr/>
          <p:nvPr/>
        </p:nvSpPr>
        <p:spPr>
          <a:xfrm>
            <a:off x="0" y="441325"/>
            <a:ext cx="12191999" cy="6300787"/>
          </a:xfrm>
          <a:prstGeom prst="rect">
            <a:avLst/>
          </a:prstGeom>
          <a:solidFill>
            <a:srgbClr val="6F6258"/>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DFE3E8BC-7439-0742-A9FC-77BBB38EF7AF}"/>
              </a:ext>
            </a:extLst>
          </p:cNvPr>
          <p:cNvPicPr>
            <a:picLocks noChangeAspect="1"/>
          </p:cNvPicPr>
          <p:nvPr/>
        </p:nvPicPr>
        <p:blipFill>
          <a:blip r:embed="rId2"/>
          <a:stretch>
            <a:fillRect/>
          </a:stretch>
        </p:blipFill>
        <p:spPr>
          <a:xfrm>
            <a:off x="442913" y="800100"/>
            <a:ext cx="3427412" cy="1009958"/>
          </a:xfrm>
          <a:prstGeom prst="rect">
            <a:avLst/>
          </a:prstGeom>
        </p:spPr>
      </p:pic>
      <p:sp>
        <p:nvSpPr>
          <p:cNvPr id="9" name="TextBox 8">
            <a:extLst>
              <a:ext uri="{FF2B5EF4-FFF2-40B4-BE49-F238E27FC236}">
                <a16:creationId xmlns:a16="http://schemas.microsoft.com/office/drawing/2014/main" id="{C3E62ECB-71C5-2342-A1AF-B7DAA1E1B964}"/>
              </a:ext>
            </a:extLst>
          </p:cNvPr>
          <p:cNvSpPr txBox="1"/>
          <p:nvPr/>
        </p:nvSpPr>
        <p:spPr>
          <a:xfrm>
            <a:off x="442913" y="2024062"/>
            <a:ext cx="11306175" cy="1814024"/>
          </a:xfrm>
          <a:prstGeom prst="rect">
            <a:avLst/>
          </a:prstGeom>
          <a:noFill/>
        </p:spPr>
        <p:txBody>
          <a:bodyPr wrap="square" lIns="0" tIns="0" rIns="0" bIns="0" rtlCol="0" anchor="b" anchorCtr="0">
            <a:normAutofit/>
          </a:bodyPr>
          <a:lstStyle/>
          <a:p>
            <a:pPr algn="l"/>
            <a:r>
              <a:rPr lang="en-US" sz="6000" b="1" dirty="0">
                <a:solidFill>
                  <a:schemeClr val="bg1"/>
                </a:solidFill>
              </a:rPr>
              <a:t>Thank you</a:t>
            </a:r>
          </a:p>
        </p:txBody>
      </p:sp>
    </p:spTree>
    <p:extLst>
      <p:ext uri="{BB962C8B-B14F-4D97-AF65-F5344CB8AC3E}">
        <p14:creationId xmlns:p14="http://schemas.microsoft.com/office/powerpoint/2010/main" val="343949316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BF55-BC58-466A-8911-2165F0EFA98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8165052-C35F-4B0E-89B1-A753100571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8F31D02-D5C4-4240-8585-7B141FD3E683}"/>
              </a:ext>
            </a:extLst>
          </p:cNvPr>
          <p:cNvSpPr>
            <a:spLocks noGrp="1"/>
          </p:cNvSpPr>
          <p:nvPr>
            <p:ph type="dt" sz="half" idx="10"/>
          </p:nvPr>
        </p:nvSpPr>
        <p:spPr/>
        <p:txBody>
          <a:bodyPr/>
          <a:lstStyle/>
          <a:p>
            <a:r>
              <a:rPr lang="en-US"/>
              <a:t>12/07/2022</a:t>
            </a:r>
            <a:endParaRPr lang="en-US" dirty="0"/>
          </a:p>
        </p:txBody>
      </p:sp>
      <p:sp>
        <p:nvSpPr>
          <p:cNvPr id="5" name="Footer Placeholder 4">
            <a:extLst>
              <a:ext uri="{FF2B5EF4-FFF2-40B4-BE49-F238E27FC236}">
                <a16:creationId xmlns:a16="http://schemas.microsoft.com/office/drawing/2014/main" id="{58C449E3-F768-4ADF-8009-96612CC21E0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1AC3551-8C37-45C7-842A-B3C80F9BC1CB}"/>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550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Presentation 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DF23B6-683D-2B48-8B2D-8FF423A50C05}"/>
              </a:ext>
            </a:extLst>
          </p:cNvPr>
          <p:cNvSpPr/>
          <p:nvPr/>
        </p:nvSpPr>
        <p:spPr>
          <a:xfrm>
            <a:off x="0" y="441325"/>
            <a:ext cx="12191999" cy="6300787"/>
          </a:xfrm>
          <a:prstGeom prst="rect">
            <a:avLst/>
          </a:prstGeom>
          <a:solidFill>
            <a:srgbClr val="6F6258"/>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7E7F3C-6AC2-084C-81DA-BE9E4A815A32}"/>
              </a:ext>
            </a:extLst>
          </p:cNvPr>
          <p:cNvSpPr>
            <a:spLocks noGrp="1"/>
          </p:cNvSpPr>
          <p:nvPr>
            <p:ph type="ctrTitle"/>
          </p:nvPr>
        </p:nvSpPr>
        <p:spPr>
          <a:xfrm>
            <a:off x="442912" y="1989138"/>
            <a:ext cx="11306175" cy="1848949"/>
          </a:xfrm>
          <a:prstGeom prst="rect">
            <a:avLst/>
          </a:prstGeom>
        </p:spPr>
        <p:txBody>
          <a:bodyPr lIns="0" rIns="90000" anchor="b"/>
          <a:lstStyle>
            <a:lvl1pPr algn="l">
              <a:defRPr sz="6000" b="1">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C3D8BCC-A8A8-F640-A027-5BF8353F717B}"/>
              </a:ext>
            </a:extLst>
          </p:cNvPr>
          <p:cNvSpPr>
            <a:spLocks noGrp="1"/>
          </p:cNvSpPr>
          <p:nvPr>
            <p:ph type="subTitle" idx="1"/>
          </p:nvPr>
        </p:nvSpPr>
        <p:spPr>
          <a:xfrm>
            <a:off x="442913" y="4015578"/>
            <a:ext cx="11306175" cy="1155172"/>
          </a:xfrm>
          <a:prstGeom prst="rect">
            <a:avLst/>
          </a:prstGeom>
        </p:spPr>
        <p:txBody>
          <a:bodyPr lIns="0">
            <a:normAutofit/>
          </a:bodyPr>
          <a:lstStyle>
            <a:lvl1pPr marL="0" indent="0" algn="l">
              <a:buNone/>
              <a:defRPr sz="30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3">
            <a:extLst>
              <a:ext uri="{FF2B5EF4-FFF2-40B4-BE49-F238E27FC236}">
                <a16:creationId xmlns:a16="http://schemas.microsoft.com/office/drawing/2014/main" id="{407DCF46-D938-064E-964C-1B90111009F0}"/>
              </a:ext>
            </a:extLst>
          </p:cNvPr>
          <p:cNvSpPr>
            <a:spLocks noGrp="1"/>
          </p:cNvSpPr>
          <p:nvPr>
            <p:ph type="dt" sz="half" idx="10"/>
          </p:nvPr>
        </p:nvSpPr>
        <p:spPr>
          <a:xfrm>
            <a:off x="6275388" y="6057899"/>
            <a:ext cx="5473699" cy="358775"/>
          </a:xfrm>
          <a:prstGeom prst="rect">
            <a:avLst/>
          </a:prstGeom>
        </p:spPr>
        <p:txBody>
          <a:bodyPr lIns="0" tIns="0" rIns="0" bIns="0" anchor="b" anchorCtr="0"/>
          <a:lstStyle>
            <a:lvl1pPr algn="r">
              <a:defRPr>
                <a:solidFill>
                  <a:schemeClr val="bg1"/>
                </a:solidFill>
                <a:latin typeface="Arial" panose="020B0604020202020204" pitchFamily="34" charset="0"/>
                <a:cs typeface="Arial" panose="020B0604020202020204" pitchFamily="34" charset="0"/>
              </a:defRPr>
            </a:lvl1pPr>
          </a:lstStyle>
          <a:p>
            <a:r>
              <a:rPr lang="en-US"/>
              <a:t>12/07/2022</a:t>
            </a:r>
            <a:endParaRPr lang="en-US" dirty="0"/>
          </a:p>
        </p:txBody>
      </p:sp>
      <p:pic>
        <p:nvPicPr>
          <p:cNvPr id="15" name="Picture 14">
            <a:extLst>
              <a:ext uri="{FF2B5EF4-FFF2-40B4-BE49-F238E27FC236}">
                <a16:creationId xmlns:a16="http://schemas.microsoft.com/office/drawing/2014/main" id="{2BEE9E80-8FF0-8441-B362-4623AB9E8A1D}"/>
              </a:ext>
            </a:extLst>
          </p:cNvPr>
          <p:cNvPicPr>
            <a:picLocks noChangeAspect="1"/>
          </p:cNvPicPr>
          <p:nvPr/>
        </p:nvPicPr>
        <p:blipFill>
          <a:blip r:embed="rId2"/>
          <a:stretch>
            <a:fillRect/>
          </a:stretch>
        </p:blipFill>
        <p:spPr>
          <a:xfrm>
            <a:off x="442913" y="800100"/>
            <a:ext cx="3427412" cy="1009958"/>
          </a:xfrm>
          <a:prstGeom prst="rect">
            <a:avLst/>
          </a:prstGeom>
        </p:spPr>
      </p:pic>
    </p:spTree>
    <p:extLst>
      <p:ext uri="{BB962C8B-B14F-4D97-AF65-F5344CB8AC3E}">
        <p14:creationId xmlns:p14="http://schemas.microsoft.com/office/powerpoint/2010/main" val="33674208"/>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95CA2-B470-4FCA-BA8E-4F728D14E1E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710B557-D14B-4DC6-8CDF-FA2CB2B6ED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CBD1AA8-576F-4627-93BC-9968445FE2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A8AF2AA-4482-410C-9FAE-CC6F9E78916D}"/>
              </a:ext>
            </a:extLst>
          </p:cNvPr>
          <p:cNvSpPr>
            <a:spLocks noGrp="1"/>
          </p:cNvSpPr>
          <p:nvPr>
            <p:ph type="dt" sz="half" idx="10"/>
          </p:nvPr>
        </p:nvSpPr>
        <p:spPr/>
        <p:txBody>
          <a:bodyPr/>
          <a:lstStyle/>
          <a:p>
            <a:r>
              <a:rPr lang="en-US"/>
              <a:t>12/07/2022</a:t>
            </a:r>
            <a:endParaRPr lang="en-GB"/>
          </a:p>
        </p:txBody>
      </p:sp>
      <p:sp>
        <p:nvSpPr>
          <p:cNvPr id="6" name="Footer Placeholder 5">
            <a:extLst>
              <a:ext uri="{FF2B5EF4-FFF2-40B4-BE49-F238E27FC236}">
                <a16:creationId xmlns:a16="http://schemas.microsoft.com/office/drawing/2014/main" id="{84BF92C3-91E1-48AB-BE00-B6A33E31330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A190B0E-A195-4C87-B351-4136F36A5E6D}"/>
              </a:ext>
            </a:extLst>
          </p:cNvPr>
          <p:cNvSpPr>
            <a:spLocks noGrp="1"/>
          </p:cNvSpPr>
          <p:nvPr>
            <p:ph type="sldNum" sz="quarter" idx="12"/>
          </p:nvPr>
        </p:nvSpPr>
        <p:spPr/>
        <p:txBody>
          <a:bodyPr/>
          <a:lstStyle/>
          <a:p>
            <a:fld id="{3A773E43-FEBE-43CE-8A84-26BF1DBF6217}" type="slidenum">
              <a:rPr lang="en-GB" smtClean="0"/>
              <a:t>‹#›</a:t>
            </a:fld>
            <a:endParaRPr lang="en-GB"/>
          </a:p>
        </p:txBody>
      </p:sp>
      <p:pic>
        <p:nvPicPr>
          <p:cNvPr id="8" name="Picture 2" descr="NTU Home · NTU Support">
            <a:extLst>
              <a:ext uri="{FF2B5EF4-FFF2-40B4-BE49-F238E27FC236}">
                <a16:creationId xmlns:a16="http://schemas.microsoft.com/office/drawing/2014/main" id="{606B56A7-104E-41B4-9767-65C5C93472C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574306" y="6121183"/>
            <a:ext cx="2617694" cy="743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6743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One Colum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1395D28-07F6-9F47-8128-50C443109906}"/>
              </a:ext>
            </a:extLst>
          </p:cNvPr>
          <p:cNvSpPr/>
          <p:nvPr/>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32ACF5D-95B4-ED49-9DD6-98E1235076B4}"/>
              </a:ext>
            </a:extLst>
          </p:cNvPr>
          <p:cNvSpPr>
            <a:spLocks noGrp="1"/>
          </p:cNvSpPr>
          <p:nvPr>
            <p:ph sz="half" idx="1"/>
          </p:nvPr>
        </p:nvSpPr>
        <p:spPr>
          <a:xfrm>
            <a:off x="442913" y="1989138"/>
            <a:ext cx="11306174" cy="37084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1">
            <a:extLst>
              <a:ext uri="{FF2B5EF4-FFF2-40B4-BE49-F238E27FC236}">
                <a16:creationId xmlns:a16="http://schemas.microsoft.com/office/drawing/2014/main" id="{1E523BD2-753E-0A47-B307-D80B3FF627EE}"/>
              </a:ext>
            </a:extLst>
          </p:cNvPr>
          <p:cNvSpPr>
            <a:spLocks noGrp="1"/>
          </p:cNvSpPr>
          <p:nvPr>
            <p:ph type="title"/>
          </p:nvPr>
        </p:nvSpPr>
        <p:spPr>
          <a:xfrm>
            <a:off x="442912" y="800100"/>
            <a:ext cx="11306175" cy="1001983"/>
          </a:xfrm>
          <a:prstGeom prst="rect">
            <a:avLst/>
          </a:prstGeom>
        </p:spPr>
        <p:txBody>
          <a:bodyPr/>
          <a:lstStyle/>
          <a:p>
            <a:r>
              <a:rPr lang="en-US"/>
              <a:t>Click to edit Master title style</a:t>
            </a:r>
            <a:endParaRPr lang="en-US" dirty="0"/>
          </a:p>
        </p:txBody>
      </p:sp>
      <p:pic>
        <p:nvPicPr>
          <p:cNvPr id="13" name="Picture 12">
            <a:extLst>
              <a:ext uri="{FF2B5EF4-FFF2-40B4-BE49-F238E27FC236}">
                <a16:creationId xmlns:a16="http://schemas.microsoft.com/office/drawing/2014/main" id="{87BB0FE4-66FF-0E42-841A-3EC5F7C7E6A2}"/>
              </a:ext>
            </a:extLst>
          </p:cNvPr>
          <p:cNvPicPr>
            <a:picLocks noChangeAspect="1"/>
          </p:cNvPicPr>
          <p:nvPr/>
        </p:nvPicPr>
        <p:blipFill>
          <a:blip r:embed="rId2"/>
          <a:stretch>
            <a:fillRect/>
          </a:stretch>
        </p:blipFill>
        <p:spPr>
          <a:xfrm>
            <a:off x="442912" y="5832092"/>
            <a:ext cx="568359" cy="676275"/>
          </a:xfrm>
          <a:prstGeom prst="rect">
            <a:avLst/>
          </a:prstGeom>
        </p:spPr>
      </p:pic>
      <p:sp>
        <p:nvSpPr>
          <p:cNvPr id="6" name="Rectangle 5">
            <a:extLst>
              <a:ext uri="{FF2B5EF4-FFF2-40B4-BE49-F238E27FC236}">
                <a16:creationId xmlns:a16="http://schemas.microsoft.com/office/drawing/2014/main" id="{5D683437-A234-3E4E-8B92-A0C560819C16}"/>
              </a:ext>
            </a:extLst>
          </p:cNvPr>
          <p:cNvSpPr/>
          <p:nvPr/>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11">
            <a:extLst>
              <a:ext uri="{FF2B5EF4-FFF2-40B4-BE49-F238E27FC236}">
                <a16:creationId xmlns:a16="http://schemas.microsoft.com/office/drawing/2014/main" id="{1CDF1BA5-471A-8044-BDBA-890115BBFFDE}"/>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US"/>
              <a:t>Click to edit Master text styles</a:t>
            </a:r>
          </a:p>
        </p:txBody>
      </p:sp>
    </p:spTree>
    <p:extLst>
      <p:ext uri="{BB962C8B-B14F-4D97-AF65-F5344CB8AC3E}">
        <p14:creationId xmlns:p14="http://schemas.microsoft.com/office/powerpoint/2010/main" val="383451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One Column Secondary">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CA204BD-F3EB-5842-9319-7B613DC2539E}"/>
              </a:ext>
            </a:extLst>
          </p:cNvPr>
          <p:cNvSpPr>
            <a:spLocks noGrp="1"/>
          </p:cNvSpPr>
          <p:nvPr>
            <p:ph type="body" idx="1"/>
          </p:nvPr>
        </p:nvSpPr>
        <p:spPr>
          <a:xfrm>
            <a:off x="442912" y="1989138"/>
            <a:ext cx="11306176" cy="636855"/>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1B88EC-6B3F-324D-8A9A-A2200D031343}"/>
              </a:ext>
            </a:extLst>
          </p:cNvPr>
          <p:cNvSpPr>
            <a:spLocks noGrp="1"/>
          </p:cNvSpPr>
          <p:nvPr>
            <p:ph sz="half" idx="2"/>
          </p:nvPr>
        </p:nvSpPr>
        <p:spPr>
          <a:xfrm>
            <a:off x="442914" y="2813048"/>
            <a:ext cx="11306174" cy="288448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1">
            <a:extLst>
              <a:ext uri="{FF2B5EF4-FFF2-40B4-BE49-F238E27FC236}">
                <a16:creationId xmlns:a16="http://schemas.microsoft.com/office/drawing/2014/main" id="{EC2A4D7D-88B2-6543-8F2D-B4616BB62DFF}"/>
              </a:ext>
            </a:extLst>
          </p:cNvPr>
          <p:cNvSpPr>
            <a:spLocks noGrp="1"/>
          </p:cNvSpPr>
          <p:nvPr>
            <p:ph type="title"/>
          </p:nvPr>
        </p:nvSpPr>
        <p:spPr>
          <a:xfrm>
            <a:off x="442912" y="800101"/>
            <a:ext cx="11306176" cy="1001982"/>
          </a:xfrm>
          <a:prstGeom prst="rect">
            <a:avLst/>
          </a:prstGeom>
        </p:spPr>
        <p:txBody>
          <a:bodyPr anchor="ctr" anchorCtr="0"/>
          <a:lstStyle/>
          <a:p>
            <a:r>
              <a:rPr lang="en-US"/>
              <a:t>Click to edit Master title style</a:t>
            </a:r>
            <a:endParaRPr lang="en-US" dirty="0"/>
          </a:p>
        </p:txBody>
      </p:sp>
      <p:pic>
        <p:nvPicPr>
          <p:cNvPr id="7" name="Picture 6">
            <a:extLst>
              <a:ext uri="{FF2B5EF4-FFF2-40B4-BE49-F238E27FC236}">
                <a16:creationId xmlns:a16="http://schemas.microsoft.com/office/drawing/2014/main" id="{0E8EB9E1-DFB3-5C47-B4B9-9B8765B8640B}"/>
              </a:ext>
            </a:extLst>
          </p:cNvPr>
          <p:cNvPicPr>
            <a:picLocks noChangeAspect="1"/>
          </p:cNvPicPr>
          <p:nvPr/>
        </p:nvPicPr>
        <p:blipFill>
          <a:blip r:embed="rId2"/>
          <a:stretch>
            <a:fillRect/>
          </a:stretch>
        </p:blipFill>
        <p:spPr>
          <a:xfrm>
            <a:off x="442912" y="5832092"/>
            <a:ext cx="568359" cy="676275"/>
          </a:xfrm>
          <a:prstGeom prst="rect">
            <a:avLst/>
          </a:prstGeom>
        </p:spPr>
      </p:pic>
      <p:sp>
        <p:nvSpPr>
          <p:cNvPr id="14" name="Text Placeholder 11">
            <a:extLst>
              <a:ext uri="{FF2B5EF4-FFF2-40B4-BE49-F238E27FC236}">
                <a16:creationId xmlns:a16="http://schemas.microsoft.com/office/drawing/2014/main" id="{6AAEC381-AE42-7E44-9B48-79580631F97C}"/>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US"/>
              <a:t>Click to edit Master text styles</a:t>
            </a:r>
          </a:p>
        </p:txBody>
      </p:sp>
      <p:sp>
        <p:nvSpPr>
          <p:cNvPr id="11" name="Rectangle 10">
            <a:extLst>
              <a:ext uri="{FF2B5EF4-FFF2-40B4-BE49-F238E27FC236}">
                <a16:creationId xmlns:a16="http://schemas.microsoft.com/office/drawing/2014/main" id="{2EF2C38B-13DA-064A-AF49-AA97B43EDAB3}"/>
              </a:ext>
            </a:extLst>
          </p:cNvPr>
          <p:cNvSpPr/>
          <p:nvPr/>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91A03B6-F236-5D46-B133-E912BE6844F9}"/>
              </a:ext>
            </a:extLst>
          </p:cNvPr>
          <p:cNvSpPr/>
          <p:nvPr/>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0303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Image Fill Option 1">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009F349-CC3D-6049-A88D-4E42B2F01C66}"/>
              </a:ext>
            </a:extLst>
          </p:cNvPr>
          <p:cNvSpPr>
            <a:spLocks noGrp="1"/>
          </p:cNvSpPr>
          <p:nvPr>
            <p:ph type="pic" sz="quarter" idx="12"/>
          </p:nvPr>
        </p:nvSpPr>
        <p:spPr>
          <a:xfrm>
            <a:off x="0" y="115887"/>
            <a:ext cx="12191999" cy="6626226"/>
          </a:xfrm>
          <a:prstGeom prst="rect">
            <a:avLst/>
          </a:prstGeom>
        </p:spPr>
        <p:txBody>
          <a:bodyPr/>
          <a:lstStyle/>
          <a:p>
            <a:r>
              <a:rPr lang="en-US"/>
              <a:t>Click icon to add picture</a:t>
            </a:r>
            <a:endParaRPr lang="en-US" dirty="0"/>
          </a:p>
        </p:txBody>
      </p:sp>
      <p:sp>
        <p:nvSpPr>
          <p:cNvPr id="5" name="Rectangle 4">
            <a:extLst>
              <a:ext uri="{FF2B5EF4-FFF2-40B4-BE49-F238E27FC236}">
                <a16:creationId xmlns:a16="http://schemas.microsoft.com/office/drawing/2014/main" id="{83CF8FDB-11E0-114D-9049-11851FC6CA6B}"/>
              </a:ext>
            </a:extLst>
          </p:cNvPr>
          <p:cNvSpPr/>
          <p:nvPr/>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2816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Image Fill Option 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009F349-CC3D-6049-A88D-4E42B2F01C66}"/>
              </a:ext>
            </a:extLst>
          </p:cNvPr>
          <p:cNvSpPr>
            <a:spLocks noGrp="1"/>
          </p:cNvSpPr>
          <p:nvPr>
            <p:ph type="pic" sz="quarter" idx="12"/>
          </p:nvPr>
        </p:nvSpPr>
        <p:spPr>
          <a:xfrm>
            <a:off x="0" y="0"/>
            <a:ext cx="12191999" cy="6857999"/>
          </a:xfrm>
          <a:prstGeom prst="rect">
            <a:avLst/>
          </a:prstGeom>
        </p:spPr>
        <p:txBody>
          <a:bodyPr/>
          <a:lstStyle/>
          <a:p>
            <a:r>
              <a:rPr lang="en-US"/>
              <a:t>Click icon to add picture</a:t>
            </a:r>
            <a:endParaRPr lang="en-US" dirty="0"/>
          </a:p>
        </p:txBody>
      </p:sp>
    </p:spTree>
    <p:extLst>
      <p:ext uri="{BB962C8B-B14F-4D97-AF65-F5344CB8AC3E}">
        <p14:creationId xmlns:p14="http://schemas.microsoft.com/office/powerpoint/2010/main" val="3892924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3C710-A668-F144-8CC5-039AD81D3231}"/>
              </a:ext>
            </a:extLst>
          </p:cNvPr>
          <p:cNvSpPr>
            <a:spLocks noGrp="1"/>
          </p:cNvSpPr>
          <p:nvPr>
            <p:ph type="title"/>
          </p:nvPr>
        </p:nvSpPr>
        <p:spPr>
          <a:xfrm>
            <a:off x="442912" y="800101"/>
            <a:ext cx="11306176" cy="1001982"/>
          </a:xfrm>
          <a:prstGeom prst="rect">
            <a:avLst/>
          </a:prstGeom>
        </p:spPr>
        <p:txBody>
          <a:bodyPr anchor="ctr" anchorCtr="0"/>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C09ECCE-CA94-5841-8835-15D01FC20CFF}"/>
              </a:ext>
            </a:extLst>
          </p:cNvPr>
          <p:cNvSpPr>
            <a:spLocks noGrp="1"/>
          </p:cNvSpPr>
          <p:nvPr>
            <p:ph idx="1"/>
          </p:nvPr>
        </p:nvSpPr>
        <p:spPr>
          <a:xfrm>
            <a:off x="442912" y="1989138"/>
            <a:ext cx="5473701" cy="370839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a:extLst>
              <a:ext uri="{FF2B5EF4-FFF2-40B4-BE49-F238E27FC236}">
                <a16:creationId xmlns:a16="http://schemas.microsoft.com/office/drawing/2014/main" id="{582F0DD8-CD89-964C-A0BF-3C891A947F9F}"/>
              </a:ext>
            </a:extLst>
          </p:cNvPr>
          <p:cNvSpPr>
            <a:spLocks noGrp="1"/>
          </p:cNvSpPr>
          <p:nvPr>
            <p:ph idx="12"/>
          </p:nvPr>
        </p:nvSpPr>
        <p:spPr>
          <a:xfrm>
            <a:off x="6275388" y="1989138"/>
            <a:ext cx="5473700" cy="37084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a:extLst>
              <a:ext uri="{FF2B5EF4-FFF2-40B4-BE49-F238E27FC236}">
                <a16:creationId xmlns:a16="http://schemas.microsoft.com/office/drawing/2014/main" id="{7D5C41AB-1925-C846-A884-6B4D4880A28C}"/>
              </a:ext>
            </a:extLst>
          </p:cNvPr>
          <p:cNvPicPr>
            <a:picLocks noChangeAspect="1"/>
          </p:cNvPicPr>
          <p:nvPr/>
        </p:nvPicPr>
        <p:blipFill>
          <a:blip r:embed="rId2"/>
          <a:stretch>
            <a:fillRect/>
          </a:stretch>
        </p:blipFill>
        <p:spPr>
          <a:xfrm>
            <a:off x="442912" y="5832092"/>
            <a:ext cx="568359" cy="676275"/>
          </a:xfrm>
          <a:prstGeom prst="rect">
            <a:avLst/>
          </a:prstGeom>
        </p:spPr>
      </p:pic>
      <p:sp>
        <p:nvSpPr>
          <p:cNvPr id="13" name="Text Placeholder 11">
            <a:extLst>
              <a:ext uri="{FF2B5EF4-FFF2-40B4-BE49-F238E27FC236}">
                <a16:creationId xmlns:a16="http://schemas.microsoft.com/office/drawing/2014/main" id="{6E146BB0-D198-0847-B8BF-82032479A2C6}"/>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US"/>
              <a:t>Click to edit Master text styles</a:t>
            </a:r>
          </a:p>
        </p:txBody>
      </p:sp>
      <p:sp>
        <p:nvSpPr>
          <p:cNvPr id="14" name="Rectangle 13">
            <a:extLst>
              <a:ext uri="{FF2B5EF4-FFF2-40B4-BE49-F238E27FC236}">
                <a16:creationId xmlns:a16="http://schemas.microsoft.com/office/drawing/2014/main" id="{5DD38791-8F3B-A640-A6FC-8EC532732508}"/>
              </a:ext>
            </a:extLst>
          </p:cNvPr>
          <p:cNvSpPr/>
          <p:nvPr/>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D63AD13-8CBA-8648-88F4-6142126E9F9A}"/>
              </a:ext>
            </a:extLst>
          </p:cNvPr>
          <p:cNvSpPr/>
          <p:nvPr/>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318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lumn Secondary">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F1B88EC-6B3F-324D-8A9A-A2200D031343}"/>
              </a:ext>
            </a:extLst>
          </p:cNvPr>
          <p:cNvSpPr>
            <a:spLocks noGrp="1"/>
          </p:cNvSpPr>
          <p:nvPr>
            <p:ph sz="half" idx="2"/>
          </p:nvPr>
        </p:nvSpPr>
        <p:spPr>
          <a:xfrm>
            <a:off x="442910" y="2813047"/>
            <a:ext cx="5473701" cy="284797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a:extLst>
              <a:ext uri="{FF2B5EF4-FFF2-40B4-BE49-F238E27FC236}">
                <a16:creationId xmlns:a16="http://schemas.microsoft.com/office/drawing/2014/main" id="{0D32B247-F8B0-6A43-86FE-2923DBEF9C8F}"/>
              </a:ext>
            </a:extLst>
          </p:cNvPr>
          <p:cNvSpPr>
            <a:spLocks noGrp="1"/>
          </p:cNvSpPr>
          <p:nvPr>
            <p:ph sz="quarter" idx="4"/>
          </p:nvPr>
        </p:nvSpPr>
        <p:spPr>
          <a:xfrm>
            <a:off x="6291894" y="2813047"/>
            <a:ext cx="5457193" cy="284797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1">
            <a:extLst>
              <a:ext uri="{FF2B5EF4-FFF2-40B4-BE49-F238E27FC236}">
                <a16:creationId xmlns:a16="http://schemas.microsoft.com/office/drawing/2014/main" id="{EC2A4D7D-88B2-6543-8F2D-B4616BB62DFF}"/>
              </a:ext>
            </a:extLst>
          </p:cNvPr>
          <p:cNvSpPr>
            <a:spLocks noGrp="1"/>
          </p:cNvSpPr>
          <p:nvPr>
            <p:ph type="title"/>
          </p:nvPr>
        </p:nvSpPr>
        <p:spPr>
          <a:xfrm>
            <a:off x="442912" y="800101"/>
            <a:ext cx="11306176" cy="1001982"/>
          </a:xfrm>
          <a:prstGeom prst="rect">
            <a:avLst/>
          </a:prstGeom>
        </p:spPr>
        <p:txBody>
          <a:bodyPr anchor="ctr" anchorCtr="0"/>
          <a:lstStyle/>
          <a:p>
            <a:r>
              <a:rPr lang="en-US"/>
              <a:t>Click to edit Master title style</a:t>
            </a:r>
            <a:endParaRPr lang="en-US" dirty="0"/>
          </a:p>
        </p:txBody>
      </p:sp>
      <p:pic>
        <p:nvPicPr>
          <p:cNvPr id="9" name="Picture 8">
            <a:extLst>
              <a:ext uri="{FF2B5EF4-FFF2-40B4-BE49-F238E27FC236}">
                <a16:creationId xmlns:a16="http://schemas.microsoft.com/office/drawing/2014/main" id="{68C387D1-CCDB-AA42-911D-99DAFBC81375}"/>
              </a:ext>
            </a:extLst>
          </p:cNvPr>
          <p:cNvPicPr>
            <a:picLocks noChangeAspect="1"/>
          </p:cNvPicPr>
          <p:nvPr/>
        </p:nvPicPr>
        <p:blipFill>
          <a:blip r:embed="rId2"/>
          <a:stretch>
            <a:fillRect/>
          </a:stretch>
        </p:blipFill>
        <p:spPr>
          <a:xfrm>
            <a:off x="442912" y="5832092"/>
            <a:ext cx="568359" cy="676275"/>
          </a:xfrm>
          <a:prstGeom prst="rect">
            <a:avLst/>
          </a:prstGeom>
        </p:spPr>
      </p:pic>
      <p:sp>
        <p:nvSpPr>
          <p:cNvPr id="16" name="Text Placeholder 11">
            <a:extLst>
              <a:ext uri="{FF2B5EF4-FFF2-40B4-BE49-F238E27FC236}">
                <a16:creationId xmlns:a16="http://schemas.microsoft.com/office/drawing/2014/main" id="{44B35524-0F00-1A4F-8D8A-436C8810069B}"/>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US"/>
              <a:t>Click to edit Master text styles</a:t>
            </a:r>
          </a:p>
        </p:txBody>
      </p:sp>
      <p:sp>
        <p:nvSpPr>
          <p:cNvPr id="22" name="Text Placeholder 2">
            <a:extLst>
              <a:ext uri="{FF2B5EF4-FFF2-40B4-BE49-F238E27FC236}">
                <a16:creationId xmlns:a16="http://schemas.microsoft.com/office/drawing/2014/main" id="{245CF166-1A2B-F24F-9192-1EE62922C0E7}"/>
              </a:ext>
            </a:extLst>
          </p:cNvPr>
          <p:cNvSpPr>
            <a:spLocks noGrp="1"/>
          </p:cNvSpPr>
          <p:nvPr>
            <p:ph type="body" idx="1"/>
          </p:nvPr>
        </p:nvSpPr>
        <p:spPr>
          <a:xfrm>
            <a:off x="442912" y="1989138"/>
            <a:ext cx="5473701" cy="636855"/>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Text Placeholder 2">
            <a:extLst>
              <a:ext uri="{FF2B5EF4-FFF2-40B4-BE49-F238E27FC236}">
                <a16:creationId xmlns:a16="http://schemas.microsoft.com/office/drawing/2014/main" id="{FA1D5975-B545-F54E-B266-2A4DDDC8C4C9}"/>
              </a:ext>
            </a:extLst>
          </p:cNvPr>
          <p:cNvSpPr>
            <a:spLocks noGrp="1"/>
          </p:cNvSpPr>
          <p:nvPr>
            <p:ph type="body" idx="11"/>
          </p:nvPr>
        </p:nvSpPr>
        <p:spPr>
          <a:xfrm>
            <a:off x="6291895" y="1989139"/>
            <a:ext cx="5457193" cy="636854"/>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Rectangle 11">
            <a:extLst>
              <a:ext uri="{FF2B5EF4-FFF2-40B4-BE49-F238E27FC236}">
                <a16:creationId xmlns:a16="http://schemas.microsoft.com/office/drawing/2014/main" id="{30F691ED-EF65-C446-B3BD-FB970876AB4D}"/>
              </a:ext>
            </a:extLst>
          </p:cNvPr>
          <p:cNvSpPr/>
          <p:nvPr/>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3AC6DAE-40C2-FC4C-9C8A-8F55F3ECD49F}"/>
              </a:ext>
            </a:extLst>
          </p:cNvPr>
          <p:cNvSpPr/>
          <p:nvPr/>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7170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38E3CDC0-E15C-3D43-A94A-65D5EBAC0EC4}"/>
              </a:ext>
            </a:extLst>
          </p:cNvPr>
          <p:cNvSpPr>
            <a:spLocks noGrp="1"/>
          </p:cNvSpPr>
          <p:nvPr>
            <p:ph type="body" idx="1"/>
          </p:nvPr>
        </p:nvSpPr>
        <p:spPr>
          <a:xfrm>
            <a:off x="442912" y="1989139"/>
            <a:ext cx="11306175" cy="4068762"/>
          </a:xfrm>
          <a:prstGeom prst="rect">
            <a:avLst/>
          </a:prstGeom>
        </p:spPr>
        <p:txBody>
          <a:bodyPr vert="horz" lIns="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Placeholder 10">
            <a:extLst>
              <a:ext uri="{FF2B5EF4-FFF2-40B4-BE49-F238E27FC236}">
                <a16:creationId xmlns:a16="http://schemas.microsoft.com/office/drawing/2014/main" id="{CB133162-9D93-054D-BEB3-A08241D4C88C}"/>
              </a:ext>
            </a:extLst>
          </p:cNvPr>
          <p:cNvSpPr>
            <a:spLocks noGrp="1"/>
          </p:cNvSpPr>
          <p:nvPr>
            <p:ph type="title"/>
          </p:nvPr>
        </p:nvSpPr>
        <p:spPr>
          <a:xfrm>
            <a:off x="442912" y="800100"/>
            <a:ext cx="11306175" cy="1001714"/>
          </a:xfrm>
          <a:prstGeom prst="rect">
            <a:avLst/>
          </a:prstGeom>
        </p:spPr>
        <p:txBody>
          <a:bodyPr vert="horz" lIns="0" tIns="45720" rIns="91440" bIns="4572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4195769896"/>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82" r:id="rId3"/>
    <p:sldLayoutId id="2147483652" r:id="rId4"/>
    <p:sldLayoutId id="2147483676" r:id="rId5"/>
    <p:sldLayoutId id="2147483670" r:id="rId6"/>
    <p:sldLayoutId id="2147483684" r:id="rId7"/>
    <p:sldLayoutId id="2147483659" r:id="rId8"/>
    <p:sldLayoutId id="2147483653" r:id="rId9"/>
    <p:sldLayoutId id="2147483679" r:id="rId10"/>
    <p:sldLayoutId id="2147483680" r:id="rId11"/>
    <p:sldLayoutId id="2147483677" r:id="rId12"/>
    <p:sldLayoutId id="2147483678" r:id="rId13"/>
    <p:sldLayoutId id="2147483683" r:id="rId14"/>
    <p:sldLayoutId id="2147483651" r:id="rId15"/>
    <p:sldLayoutId id="2147483669" r:id="rId16"/>
    <p:sldLayoutId id="2147483662" r:id="rId17"/>
    <p:sldLayoutId id="2147483667" r:id="rId18"/>
    <p:sldLayoutId id="2147483663" r:id="rId19"/>
    <p:sldLayoutId id="2147483661" r:id="rId20"/>
    <p:sldLayoutId id="2147483668" r:id="rId21"/>
    <p:sldLayoutId id="2147483660" r:id="rId22"/>
    <p:sldLayoutId id="2147483687" r:id="rId23"/>
    <p:sldLayoutId id="2147483688" r:id="rId24"/>
    <p:sldLayoutId id="2147483689" r:id="rId25"/>
    <p:sldLayoutId id="2147483685" r:id="rId26"/>
    <p:sldLayoutId id="2147483658" r:id="rId27"/>
    <p:sldLayoutId id="2147483686" r:id="rId28"/>
    <p:sldLayoutId id="2147483690" r:id="rId29"/>
    <p:sldLayoutId id="2147483691" r:id="rId30"/>
  </p:sldLayoutIdLst>
  <p:hf sldNum="0" hdr="0" ftr="0" dt="0"/>
  <p:txStyles>
    <p:title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1000"/>
        </a:spcBef>
        <a:buClr>
          <a:srgbClr val="E6005B"/>
        </a:buClr>
        <a:buFont typeface="Wingdings" pitchFamily="2" charset="2"/>
        <a:buChar char="§"/>
        <a:defRPr sz="2500" b="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500"/>
        </a:spcBef>
        <a:buClr>
          <a:srgbClr val="E6005B"/>
        </a:buClr>
        <a:buFont typeface="Wingdings" pitchFamily="2" charset="2"/>
        <a:buChar char="§"/>
        <a:defRPr sz="22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Clr>
          <a:srgbClr val="E6005B"/>
        </a:buClr>
        <a:buFont typeface="Wingdings"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Clr>
          <a:srgbClr val="E6005B"/>
        </a:buClr>
        <a:buFont typeface="Wingdings"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Clr>
          <a:srgbClr val="E6005B"/>
        </a:buClr>
        <a:buFont typeface="Wingdings"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79">
          <p15:clr>
            <a:srgbClr val="A4A3A4"/>
          </p15:clr>
        </p15:guide>
        <p15:guide id="2" orient="horz" pos="278">
          <p15:clr>
            <a:srgbClr val="A4A3A4"/>
          </p15:clr>
        </p15:guide>
        <p15:guide id="3" pos="2502">
          <p15:clr>
            <a:srgbClr val="A4A3A4"/>
          </p15:clr>
        </p15:guide>
        <p15:guide id="4" pos="2729">
          <p15:clr>
            <a:srgbClr val="A4A3A4"/>
          </p15:clr>
        </p15:guide>
        <p15:guide id="5" pos="4951">
          <p15:clr>
            <a:srgbClr val="A4A3A4"/>
          </p15:clr>
        </p15:guide>
        <p15:guide id="6" pos="5178">
          <p15:clr>
            <a:srgbClr val="A4A3A4"/>
          </p15:clr>
        </p15:guide>
        <p15:guide id="7" pos="7401">
          <p15:clr>
            <a:srgbClr val="A4A3A4"/>
          </p15:clr>
        </p15:guide>
        <p15:guide id="8" orient="horz" pos="504">
          <p15:clr>
            <a:srgbClr val="A4A3A4"/>
          </p15:clr>
        </p15:guide>
        <p15:guide id="9" orient="horz" pos="3816">
          <p15:clr>
            <a:srgbClr val="A4A3A4"/>
          </p15:clr>
        </p15:guide>
        <p15:guide id="10" orient="horz" pos="4042">
          <p15:clr>
            <a:srgbClr val="A4A3A4"/>
          </p15:clr>
        </p15:guide>
        <p15:guide id="11" pos="3727">
          <p15:clr>
            <a:srgbClr val="A4A3A4"/>
          </p15:clr>
        </p15:guide>
        <p15:guide id="12" pos="3953">
          <p15:clr>
            <a:srgbClr val="A4A3A4"/>
          </p15:clr>
        </p15:guide>
        <p15:guide id="13" orient="horz" pos="3589">
          <p15:clr>
            <a:srgbClr val="A4A3A4"/>
          </p15:clr>
        </p15:guide>
        <p15:guide id="14" orient="horz" pos="1139">
          <p15:clr>
            <a:srgbClr val="A4A3A4"/>
          </p15:clr>
        </p15:guide>
        <p15:guide id="15" orient="horz" pos="1253">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www.rensvandeschoot.com/tutorials/lme4/" TargetMode="Externa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06F18-47DF-972E-56DE-202D839E6E55}"/>
              </a:ext>
            </a:extLst>
          </p:cNvPr>
          <p:cNvSpPr>
            <a:spLocks noGrp="1"/>
          </p:cNvSpPr>
          <p:nvPr>
            <p:ph type="ctrTitle"/>
          </p:nvPr>
        </p:nvSpPr>
        <p:spPr/>
        <p:txBody>
          <a:bodyPr/>
          <a:lstStyle/>
          <a:p>
            <a:r>
              <a:rPr lang="en-GB" dirty="0"/>
              <a:t>Part 2 – Linear Models </a:t>
            </a:r>
          </a:p>
        </p:txBody>
      </p:sp>
      <p:sp>
        <p:nvSpPr>
          <p:cNvPr id="3" name="Subtitle 2">
            <a:extLst>
              <a:ext uri="{FF2B5EF4-FFF2-40B4-BE49-F238E27FC236}">
                <a16:creationId xmlns:a16="http://schemas.microsoft.com/office/drawing/2014/main" id="{A822CAA2-6639-780E-39A9-B27DA860A205}"/>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973037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AEE3870-A5D1-893B-1A3D-80ED5DC9A232}"/>
              </a:ext>
            </a:extLst>
          </p:cNvPr>
          <p:cNvSpPr>
            <a:spLocks noGrp="1"/>
          </p:cNvSpPr>
          <p:nvPr>
            <p:ph sz="half" idx="1"/>
          </p:nvPr>
        </p:nvSpPr>
        <p:spPr/>
        <p:txBody>
          <a:bodyPr>
            <a:normAutofit fontScale="85000" lnSpcReduction="10000"/>
          </a:bodyPr>
          <a:lstStyle/>
          <a:p>
            <a:r>
              <a:rPr lang="en-GB" dirty="0"/>
              <a:t>If you wish to request standardized betas, then you can use the </a:t>
            </a:r>
            <a:r>
              <a:rPr lang="en-GB" dirty="0" err="1">
                <a:latin typeface="Courier New" panose="02070309020205020404" pitchFamily="49" charset="0"/>
                <a:cs typeface="Courier New" panose="02070309020205020404" pitchFamily="49" charset="0"/>
              </a:rPr>
              <a:t>beta.lm</a:t>
            </a:r>
            <a:r>
              <a:rPr lang="en-GB" dirty="0"/>
              <a:t>() function from the </a:t>
            </a:r>
            <a:r>
              <a:rPr lang="en-GB" dirty="0" err="1"/>
              <a:t>beta.lm</a:t>
            </a:r>
            <a:r>
              <a:rPr lang="en-GB" dirty="0"/>
              <a:t> package. </a:t>
            </a:r>
          </a:p>
          <a:p>
            <a:pPr marL="0" indent="0">
              <a:buNone/>
            </a:pPr>
            <a:endParaRPr lang="en-GB" dirty="0"/>
          </a:p>
          <a:p>
            <a:pPr marL="0" indent="0">
              <a:buNone/>
            </a:pPr>
            <a:r>
              <a:rPr lang="en-GB" i="1" dirty="0"/>
              <a:t>Example:</a:t>
            </a:r>
          </a:p>
          <a:p>
            <a:pPr marL="0" indent="0">
              <a:buNone/>
            </a:pPr>
            <a:r>
              <a:rPr lang="en-GB" dirty="0" err="1">
                <a:latin typeface="Courier New" panose="02070309020205020404" pitchFamily="49" charset="0"/>
                <a:cs typeface="Courier New" panose="02070309020205020404" pitchFamily="49" charset="0"/>
              </a:rPr>
              <a:t>beta.lm</a:t>
            </a:r>
            <a:r>
              <a:rPr lang="en-GB" dirty="0">
                <a:latin typeface="Courier New" panose="02070309020205020404" pitchFamily="49" charset="0"/>
                <a:cs typeface="Courier New" panose="02070309020205020404" pitchFamily="49" charset="0"/>
              </a:rPr>
              <a:t>(model)</a:t>
            </a:r>
          </a:p>
          <a:p>
            <a:pPr marL="0" indent="0">
              <a:buNone/>
            </a:pPr>
            <a:endParaRPr lang="en-GB" dirty="0">
              <a:latin typeface="Courier New" panose="02070309020205020404" pitchFamily="49" charset="0"/>
              <a:cs typeface="Courier New" panose="02070309020205020404" pitchFamily="49" charset="0"/>
            </a:endParaRPr>
          </a:p>
          <a:p>
            <a:r>
              <a:rPr lang="en-GB" dirty="0">
                <a:latin typeface="+mn-lt"/>
                <a:cs typeface="Courier New" panose="02070309020205020404" pitchFamily="49" charset="0"/>
              </a:rPr>
              <a:t>For 95% confidence intervals of the unstandardized beta, use the </a:t>
            </a:r>
            <a:r>
              <a:rPr lang="en-GB" dirty="0" err="1">
                <a:latin typeface="Courier New" panose="02070309020205020404" pitchFamily="49" charset="0"/>
                <a:cs typeface="Courier New" panose="02070309020205020404" pitchFamily="49" charset="0"/>
              </a:rPr>
              <a:t>confint</a:t>
            </a:r>
            <a:r>
              <a:rPr lang="en-GB" dirty="0">
                <a:latin typeface="+mn-lt"/>
                <a:cs typeface="Courier New" panose="02070309020205020404" pitchFamily="49" charset="0"/>
              </a:rPr>
              <a:t>() function</a:t>
            </a:r>
          </a:p>
          <a:p>
            <a:pPr marL="0" indent="0">
              <a:buNone/>
            </a:pPr>
            <a:r>
              <a:rPr lang="en-GB" i="1" dirty="0">
                <a:latin typeface="+mn-lt"/>
                <a:cs typeface="Courier New" panose="02070309020205020404" pitchFamily="49" charset="0"/>
              </a:rPr>
              <a:t>Example:</a:t>
            </a:r>
          </a:p>
          <a:p>
            <a:pPr marL="0" indent="0">
              <a:buNone/>
            </a:pPr>
            <a:r>
              <a:rPr lang="en-GB" dirty="0" err="1">
                <a:latin typeface="Courier New" panose="02070309020205020404" pitchFamily="49" charset="0"/>
                <a:cs typeface="Courier New" panose="02070309020205020404" pitchFamily="49" charset="0"/>
              </a:rPr>
              <a:t>confint</a:t>
            </a:r>
            <a:r>
              <a:rPr lang="en-GB" dirty="0">
                <a:latin typeface="Courier New" panose="02070309020205020404" pitchFamily="49" charset="0"/>
                <a:cs typeface="Courier New" panose="02070309020205020404" pitchFamily="49" charset="0"/>
              </a:rPr>
              <a:t>(model)</a:t>
            </a:r>
          </a:p>
        </p:txBody>
      </p:sp>
      <p:sp>
        <p:nvSpPr>
          <p:cNvPr id="3" name="Title 2">
            <a:extLst>
              <a:ext uri="{FF2B5EF4-FFF2-40B4-BE49-F238E27FC236}">
                <a16:creationId xmlns:a16="http://schemas.microsoft.com/office/drawing/2014/main" id="{DE3569B4-2D4A-4CD1-3481-E8312C3359F4}"/>
              </a:ext>
            </a:extLst>
          </p:cNvPr>
          <p:cNvSpPr>
            <a:spLocks noGrp="1"/>
          </p:cNvSpPr>
          <p:nvPr>
            <p:ph type="title"/>
          </p:nvPr>
        </p:nvSpPr>
        <p:spPr/>
        <p:txBody>
          <a:bodyPr/>
          <a:lstStyle/>
          <a:p>
            <a:r>
              <a:rPr lang="en-GB" dirty="0"/>
              <a:t>Additional Output Information </a:t>
            </a:r>
          </a:p>
        </p:txBody>
      </p:sp>
      <p:sp>
        <p:nvSpPr>
          <p:cNvPr id="4" name="Text Placeholder 3">
            <a:extLst>
              <a:ext uri="{FF2B5EF4-FFF2-40B4-BE49-F238E27FC236}">
                <a16:creationId xmlns:a16="http://schemas.microsoft.com/office/drawing/2014/main" id="{0AB5F489-DC18-65BF-0CBC-DA51AAF8C45D}"/>
              </a:ext>
            </a:extLst>
          </p:cNvPr>
          <p:cNvSpPr>
            <a:spLocks noGrp="1"/>
          </p:cNvSpPr>
          <p:nvPr>
            <p:ph type="body" sz="quarter" idx="10"/>
          </p:nvPr>
        </p:nvSpPr>
        <p:spPr/>
        <p:txBody>
          <a:bodyPr/>
          <a:lstStyle/>
          <a:p>
            <a:endParaRPr lang="en-GB"/>
          </a:p>
        </p:txBody>
      </p:sp>
    </p:spTree>
    <p:extLst>
      <p:ext uri="{BB962C8B-B14F-4D97-AF65-F5344CB8AC3E}">
        <p14:creationId xmlns:p14="http://schemas.microsoft.com/office/powerpoint/2010/main" val="1091689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171DB2CD-3AD9-2646-0D2E-E985419BCB11}"/>
                  </a:ext>
                </a:extLst>
              </p:cNvPr>
              <p:cNvSpPr>
                <a:spLocks noGrp="1"/>
              </p:cNvSpPr>
              <p:nvPr>
                <p:ph sz="half" idx="1"/>
              </p:nvPr>
            </p:nvSpPr>
            <p:spPr/>
            <p:txBody>
              <a:bodyPr>
                <a:normAutofit lnSpcReduction="10000"/>
              </a:bodyPr>
              <a:lstStyle/>
              <a:p>
                <a:r>
                  <a:rPr lang="en-GB" i="1" dirty="0"/>
                  <a:t>t</a:t>
                </a:r>
                <a:r>
                  <a:rPr lang="en-GB" dirty="0"/>
                  <a:t>-tests and ANOVAs are also linear models… </a:t>
                </a:r>
              </a:p>
              <a:p>
                <a:endParaRPr lang="en-GB" i="1" dirty="0"/>
              </a:p>
              <a:p>
                <a:pPr marL="0" indent="0">
                  <a:buNone/>
                </a:pPr>
                <a:r>
                  <a:rPr lang="en-GB" dirty="0"/>
                  <a:t>Most statistical approaches use the following framework</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𝑜𝑢𝑡𝑐𝑜𝑚𝑒</m:t>
                          </m:r>
                        </m:e>
                        <m:sub>
                          <m:r>
                            <a:rPr lang="en-GB" b="0" i="1" smtClean="0">
                              <a:latin typeface="Cambria Math" panose="02040503050406030204" pitchFamily="18" charset="0"/>
                            </a:rPr>
                            <m:t>𝑖</m:t>
                          </m:r>
                        </m:sub>
                      </m:sSub>
                      <m:r>
                        <a:rPr lang="en-GB" b="0" i="1" smtClean="0">
                          <a:latin typeface="Cambria Math" panose="02040503050406030204" pitchFamily="18" charset="0"/>
                        </a:rPr>
                        <m:t>=</m:t>
                      </m:r>
                      <m:r>
                        <a:rPr lang="en-GB" b="0" i="1" smtClean="0">
                          <a:latin typeface="Cambria Math" panose="02040503050406030204" pitchFamily="18" charset="0"/>
                        </a:rPr>
                        <m:t>𝑚𝑜𝑑𝑒𝑙</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𝑒𝑟𝑟𝑜𝑟</m:t>
                          </m:r>
                        </m:e>
                        <m:sub>
                          <m:r>
                            <a:rPr lang="en-GB" b="0" i="1" smtClean="0">
                              <a:latin typeface="Cambria Math" panose="02040503050406030204" pitchFamily="18" charset="0"/>
                            </a:rPr>
                            <m:t>𝑖</m:t>
                          </m:r>
                        </m:sub>
                      </m:sSub>
                    </m:oMath>
                  </m:oMathPara>
                </a14:m>
                <a:endParaRPr lang="en-GB" dirty="0"/>
              </a:p>
              <a:p>
                <a:pPr marL="0" indent="0">
                  <a:buNone/>
                </a:pPr>
                <a:endParaRPr lang="en-GB" dirty="0"/>
              </a:p>
              <a:p>
                <a:pPr marL="0" indent="0">
                  <a:buNone/>
                </a:pPr>
                <a:r>
                  <a:rPr lang="en-GB" dirty="0"/>
                  <a:t>We can use this framework in instances whereby we might apply a </a:t>
                </a:r>
                <a:r>
                  <a:rPr lang="en-GB" i="1" dirty="0"/>
                  <a:t>t</a:t>
                </a:r>
                <a:r>
                  <a:rPr lang="en-GB" dirty="0"/>
                  <a:t>-test or an ANOVA test but we can instead apply the data to a linear model instead.</a:t>
                </a:r>
              </a:p>
            </p:txBody>
          </p:sp>
        </mc:Choice>
        <mc:Fallback>
          <p:sp>
            <p:nvSpPr>
              <p:cNvPr id="2" name="Content Placeholder 1">
                <a:extLst>
                  <a:ext uri="{FF2B5EF4-FFF2-40B4-BE49-F238E27FC236}">
                    <a16:creationId xmlns:a16="http://schemas.microsoft.com/office/drawing/2014/main" id="{171DB2CD-3AD9-2646-0D2E-E985419BCB11}"/>
                  </a:ext>
                </a:extLst>
              </p:cNvPr>
              <p:cNvSpPr>
                <a:spLocks noGrp="1" noRot="1" noChangeAspect="1" noMove="1" noResize="1" noEditPoints="1" noAdjustHandles="1" noChangeArrowheads="1" noChangeShapeType="1" noTextEdit="1"/>
              </p:cNvSpPr>
              <p:nvPr>
                <p:ph sz="half" idx="1"/>
              </p:nvPr>
            </p:nvSpPr>
            <p:spPr>
              <a:blipFill>
                <a:blip r:embed="rId2"/>
                <a:stretch>
                  <a:fillRect l="-1726" t="-2299"/>
                </a:stretch>
              </a:blipFill>
            </p:spPr>
            <p:txBody>
              <a:bodyPr/>
              <a:lstStyle/>
              <a:p>
                <a:r>
                  <a:rPr lang="en-GB">
                    <a:noFill/>
                  </a:rPr>
                  <a:t> </a:t>
                </a:r>
              </a:p>
            </p:txBody>
          </p:sp>
        </mc:Fallback>
      </mc:AlternateContent>
      <p:sp>
        <p:nvSpPr>
          <p:cNvPr id="3" name="Title 2">
            <a:extLst>
              <a:ext uri="{FF2B5EF4-FFF2-40B4-BE49-F238E27FC236}">
                <a16:creationId xmlns:a16="http://schemas.microsoft.com/office/drawing/2014/main" id="{E146179F-9F60-81C2-C285-475A9B232C8F}"/>
              </a:ext>
            </a:extLst>
          </p:cNvPr>
          <p:cNvSpPr>
            <a:spLocks noGrp="1"/>
          </p:cNvSpPr>
          <p:nvPr>
            <p:ph type="title"/>
          </p:nvPr>
        </p:nvSpPr>
        <p:spPr/>
        <p:txBody>
          <a:bodyPr/>
          <a:lstStyle/>
          <a:p>
            <a:r>
              <a:rPr lang="en-GB" dirty="0"/>
              <a:t>Using </a:t>
            </a:r>
            <a:r>
              <a:rPr lang="en-GB" dirty="0" err="1"/>
              <a:t>lm</a:t>
            </a:r>
            <a:r>
              <a:rPr lang="en-GB" dirty="0"/>
              <a:t> instead for </a:t>
            </a:r>
            <a:r>
              <a:rPr lang="en-GB" i="1" dirty="0"/>
              <a:t>t-</a:t>
            </a:r>
            <a:r>
              <a:rPr lang="en-GB" dirty="0"/>
              <a:t>test and ANOVA</a:t>
            </a:r>
          </a:p>
        </p:txBody>
      </p:sp>
      <p:sp>
        <p:nvSpPr>
          <p:cNvPr id="4" name="Text Placeholder 3">
            <a:extLst>
              <a:ext uri="{FF2B5EF4-FFF2-40B4-BE49-F238E27FC236}">
                <a16:creationId xmlns:a16="http://schemas.microsoft.com/office/drawing/2014/main" id="{072C28BA-CBC2-71E5-182E-9B44DE58E20E}"/>
              </a:ext>
            </a:extLst>
          </p:cNvPr>
          <p:cNvSpPr>
            <a:spLocks noGrp="1"/>
          </p:cNvSpPr>
          <p:nvPr>
            <p:ph type="body" sz="quarter" idx="10"/>
          </p:nvPr>
        </p:nvSpPr>
        <p:spPr/>
        <p:txBody>
          <a:bodyPr/>
          <a:lstStyle/>
          <a:p>
            <a:endParaRPr lang="en-GB"/>
          </a:p>
        </p:txBody>
      </p:sp>
    </p:spTree>
    <p:extLst>
      <p:ext uri="{BB962C8B-B14F-4D97-AF65-F5344CB8AC3E}">
        <p14:creationId xmlns:p14="http://schemas.microsoft.com/office/powerpoint/2010/main" val="2645063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22F896CB-B5B4-1F98-E460-0D704F5AD48D}"/>
                  </a:ext>
                </a:extLst>
              </p:cNvPr>
              <p:cNvSpPr>
                <a:spLocks noGrp="1"/>
              </p:cNvSpPr>
              <p:nvPr>
                <p:ph sz="half" idx="1"/>
              </p:nvPr>
            </p:nvSpPr>
            <p:spPr/>
            <p:txBody>
              <a:bodyPr>
                <a:normAutofit fontScale="92500" lnSpcReduction="20000"/>
              </a:bodyPr>
              <a:lstStyle/>
              <a:p>
                <a:pPr marL="0" indent="0">
                  <a:buNone/>
                </a:pPr>
                <a:r>
                  <a:rPr lang="en-GB" b="1" dirty="0">
                    <a:solidFill>
                      <a:schemeClr val="accent1"/>
                    </a:solidFill>
                  </a:rPr>
                  <a:t>Linear Model: 			</a:t>
                </a:r>
                <a14:m>
                  <m:oMath xmlns:m="http://schemas.openxmlformats.org/officeDocument/2006/math">
                    <m:r>
                      <a:rPr lang="en-GB" b="1" i="1" smtClean="0">
                        <a:solidFill>
                          <a:schemeClr val="accent1"/>
                        </a:solidFill>
                        <a:latin typeface="Cambria Math" panose="02040503050406030204" pitchFamily="18" charset="0"/>
                      </a:rPr>
                      <m:t>𝒀</m:t>
                    </m:r>
                    <m:r>
                      <a:rPr lang="en-GB" b="1" i="1" smtClean="0">
                        <a:solidFill>
                          <a:schemeClr val="accent1"/>
                        </a:solidFill>
                        <a:latin typeface="Cambria Math" panose="02040503050406030204" pitchFamily="18" charset="0"/>
                      </a:rPr>
                      <m:t>=</m:t>
                    </m:r>
                    <m:sSub>
                      <m:sSubPr>
                        <m:ctrlPr>
                          <a:rPr lang="en-GB" b="1" i="1" smtClean="0">
                            <a:solidFill>
                              <a:schemeClr val="accent1"/>
                            </a:solidFill>
                            <a:latin typeface="Cambria Math" panose="02040503050406030204" pitchFamily="18" charset="0"/>
                          </a:rPr>
                        </m:ctrlPr>
                      </m:sSubPr>
                      <m:e>
                        <m:r>
                          <a:rPr lang="en-GB" b="1" i="1" smtClean="0">
                            <a:solidFill>
                              <a:schemeClr val="accent1"/>
                            </a:solidFill>
                            <a:latin typeface="Cambria Math" panose="02040503050406030204" pitchFamily="18" charset="0"/>
                            <a:ea typeface="Cambria Math" panose="02040503050406030204" pitchFamily="18" charset="0"/>
                          </a:rPr>
                          <m:t>𝜷</m:t>
                        </m:r>
                      </m:e>
                      <m:sub>
                        <m:r>
                          <a:rPr lang="en-GB" b="1" i="1" smtClean="0">
                            <a:solidFill>
                              <a:schemeClr val="accent1"/>
                            </a:solidFill>
                            <a:latin typeface="Cambria Math" panose="02040503050406030204" pitchFamily="18" charset="0"/>
                          </a:rPr>
                          <m:t>𝟏</m:t>
                        </m:r>
                      </m:sub>
                    </m:sSub>
                    <m:r>
                      <a:rPr lang="en-GB" b="1" i="1" smtClean="0">
                        <a:solidFill>
                          <a:schemeClr val="accent1"/>
                        </a:solidFill>
                        <a:latin typeface="Cambria Math" panose="02040503050406030204" pitchFamily="18" charset="0"/>
                      </a:rPr>
                      <m:t>+ </m:t>
                    </m:r>
                    <m:sSub>
                      <m:sSubPr>
                        <m:ctrlPr>
                          <a:rPr lang="en-GB" b="1" i="1">
                            <a:solidFill>
                              <a:schemeClr val="accent1"/>
                            </a:solidFill>
                            <a:latin typeface="Cambria Math" panose="02040503050406030204" pitchFamily="18" charset="0"/>
                          </a:rPr>
                        </m:ctrlPr>
                      </m:sSubPr>
                      <m:e>
                        <m:r>
                          <a:rPr lang="en-GB" b="1" i="1" smtClean="0">
                            <a:solidFill>
                              <a:schemeClr val="accent1"/>
                            </a:solidFill>
                            <a:latin typeface="Cambria Math" panose="02040503050406030204" pitchFamily="18" charset="0"/>
                            <a:ea typeface="Cambria Math" panose="02040503050406030204" pitchFamily="18" charset="0"/>
                          </a:rPr>
                          <m:t>𝜷</m:t>
                        </m:r>
                      </m:e>
                      <m:sub>
                        <m:r>
                          <a:rPr lang="en-GB" b="1" i="1" smtClean="0">
                            <a:solidFill>
                              <a:schemeClr val="accent1"/>
                            </a:solidFill>
                            <a:latin typeface="Cambria Math" panose="02040503050406030204" pitchFamily="18" charset="0"/>
                            <a:ea typeface="Cambria Math" panose="02040503050406030204" pitchFamily="18" charset="0"/>
                          </a:rPr>
                          <m:t>𝟐</m:t>
                        </m:r>
                      </m:sub>
                    </m:sSub>
                    <m:r>
                      <a:rPr lang="en-GB" b="1" i="1" smtClean="0">
                        <a:solidFill>
                          <a:schemeClr val="accent1"/>
                        </a:solidFill>
                        <a:latin typeface="Cambria Math" panose="02040503050406030204" pitchFamily="18" charset="0"/>
                      </a:rPr>
                      <m:t>𝑿</m:t>
                    </m:r>
                    <m:r>
                      <a:rPr lang="en-GB" b="1" i="1" smtClean="0">
                        <a:solidFill>
                          <a:schemeClr val="accent1"/>
                        </a:solidFill>
                        <a:latin typeface="Cambria Math" panose="02040503050406030204" pitchFamily="18" charset="0"/>
                      </a:rPr>
                      <m:t>+</m:t>
                    </m:r>
                    <m:r>
                      <a:rPr lang="en-GB" b="1" i="1" smtClean="0">
                        <a:solidFill>
                          <a:schemeClr val="accent1"/>
                        </a:solidFill>
                        <a:latin typeface="Cambria Math" panose="02040503050406030204" pitchFamily="18" charset="0"/>
                      </a:rPr>
                      <m:t>𝒆</m:t>
                    </m:r>
                  </m:oMath>
                </a14:m>
                <a:endParaRPr lang="en-GB" b="1" dirty="0">
                  <a:solidFill>
                    <a:schemeClr val="accent1"/>
                  </a:solidFill>
                </a:endParaRPr>
              </a:p>
              <a:p>
                <a:pPr marL="0" indent="0">
                  <a:buNone/>
                </a:pPr>
                <a:endParaRPr lang="en-GB" dirty="0"/>
              </a:p>
              <a:p>
                <a:pPr marL="0" indent="0">
                  <a:buNone/>
                </a:pPr>
                <a:r>
                  <a:rPr lang="en-GB" dirty="0"/>
                  <a:t>Lets think about this with a concrete example. Is there a difference in urine flow between males and females?</a:t>
                </a:r>
              </a:p>
              <a:p>
                <a:pPr marL="0" indent="0">
                  <a:buNone/>
                </a:pPr>
                <a:r>
                  <a:rPr lang="en-GB" dirty="0"/>
                  <a:t>In a linear model context:</a:t>
                </a:r>
              </a:p>
              <a:p>
                <a:pPr marL="0" indent="0">
                  <a:buNone/>
                </a:pPr>
                <a:endParaRPr lang="en-GB" b="1" i="1" dirty="0">
                  <a:solidFill>
                    <a:schemeClr val="accent1"/>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GB" b="1" i="1" smtClean="0">
                          <a:solidFill>
                            <a:schemeClr val="accent1"/>
                          </a:solidFill>
                          <a:latin typeface="Cambria Math" panose="02040503050406030204" pitchFamily="18" charset="0"/>
                        </a:rPr>
                        <m:t>𝑼𝒓𝒊𝒏𝒆𝑭𝒍𝒐𝒘</m:t>
                      </m:r>
                      <m:r>
                        <a:rPr lang="en-GB" b="1" i="1" smtClean="0">
                          <a:solidFill>
                            <a:schemeClr val="accent1"/>
                          </a:solidFill>
                          <a:latin typeface="Cambria Math" panose="02040503050406030204" pitchFamily="18" charset="0"/>
                        </a:rPr>
                        <m:t>=</m:t>
                      </m:r>
                      <m:sSub>
                        <m:sSubPr>
                          <m:ctrlPr>
                            <a:rPr lang="en-GB" b="1" i="1" smtClean="0">
                              <a:solidFill>
                                <a:schemeClr val="accent1"/>
                              </a:solidFill>
                              <a:latin typeface="Cambria Math" panose="02040503050406030204" pitchFamily="18" charset="0"/>
                            </a:rPr>
                          </m:ctrlPr>
                        </m:sSubPr>
                        <m:e>
                          <m:r>
                            <a:rPr lang="en-GB" b="1" i="1" smtClean="0">
                              <a:solidFill>
                                <a:schemeClr val="accent1"/>
                              </a:solidFill>
                              <a:latin typeface="Cambria Math" panose="02040503050406030204" pitchFamily="18" charset="0"/>
                              <a:ea typeface="Cambria Math" panose="02040503050406030204" pitchFamily="18" charset="0"/>
                            </a:rPr>
                            <m:t>𝜷</m:t>
                          </m:r>
                        </m:e>
                        <m:sub>
                          <m:r>
                            <a:rPr lang="en-GB" b="1" i="1" smtClean="0">
                              <a:solidFill>
                                <a:schemeClr val="accent1"/>
                              </a:solidFill>
                              <a:latin typeface="Cambria Math" panose="02040503050406030204" pitchFamily="18" charset="0"/>
                            </a:rPr>
                            <m:t>𝟏</m:t>
                          </m:r>
                        </m:sub>
                      </m:sSub>
                      <m:r>
                        <a:rPr lang="en-GB" b="1" i="1" smtClean="0">
                          <a:solidFill>
                            <a:schemeClr val="accent1"/>
                          </a:solidFill>
                          <a:latin typeface="Cambria Math" panose="02040503050406030204" pitchFamily="18" charset="0"/>
                        </a:rPr>
                        <m:t>+ </m:t>
                      </m:r>
                      <m:sSub>
                        <m:sSubPr>
                          <m:ctrlPr>
                            <a:rPr lang="en-GB" b="1" i="1">
                              <a:solidFill>
                                <a:schemeClr val="accent1"/>
                              </a:solidFill>
                              <a:latin typeface="Cambria Math" panose="02040503050406030204" pitchFamily="18" charset="0"/>
                            </a:rPr>
                          </m:ctrlPr>
                        </m:sSubPr>
                        <m:e>
                          <m:r>
                            <a:rPr lang="en-GB" b="1" i="1" smtClean="0">
                              <a:solidFill>
                                <a:schemeClr val="accent1"/>
                              </a:solidFill>
                              <a:latin typeface="Cambria Math" panose="02040503050406030204" pitchFamily="18" charset="0"/>
                              <a:ea typeface="Cambria Math" panose="02040503050406030204" pitchFamily="18" charset="0"/>
                            </a:rPr>
                            <m:t>𝜷</m:t>
                          </m:r>
                        </m:e>
                        <m:sub>
                          <m:r>
                            <a:rPr lang="en-GB" b="1" i="1" smtClean="0">
                              <a:solidFill>
                                <a:schemeClr val="accent1"/>
                              </a:solidFill>
                              <a:latin typeface="Cambria Math" panose="02040503050406030204" pitchFamily="18" charset="0"/>
                              <a:ea typeface="Cambria Math" panose="02040503050406030204" pitchFamily="18" charset="0"/>
                            </a:rPr>
                            <m:t>𝟐</m:t>
                          </m:r>
                        </m:sub>
                      </m:sSub>
                      <m:r>
                        <a:rPr lang="en-GB" b="1" i="1" smtClean="0">
                          <a:solidFill>
                            <a:schemeClr val="accent1"/>
                          </a:solidFill>
                          <a:latin typeface="Cambria Math" panose="02040503050406030204" pitchFamily="18" charset="0"/>
                          <a:ea typeface="Cambria Math" panose="02040503050406030204" pitchFamily="18" charset="0"/>
                        </a:rPr>
                        <m:t>𝑮𝒆𝒏𝒅𝒆𝒓</m:t>
                      </m:r>
                      <m:r>
                        <a:rPr lang="en-GB" b="1" i="1" smtClean="0">
                          <a:solidFill>
                            <a:schemeClr val="accent1"/>
                          </a:solidFill>
                          <a:latin typeface="Cambria Math" panose="02040503050406030204" pitchFamily="18" charset="0"/>
                        </a:rPr>
                        <m:t>+</m:t>
                      </m:r>
                      <m:r>
                        <a:rPr lang="en-GB" b="1" i="1" smtClean="0">
                          <a:solidFill>
                            <a:schemeClr val="accent1"/>
                          </a:solidFill>
                          <a:latin typeface="Cambria Math" panose="02040503050406030204" pitchFamily="18" charset="0"/>
                        </a:rPr>
                        <m:t>𝒆</m:t>
                      </m:r>
                    </m:oMath>
                  </m:oMathPara>
                </a14:m>
                <a:endParaRPr lang="en-GB" b="1" dirty="0">
                  <a:solidFill>
                    <a:schemeClr val="accent1"/>
                  </a:solidFill>
                </a:endParaRPr>
              </a:p>
              <a:p>
                <a:pPr marL="0" indent="0">
                  <a:buNone/>
                </a:pPr>
                <a:endParaRPr lang="en-GB" dirty="0"/>
              </a:p>
              <a:p>
                <a:pPr marL="0" indent="0">
                  <a:buNone/>
                </a:pPr>
                <a:r>
                  <a:rPr lang="en-GB" dirty="0"/>
                  <a:t> Wherein Gender is either 0 or 1 </a:t>
                </a:r>
              </a:p>
            </p:txBody>
          </p:sp>
        </mc:Choice>
        <mc:Fallback>
          <p:sp>
            <p:nvSpPr>
              <p:cNvPr id="2" name="Content Placeholder 1">
                <a:extLst>
                  <a:ext uri="{FF2B5EF4-FFF2-40B4-BE49-F238E27FC236}">
                    <a16:creationId xmlns:a16="http://schemas.microsoft.com/office/drawing/2014/main" id="{22F896CB-B5B4-1F98-E460-0D704F5AD48D}"/>
                  </a:ext>
                </a:extLst>
              </p:cNvPr>
              <p:cNvSpPr>
                <a:spLocks noGrp="1" noRot="1" noChangeAspect="1" noMove="1" noResize="1" noEditPoints="1" noAdjustHandles="1" noChangeArrowheads="1" noChangeShapeType="1" noTextEdit="1"/>
              </p:cNvSpPr>
              <p:nvPr>
                <p:ph sz="half" idx="1"/>
              </p:nvPr>
            </p:nvSpPr>
            <p:spPr>
              <a:blipFill>
                <a:blip r:embed="rId2"/>
                <a:stretch>
                  <a:fillRect l="-1618" t="-3120"/>
                </a:stretch>
              </a:blipFill>
            </p:spPr>
            <p:txBody>
              <a:bodyPr/>
              <a:lstStyle/>
              <a:p>
                <a:r>
                  <a:rPr lang="en-GB">
                    <a:noFill/>
                  </a:rPr>
                  <a:t> </a:t>
                </a:r>
              </a:p>
            </p:txBody>
          </p:sp>
        </mc:Fallback>
      </mc:AlternateContent>
      <p:sp>
        <p:nvSpPr>
          <p:cNvPr id="3" name="Title 2">
            <a:extLst>
              <a:ext uri="{FF2B5EF4-FFF2-40B4-BE49-F238E27FC236}">
                <a16:creationId xmlns:a16="http://schemas.microsoft.com/office/drawing/2014/main" id="{2DE54B3B-36B4-C671-3F69-CB02F4CD3A03}"/>
              </a:ext>
            </a:extLst>
          </p:cNvPr>
          <p:cNvSpPr>
            <a:spLocks noGrp="1"/>
          </p:cNvSpPr>
          <p:nvPr>
            <p:ph type="title"/>
          </p:nvPr>
        </p:nvSpPr>
        <p:spPr/>
        <p:txBody>
          <a:bodyPr/>
          <a:lstStyle/>
          <a:p>
            <a:r>
              <a:rPr lang="en-GB" dirty="0"/>
              <a:t>Using </a:t>
            </a:r>
            <a:r>
              <a:rPr lang="en-GB" dirty="0" err="1"/>
              <a:t>lm</a:t>
            </a:r>
            <a:r>
              <a:rPr lang="en-GB" dirty="0"/>
              <a:t> instead of </a:t>
            </a:r>
            <a:r>
              <a:rPr lang="en-GB" i="1" dirty="0"/>
              <a:t>t</a:t>
            </a:r>
            <a:r>
              <a:rPr lang="en-GB" dirty="0"/>
              <a:t>-test</a:t>
            </a:r>
          </a:p>
        </p:txBody>
      </p:sp>
      <p:sp>
        <p:nvSpPr>
          <p:cNvPr id="4" name="Text Placeholder 3">
            <a:extLst>
              <a:ext uri="{FF2B5EF4-FFF2-40B4-BE49-F238E27FC236}">
                <a16:creationId xmlns:a16="http://schemas.microsoft.com/office/drawing/2014/main" id="{AA5EABA3-C96D-AD81-F604-C5258406C1CF}"/>
              </a:ext>
            </a:extLst>
          </p:cNvPr>
          <p:cNvSpPr>
            <a:spLocks noGrp="1"/>
          </p:cNvSpPr>
          <p:nvPr>
            <p:ph type="body" sz="quarter" idx="10"/>
          </p:nvPr>
        </p:nvSpPr>
        <p:spPr/>
        <p:txBody>
          <a:bodyPr/>
          <a:lstStyle/>
          <a:p>
            <a:endParaRPr lang="en-GB"/>
          </a:p>
        </p:txBody>
      </p:sp>
    </p:spTree>
    <p:extLst>
      <p:ext uri="{BB962C8B-B14F-4D97-AF65-F5344CB8AC3E}">
        <p14:creationId xmlns:p14="http://schemas.microsoft.com/office/powerpoint/2010/main" val="3205785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03D133B-9C3E-45F0-CAEA-B481DDACF187}"/>
              </a:ext>
            </a:extLst>
          </p:cNvPr>
          <p:cNvSpPr>
            <a:spLocks noGrp="1"/>
          </p:cNvSpPr>
          <p:nvPr>
            <p:ph sz="half" idx="1"/>
          </p:nvPr>
        </p:nvSpPr>
        <p:spPr/>
        <p:txBody>
          <a:bodyPr/>
          <a:lstStyle/>
          <a:p>
            <a:pPr marL="0" indent="0">
              <a:buNone/>
            </a:pPr>
            <a:endParaRPr lang="en-GB" dirty="0"/>
          </a:p>
        </p:txBody>
      </p:sp>
      <p:sp>
        <p:nvSpPr>
          <p:cNvPr id="3" name="Title 2">
            <a:extLst>
              <a:ext uri="{FF2B5EF4-FFF2-40B4-BE49-F238E27FC236}">
                <a16:creationId xmlns:a16="http://schemas.microsoft.com/office/drawing/2014/main" id="{F4580DD8-54A9-A2FC-5AFE-3C3A7E7C60DA}"/>
              </a:ext>
            </a:extLst>
          </p:cNvPr>
          <p:cNvSpPr>
            <a:spLocks noGrp="1"/>
          </p:cNvSpPr>
          <p:nvPr>
            <p:ph type="title"/>
          </p:nvPr>
        </p:nvSpPr>
        <p:spPr/>
        <p:txBody>
          <a:bodyPr/>
          <a:lstStyle/>
          <a:p>
            <a:r>
              <a:rPr lang="en-GB" dirty="0"/>
              <a:t>Demo in R </a:t>
            </a:r>
          </a:p>
        </p:txBody>
      </p:sp>
      <p:sp>
        <p:nvSpPr>
          <p:cNvPr id="4" name="Text Placeholder 3">
            <a:extLst>
              <a:ext uri="{FF2B5EF4-FFF2-40B4-BE49-F238E27FC236}">
                <a16:creationId xmlns:a16="http://schemas.microsoft.com/office/drawing/2014/main" id="{AFC71D51-44E1-6F6B-AC38-A577070A1D4D}"/>
              </a:ext>
            </a:extLst>
          </p:cNvPr>
          <p:cNvSpPr>
            <a:spLocks noGrp="1"/>
          </p:cNvSpPr>
          <p:nvPr>
            <p:ph type="body" sz="quarter" idx="10"/>
          </p:nvPr>
        </p:nvSpPr>
        <p:spPr/>
        <p:txBody>
          <a:bodyPr/>
          <a:lstStyle/>
          <a:p>
            <a:endParaRPr lang="en-GB"/>
          </a:p>
        </p:txBody>
      </p:sp>
    </p:spTree>
    <p:extLst>
      <p:ext uri="{BB962C8B-B14F-4D97-AF65-F5344CB8AC3E}">
        <p14:creationId xmlns:p14="http://schemas.microsoft.com/office/powerpoint/2010/main" val="1528143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CD71BD24-C2FC-96E7-0FED-6FFD8B54F0B2}"/>
                  </a:ext>
                </a:extLst>
              </p:cNvPr>
              <p:cNvSpPr>
                <a:spLocks noGrp="1"/>
              </p:cNvSpPr>
              <p:nvPr>
                <p:ph sz="half" idx="1"/>
              </p:nvPr>
            </p:nvSpPr>
            <p:spPr>
              <a:xfrm>
                <a:off x="442913" y="1989138"/>
                <a:ext cx="11306174" cy="2805775"/>
              </a:xfrm>
            </p:spPr>
            <p:txBody>
              <a:bodyPr>
                <a:normAutofit fontScale="92500" lnSpcReduction="20000"/>
              </a:bodyPr>
              <a:lstStyle/>
              <a:p>
                <a:r>
                  <a:rPr lang="en-GB" dirty="0"/>
                  <a:t>Again, we can express a one-way ANOVA (as an example) as a linear model…</a:t>
                </a:r>
              </a:p>
              <a:p>
                <a:r>
                  <a:rPr lang="en-GB" dirty="0"/>
                  <a:t>Is urine flow dependent on work status (Not Working, Working, Looking)?</a:t>
                </a:r>
              </a:p>
              <a:p>
                <a:endParaRPr lang="en-GB" dirty="0"/>
              </a:p>
              <a:p>
                <a:pPr marL="0" indent="0">
                  <a:buNone/>
                </a:pPr>
                <a14:m>
                  <m:oMathPara xmlns:m="http://schemas.openxmlformats.org/officeDocument/2006/math">
                    <m:oMathParaPr>
                      <m:jc m:val="centerGroup"/>
                    </m:oMathParaPr>
                    <m:oMath xmlns:m="http://schemas.openxmlformats.org/officeDocument/2006/math">
                      <m:r>
                        <a:rPr lang="en-GB" b="1" i="1" smtClean="0">
                          <a:solidFill>
                            <a:schemeClr val="accent1"/>
                          </a:solidFill>
                          <a:latin typeface="Cambria Math" panose="02040503050406030204" pitchFamily="18" charset="0"/>
                        </a:rPr>
                        <m:t>𝑼𝒓𝒊𝒏𝒆𝑭𝒍𝒐𝒘</m:t>
                      </m:r>
                      <m:r>
                        <a:rPr lang="en-GB" b="1" i="1" smtClean="0">
                          <a:solidFill>
                            <a:schemeClr val="accent1"/>
                          </a:solidFill>
                          <a:latin typeface="Cambria Math" panose="02040503050406030204" pitchFamily="18" charset="0"/>
                        </a:rPr>
                        <m:t>=</m:t>
                      </m:r>
                      <m:sSub>
                        <m:sSubPr>
                          <m:ctrlPr>
                            <a:rPr lang="en-GB" b="1" i="1" smtClean="0">
                              <a:solidFill>
                                <a:schemeClr val="accent1"/>
                              </a:solidFill>
                              <a:latin typeface="Cambria Math" panose="02040503050406030204" pitchFamily="18" charset="0"/>
                            </a:rPr>
                          </m:ctrlPr>
                        </m:sSubPr>
                        <m:e>
                          <m:r>
                            <a:rPr lang="en-GB" b="1" i="1" smtClean="0">
                              <a:solidFill>
                                <a:schemeClr val="accent1"/>
                              </a:solidFill>
                              <a:latin typeface="Cambria Math" panose="02040503050406030204" pitchFamily="18" charset="0"/>
                              <a:ea typeface="Cambria Math" panose="02040503050406030204" pitchFamily="18" charset="0"/>
                            </a:rPr>
                            <m:t>𝜷</m:t>
                          </m:r>
                        </m:e>
                        <m:sub>
                          <m:r>
                            <a:rPr lang="en-GB" b="1" i="1" smtClean="0">
                              <a:solidFill>
                                <a:schemeClr val="accent1"/>
                              </a:solidFill>
                              <a:latin typeface="Cambria Math" panose="02040503050406030204" pitchFamily="18" charset="0"/>
                            </a:rPr>
                            <m:t>𝟏</m:t>
                          </m:r>
                        </m:sub>
                      </m:sSub>
                      <m:r>
                        <a:rPr lang="en-GB" b="1" i="1" smtClean="0">
                          <a:solidFill>
                            <a:schemeClr val="accent1"/>
                          </a:solidFill>
                          <a:latin typeface="Cambria Math" panose="02040503050406030204" pitchFamily="18" charset="0"/>
                        </a:rPr>
                        <m:t>+ </m:t>
                      </m:r>
                      <m:sSub>
                        <m:sSubPr>
                          <m:ctrlPr>
                            <a:rPr lang="en-GB" b="1" i="1">
                              <a:solidFill>
                                <a:schemeClr val="accent1"/>
                              </a:solidFill>
                              <a:latin typeface="Cambria Math" panose="02040503050406030204" pitchFamily="18" charset="0"/>
                            </a:rPr>
                          </m:ctrlPr>
                        </m:sSubPr>
                        <m:e>
                          <m:r>
                            <a:rPr lang="en-GB" b="1" i="1" smtClean="0">
                              <a:solidFill>
                                <a:schemeClr val="accent1"/>
                              </a:solidFill>
                              <a:latin typeface="Cambria Math" panose="02040503050406030204" pitchFamily="18" charset="0"/>
                              <a:ea typeface="Cambria Math" panose="02040503050406030204" pitchFamily="18" charset="0"/>
                            </a:rPr>
                            <m:t>𝜷</m:t>
                          </m:r>
                        </m:e>
                        <m:sub>
                          <m:r>
                            <a:rPr lang="en-GB" b="1" i="1" smtClean="0">
                              <a:solidFill>
                                <a:schemeClr val="accent1"/>
                              </a:solidFill>
                              <a:latin typeface="Cambria Math" panose="02040503050406030204" pitchFamily="18" charset="0"/>
                              <a:ea typeface="Cambria Math" panose="02040503050406030204" pitchFamily="18" charset="0"/>
                            </a:rPr>
                            <m:t>𝟐</m:t>
                          </m:r>
                        </m:sub>
                      </m:sSub>
                      <m:r>
                        <a:rPr lang="en-GB" b="1" i="1" smtClean="0">
                          <a:solidFill>
                            <a:schemeClr val="accent1"/>
                          </a:solidFill>
                          <a:latin typeface="Cambria Math" panose="02040503050406030204" pitchFamily="18" charset="0"/>
                          <a:ea typeface="Cambria Math" panose="02040503050406030204" pitchFamily="18" charset="0"/>
                        </a:rPr>
                        <m:t>𝑾𝒐𝒓𝒌𝑺𝒕𝒂𝒕𝒖𝒔</m:t>
                      </m:r>
                      <m:r>
                        <a:rPr lang="en-GB" b="1" i="1" smtClean="0">
                          <a:solidFill>
                            <a:schemeClr val="accent1"/>
                          </a:solidFill>
                          <a:latin typeface="Cambria Math" panose="02040503050406030204" pitchFamily="18" charset="0"/>
                          <a:ea typeface="Cambria Math" panose="02040503050406030204" pitchFamily="18" charset="0"/>
                        </a:rPr>
                        <m:t>(</m:t>
                      </m:r>
                      <m:r>
                        <a:rPr lang="en-GB" b="1" i="1" smtClean="0">
                          <a:solidFill>
                            <a:schemeClr val="accent1"/>
                          </a:solidFill>
                          <a:latin typeface="Cambria Math" panose="02040503050406030204" pitchFamily="18" charset="0"/>
                          <a:ea typeface="Cambria Math" panose="02040503050406030204" pitchFamily="18" charset="0"/>
                        </a:rPr>
                        <m:t>𝑵𝒐𝒕𝑾𝒐𝒓𝒌𝒊𝒏𝒈</m:t>
                      </m:r>
                      <m:r>
                        <a:rPr lang="en-GB" b="1" i="1" smtClean="0">
                          <a:solidFill>
                            <a:schemeClr val="accent1"/>
                          </a:solidFill>
                          <a:latin typeface="Cambria Math" panose="02040503050406030204" pitchFamily="18" charset="0"/>
                          <a:ea typeface="Cambria Math" panose="02040503050406030204" pitchFamily="18" charset="0"/>
                        </a:rPr>
                        <m:t>)+</m:t>
                      </m:r>
                      <m:sSub>
                        <m:sSubPr>
                          <m:ctrlPr>
                            <a:rPr lang="en-GB" b="1" i="1">
                              <a:solidFill>
                                <a:schemeClr val="accent1"/>
                              </a:solidFill>
                              <a:latin typeface="Cambria Math" panose="02040503050406030204" pitchFamily="18" charset="0"/>
                            </a:rPr>
                          </m:ctrlPr>
                        </m:sSubPr>
                        <m:e>
                          <m:r>
                            <a:rPr lang="en-GB" b="1" i="1">
                              <a:solidFill>
                                <a:schemeClr val="accent1"/>
                              </a:solidFill>
                              <a:latin typeface="Cambria Math" panose="02040503050406030204" pitchFamily="18" charset="0"/>
                              <a:ea typeface="Cambria Math" panose="02040503050406030204" pitchFamily="18" charset="0"/>
                            </a:rPr>
                            <m:t>𝜷</m:t>
                          </m:r>
                        </m:e>
                        <m:sub>
                          <m:r>
                            <a:rPr lang="en-GB" b="1" i="1" smtClean="0">
                              <a:solidFill>
                                <a:schemeClr val="accent1"/>
                              </a:solidFill>
                              <a:latin typeface="Cambria Math" panose="02040503050406030204" pitchFamily="18" charset="0"/>
                              <a:ea typeface="Cambria Math" panose="02040503050406030204" pitchFamily="18" charset="0"/>
                            </a:rPr>
                            <m:t>𝟑</m:t>
                          </m:r>
                        </m:sub>
                      </m:sSub>
                      <m:r>
                        <a:rPr lang="en-GB" b="1" i="1" smtClean="0">
                          <a:solidFill>
                            <a:schemeClr val="accent1"/>
                          </a:solidFill>
                          <a:latin typeface="Cambria Math" panose="02040503050406030204" pitchFamily="18" charset="0"/>
                          <a:ea typeface="Cambria Math" panose="02040503050406030204" pitchFamily="18" charset="0"/>
                        </a:rPr>
                        <m:t>𝑾𝒐𝒓𝒌𝑺𝒕𝒂𝒕𝒖𝒔</m:t>
                      </m:r>
                      <m:r>
                        <a:rPr lang="en-GB" b="1" i="1" smtClean="0">
                          <a:solidFill>
                            <a:schemeClr val="accent1"/>
                          </a:solidFill>
                          <a:latin typeface="Cambria Math" panose="02040503050406030204" pitchFamily="18" charset="0"/>
                          <a:ea typeface="Cambria Math" panose="02040503050406030204" pitchFamily="18" charset="0"/>
                        </a:rPr>
                        <m:t>(</m:t>
                      </m:r>
                      <m:r>
                        <a:rPr lang="en-GB" b="1" i="1" smtClean="0">
                          <a:solidFill>
                            <a:schemeClr val="accent1"/>
                          </a:solidFill>
                          <a:latin typeface="Cambria Math" panose="02040503050406030204" pitchFamily="18" charset="0"/>
                          <a:ea typeface="Cambria Math" panose="02040503050406030204" pitchFamily="18" charset="0"/>
                        </a:rPr>
                        <m:t>𝑾𝒐𝒓𝒌𝒊𝒏𝒈</m:t>
                      </m:r>
                      <m:r>
                        <a:rPr lang="en-GB" b="1" i="1" smtClean="0">
                          <a:solidFill>
                            <a:schemeClr val="accent1"/>
                          </a:solidFill>
                          <a:latin typeface="Cambria Math" panose="02040503050406030204" pitchFamily="18" charset="0"/>
                          <a:ea typeface="Cambria Math" panose="02040503050406030204" pitchFamily="18" charset="0"/>
                        </a:rPr>
                        <m:t>)+</m:t>
                      </m:r>
                      <m:r>
                        <a:rPr lang="en-GB" b="1" i="1" smtClean="0">
                          <a:solidFill>
                            <a:schemeClr val="accent1"/>
                          </a:solidFill>
                          <a:latin typeface="Cambria Math" panose="02040503050406030204" pitchFamily="18" charset="0"/>
                        </a:rPr>
                        <m:t>𝒆</m:t>
                      </m:r>
                    </m:oMath>
                  </m:oMathPara>
                </a14:m>
                <a:endParaRPr lang="en-GB" b="1" dirty="0">
                  <a:solidFill>
                    <a:schemeClr val="accent1"/>
                  </a:solidFill>
                </a:endParaRPr>
              </a:p>
              <a:p>
                <a:pPr marL="0" indent="0">
                  <a:buNone/>
                </a:pPr>
                <a:endParaRPr lang="en-GB" dirty="0"/>
              </a:p>
              <a:p>
                <a:pPr marL="0" indent="0">
                  <a:buNone/>
                </a:pPr>
                <a:r>
                  <a:rPr lang="en-GB" dirty="0"/>
                  <a:t>In the above, we have used dummy coding whereby </a:t>
                </a:r>
                <a:r>
                  <a:rPr lang="en-GB" i="1" dirty="0"/>
                  <a:t>‘Looking’ </a:t>
                </a:r>
                <a:r>
                  <a:rPr lang="en-GB" dirty="0"/>
                  <a:t>is the reference category (R does this for you). </a:t>
                </a:r>
              </a:p>
              <a:p>
                <a:pPr marL="0" indent="0">
                  <a:buNone/>
                </a:pPr>
                <a:endParaRPr lang="en-GB" dirty="0"/>
              </a:p>
              <a:p>
                <a:pPr marL="0" indent="0">
                  <a:buNone/>
                </a:pPr>
                <a:endParaRPr lang="en-GB" dirty="0"/>
              </a:p>
            </p:txBody>
          </p:sp>
        </mc:Choice>
        <mc:Fallback>
          <p:sp>
            <p:nvSpPr>
              <p:cNvPr id="2" name="Content Placeholder 1">
                <a:extLst>
                  <a:ext uri="{FF2B5EF4-FFF2-40B4-BE49-F238E27FC236}">
                    <a16:creationId xmlns:a16="http://schemas.microsoft.com/office/drawing/2014/main" id="{CD71BD24-C2FC-96E7-0FED-6FFD8B54F0B2}"/>
                  </a:ext>
                </a:extLst>
              </p:cNvPr>
              <p:cNvSpPr>
                <a:spLocks noGrp="1" noRot="1" noChangeAspect="1" noMove="1" noResize="1" noEditPoints="1" noAdjustHandles="1" noChangeArrowheads="1" noChangeShapeType="1" noTextEdit="1"/>
              </p:cNvSpPr>
              <p:nvPr>
                <p:ph sz="half" idx="1"/>
              </p:nvPr>
            </p:nvSpPr>
            <p:spPr>
              <a:xfrm>
                <a:off x="442913" y="1989138"/>
                <a:ext cx="11306174" cy="2805775"/>
              </a:xfrm>
              <a:blipFill>
                <a:blip r:embed="rId2"/>
                <a:stretch>
                  <a:fillRect l="-1618" t="-4121"/>
                </a:stretch>
              </a:blipFill>
            </p:spPr>
            <p:txBody>
              <a:bodyPr/>
              <a:lstStyle/>
              <a:p>
                <a:r>
                  <a:rPr lang="en-GB">
                    <a:noFill/>
                  </a:rPr>
                  <a:t> </a:t>
                </a:r>
              </a:p>
            </p:txBody>
          </p:sp>
        </mc:Fallback>
      </mc:AlternateContent>
      <p:sp>
        <p:nvSpPr>
          <p:cNvPr id="3" name="Title 2">
            <a:extLst>
              <a:ext uri="{FF2B5EF4-FFF2-40B4-BE49-F238E27FC236}">
                <a16:creationId xmlns:a16="http://schemas.microsoft.com/office/drawing/2014/main" id="{7A381FC5-6C9B-1D5F-4377-024653115BFE}"/>
              </a:ext>
            </a:extLst>
          </p:cNvPr>
          <p:cNvSpPr>
            <a:spLocks noGrp="1"/>
          </p:cNvSpPr>
          <p:nvPr>
            <p:ph type="title"/>
          </p:nvPr>
        </p:nvSpPr>
        <p:spPr/>
        <p:txBody>
          <a:bodyPr/>
          <a:lstStyle/>
          <a:p>
            <a:r>
              <a:rPr lang="en-GB" dirty="0"/>
              <a:t>Using </a:t>
            </a:r>
            <a:r>
              <a:rPr lang="en-GB" dirty="0" err="1"/>
              <a:t>lm</a:t>
            </a:r>
            <a:r>
              <a:rPr lang="en-GB" dirty="0"/>
              <a:t> instead of an ANOVA</a:t>
            </a:r>
          </a:p>
        </p:txBody>
      </p:sp>
      <p:graphicFrame>
        <p:nvGraphicFramePr>
          <p:cNvPr id="5" name="Table 5">
            <a:extLst>
              <a:ext uri="{FF2B5EF4-FFF2-40B4-BE49-F238E27FC236}">
                <a16:creationId xmlns:a16="http://schemas.microsoft.com/office/drawing/2014/main" id="{0E6494CA-30F3-91AE-FDB6-A7071BF5D40E}"/>
              </a:ext>
            </a:extLst>
          </p:cNvPr>
          <p:cNvGraphicFramePr>
            <a:graphicFrameLocks noGrp="1"/>
          </p:cNvGraphicFramePr>
          <p:nvPr>
            <p:extLst>
              <p:ext uri="{D42A27DB-BD31-4B8C-83A1-F6EECF244321}">
                <p14:modId xmlns:p14="http://schemas.microsoft.com/office/powerpoint/2010/main" val="1060747512"/>
              </p:ext>
            </p:extLst>
          </p:nvPr>
        </p:nvGraphicFramePr>
        <p:xfrm>
          <a:off x="940179" y="4684727"/>
          <a:ext cx="8128000" cy="14833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763477601"/>
                    </a:ext>
                  </a:extLst>
                </a:gridCol>
                <a:gridCol w="2032000">
                  <a:extLst>
                    <a:ext uri="{9D8B030D-6E8A-4147-A177-3AD203B41FA5}">
                      <a16:colId xmlns:a16="http://schemas.microsoft.com/office/drawing/2014/main" val="3194549981"/>
                    </a:ext>
                  </a:extLst>
                </a:gridCol>
                <a:gridCol w="2032000">
                  <a:extLst>
                    <a:ext uri="{9D8B030D-6E8A-4147-A177-3AD203B41FA5}">
                      <a16:colId xmlns:a16="http://schemas.microsoft.com/office/drawing/2014/main" val="592634816"/>
                    </a:ext>
                  </a:extLst>
                </a:gridCol>
                <a:gridCol w="2032000">
                  <a:extLst>
                    <a:ext uri="{9D8B030D-6E8A-4147-A177-3AD203B41FA5}">
                      <a16:colId xmlns:a16="http://schemas.microsoft.com/office/drawing/2014/main" val="1220255615"/>
                    </a:ext>
                  </a:extLst>
                </a:gridCol>
              </a:tblGrid>
              <a:tr h="370840">
                <a:tc>
                  <a:txBody>
                    <a:bodyPr/>
                    <a:lstStyle/>
                    <a:p>
                      <a:r>
                        <a:rPr lang="en-GB" dirty="0"/>
                        <a:t>ID</a:t>
                      </a:r>
                    </a:p>
                  </a:txBody>
                  <a:tcPr/>
                </a:tc>
                <a:tc>
                  <a:txBody>
                    <a:bodyPr/>
                    <a:lstStyle/>
                    <a:p>
                      <a:r>
                        <a:rPr lang="en-GB" dirty="0" err="1"/>
                        <a:t>UrineFlow</a:t>
                      </a:r>
                      <a:endParaRPr lang="en-GB" dirty="0"/>
                    </a:p>
                  </a:txBody>
                  <a:tcPr/>
                </a:tc>
                <a:tc>
                  <a:txBody>
                    <a:bodyPr/>
                    <a:lstStyle/>
                    <a:p>
                      <a:r>
                        <a:rPr lang="en-GB" dirty="0" err="1"/>
                        <a:t>NotWorking</a:t>
                      </a:r>
                      <a:endParaRPr lang="en-GB" dirty="0"/>
                    </a:p>
                  </a:txBody>
                  <a:tcPr/>
                </a:tc>
                <a:tc>
                  <a:txBody>
                    <a:bodyPr/>
                    <a:lstStyle/>
                    <a:p>
                      <a:r>
                        <a:rPr lang="en-GB" dirty="0"/>
                        <a:t>Working</a:t>
                      </a:r>
                    </a:p>
                  </a:txBody>
                  <a:tcPr/>
                </a:tc>
                <a:extLst>
                  <a:ext uri="{0D108BD9-81ED-4DB2-BD59-A6C34878D82A}">
                    <a16:rowId xmlns:a16="http://schemas.microsoft.com/office/drawing/2014/main" val="3448754067"/>
                  </a:ext>
                </a:extLst>
              </a:tr>
              <a:tr h="370840">
                <a:tc>
                  <a:txBody>
                    <a:bodyPr/>
                    <a:lstStyle/>
                    <a:p>
                      <a:r>
                        <a:rPr lang="en-GB" dirty="0"/>
                        <a:t>1</a:t>
                      </a:r>
                    </a:p>
                  </a:txBody>
                  <a:tcPr/>
                </a:tc>
                <a:tc>
                  <a:txBody>
                    <a:bodyPr/>
                    <a:lstStyle/>
                    <a:p>
                      <a:r>
                        <a:rPr lang="en-GB" dirty="0"/>
                        <a:t>1.09</a:t>
                      </a:r>
                    </a:p>
                  </a:txBody>
                  <a:tcPr/>
                </a:tc>
                <a:tc>
                  <a:txBody>
                    <a:bodyPr/>
                    <a:lstStyle/>
                    <a:p>
                      <a:r>
                        <a:rPr lang="en-GB" dirty="0"/>
                        <a:t>0</a:t>
                      </a:r>
                    </a:p>
                  </a:txBody>
                  <a:tcPr/>
                </a:tc>
                <a:tc>
                  <a:txBody>
                    <a:bodyPr/>
                    <a:lstStyle/>
                    <a:p>
                      <a:r>
                        <a:rPr lang="en-GB" dirty="0"/>
                        <a:t>0</a:t>
                      </a:r>
                    </a:p>
                  </a:txBody>
                  <a:tcPr/>
                </a:tc>
                <a:extLst>
                  <a:ext uri="{0D108BD9-81ED-4DB2-BD59-A6C34878D82A}">
                    <a16:rowId xmlns:a16="http://schemas.microsoft.com/office/drawing/2014/main" val="875176693"/>
                  </a:ext>
                </a:extLst>
              </a:tr>
              <a:tr h="370840">
                <a:tc>
                  <a:txBody>
                    <a:bodyPr/>
                    <a:lstStyle/>
                    <a:p>
                      <a:r>
                        <a:rPr lang="en-GB" dirty="0"/>
                        <a:t>2</a:t>
                      </a:r>
                    </a:p>
                  </a:txBody>
                  <a:tcPr/>
                </a:tc>
                <a:tc>
                  <a:txBody>
                    <a:bodyPr/>
                    <a:lstStyle/>
                    <a:p>
                      <a:r>
                        <a:rPr lang="en-GB" dirty="0"/>
                        <a:t>0.87</a:t>
                      </a:r>
                    </a:p>
                  </a:txBody>
                  <a:tcPr/>
                </a:tc>
                <a:tc>
                  <a:txBody>
                    <a:bodyPr/>
                    <a:lstStyle/>
                    <a:p>
                      <a:r>
                        <a:rPr lang="en-GB" dirty="0"/>
                        <a:t>1</a:t>
                      </a:r>
                    </a:p>
                  </a:txBody>
                  <a:tcPr/>
                </a:tc>
                <a:tc>
                  <a:txBody>
                    <a:bodyPr/>
                    <a:lstStyle/>
                    <a:p>
                      <a:r>
                        <a:rPr lang="en-GB" dirty="0"/>
                        <a:t>0</a:t>
                      </a:r>
                    </a:p>
                  </a:txBody>
                  <a:tcPr/>
                </a:tc>
                <a:extLst>
                  <a:ext uri="{0D108BD9-81ED-4DB2-BD59-A6C34878D82A}">
                    <a16:rowId xmlns:a16="http://schemas.microsoft.com/office/drawing/2014/main" val="1189370993"/>
                  </a:ext>
                </a:extLst>
              </a:tr>
              <a:tr h="370840">
                <a:tc>
                  <a:txBody>
                    <a:bodyPr/>
                    <a:lstStyle/>
                    <a:p>
                      <a:r>
                        <a:rPr lang="en-GB" dirty="0"/>
                        <a:t>3</a:t>
                      </a:r>
                    </a:p>
                  </a:txBody>
                  <a:tcPr/>
                </a:tc>
                <a:tc>
                  <a:txBody>
                    <a:bodyPr/>
                    <a:lstStyle/>
                    <a:p>
                      <a:r>
                        <a:rPr lang="en-GB" dirty="0"/>
                        <a:t>0.99</a:t>
                      </a:r>
                    </a:p>
                  </a:txBody>
                  <a:tcPr/>
                </a:tc>
                <a:tc>
                  <a:txBody>
                    <a:bodyPr/>
                    <a:lstStyle/>
                    <a:p>
                      <a:r>
                        <a:rPr lang="en-GB" dirty="0"/>
                        <a:t>0</a:t>
                      </a:r>
                    </a:p>
                  </a:txBody>
                  <a:tcPr/>
                </a:tc>
                <a:tc>
                  <a:txBody>
                    <a:bodyPr/>
                    <a:lstStyle/>
                    <a:p>
                      <a:r>
                        <a:rPr lang="en-GB" dirty="0"/>
                        <a:t>1</a:t>
                      </a:r>
                    </a:p>
                  </a:txBody>
                  <a:tcPr/>
                </a:tc>
                <a:extLst>
                  <a:ext uri="{0D108BD9-81ED-4DB2-BD59-A6C34878D82A}">
                    <a16:rowId xmlns:a16="http://schemas.microsoft.com/office/drawing/2014/main" val="3474177493"/>
                  </a:ext>
                </a:extLst>
              </a:tr>
            </a:tbl>
          </a:graphicData>
        </a:graphic>
      </p:graphicFrame>
      <p:sp>
        <p:nvSpPr>
          <p:cNvPr id="6" name="TextBox 5">
            <a:extLst>
              <a:ext uri="{FF2B5EF4-FFF2-40B4-BE49-F238E27FC236}">
                <a16:creationId xmlns:a16="http://schemas.microsoft.com/office/drawing/2014/main" id="{3F21874A-E6F0-2668-CBB6-B0640D110FFD}"/>
              </a:ext>
            </a:extLst>
          </p:cNvPr>
          <p:cNvSpPr txBox="1"/>
          <p:nvPr/>
        </p:nvSpPr>
        <p:spPr>
          <a:xfrm>
            <a:off x="9253182" y="4458268"/>
            <a:ext cx="914400" cy="914400"/>
          </a:xfrm>
          <a:prstGeom prst="rect">
            <a:avLst/>
          </a:prstGeom>
          <a:noFill/>
        </p:spPr>
        <p:txBody>
          <a:bodyPr wrap="none" lIns="0" tIns="0" rIns="0" bIns="0" rtlCol="0" anchor="b" anchorCtr="0">
            <a:normAutofit/>
          </a:bodyPr>
          <a:lstStyle/>
          <a:p>
            <a:pPr algn="r"/>
            <a:r>
              <a:rPr lang="en-GB" dirty="0"/>
              <a:t>= Looking</a:t>
            </a:r>
          </a:p>
        </p:txBody>
      </p:sp>
      <p:sp>
        <p:nvSpPr>
          <p:cNvPr id="7" name="TextBox 6">
            <a:extLst>
              <a:ext uri="{FF2B5EF4-FFF2-40B4-BE49-F238E27FC236}">
                <a16:creationId xmlns:a16="http://schemas.microsoft.com/office/drawing/2014/main" id="{96B9C5D3-F2FE-5E71-1DC2-A244FD4AAFD3}"/>
              </a:ext>
            </a:extLst>
          </p:cNvPr>
          <p:cNvSpPr txBox="1"/>
          <p:nvPr/>
        </p:nvSpPr>
        <p:spPr>
          <a:xfrm>
            <a:off x="9653517" y="4860877"/>
            <a:ext cx="914400" cy="914400"/>
          </a:xfrm>
          <a:prstGeom prst="rect">
            <a:avLst/>
          </a:prstGeom>
          <a:noFill/>
        </p:spPr>
        <p:txBody>
          <a:bodyPr wrap="none" lIns="0" tIns="0" rIns="0" bIns="0" rtlCol="0" anchor="b" anchorCtr="0">
            <a:normAutofit/>
          </a:bodyPr>
          <a:lstStyle/>
          <a:p>
            <a:pPr algn="r"/>
            <a:r>
              <a:rPr lang="en-GB" dirty="0"/>
              <a:t>= Not working</a:t>
            </a:r>
          </a:p>
        </p:txBody>
      </p:sp>
      <p:sp>
        <p:nvSpPr>
          <p:cNvPr id="8" name="TextBox 7">
            <a:extLst>
              <a:ext uri="{FF2B5EF4-FFF2-40B4-BE49-F238E27FC236}">
                <a16:creationId xmlns:a16="http://schemas.microsoft.com/office/drawing/2014/main" id="{D67730E5-6FA3-C786-8284-052E5023DCC6}"/>
              </a:ext>
            </a:extLst>
          </p:cNvPr>
          <p:cNvSpPr txBox="1"/>
          <p:nvPr/>
        </p:nvSpPr>
        <p:spPr>
          <a:xfrm>
            <a:off x="9298674" y="5253687"/>
            <a:ext cx="914400" cy="914400"/>
          </a:xfrm>
          <a:prstGeom prst="rect">
            <a:avLst/>
          </a:prstGeom>
          <a:noFill/>
        </p:spPr>
        <p:txBody>
          <a:bodyPr wrap="none" lIns="0" tIns="0" rIns="0" bIns="0" rtlCol="0" anchor="b" anchorCtr="0">
            <a:normAutofit/>
          </a:bodyPr>
          <a:lstStyle/>
          <a:p>
            <a:pPr algn="r"/>
            <a:r>
              <a:rPr lang="en-GB" dirty="0"/>
              <a:t>= Working</a:t>
            </a:r>
          </a:p>
        </p:txBody>
      </p:sp>
    </p:spTree>
    <p:extLst>
      <p:ext uri="{BB962C8B-B14F-4D97-AF65-F5344CB8AC3E}">
        <p14:creationId xmlns:p14="http://schemas.microsoft.com/office/powerpoint/2010/main" val="2145004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03D133B-9C3E-45F0-CAEA-B481DDACF187}"/>
              </a:ext>
            </a:extLst>
          </p:cNvPr>
          <p:cNvSpPr>
            <a:spLocks noGrp="1"/>
          </p:cNvSpPr>
          <p:nvPr>
            <p:ph sz="half" idx="1"/>
          </p:nvPr>
        </p:nvSpPr>
        <p:spPr/>
        <p:txBody>
          <a:bodyPr/>
          <a:lstStyle/>
          <a:p>
            <a:pPr marL="0" indent="0">
              <a:buNone/>
            </a:pPr>
            <a:endParaRPr lang="en-GB" dirty="0"/>
          </a:p>
        </p:txBody>
      </p:sp>
      <p:sp>
        <p:nvSpPr>
          <p:cNvPr id="3" name="Title 2">
            <a:extLst>
              <a:ext uri="{FF2B5EF4-FFF2-40B4-BE49-F238E27FC236}">
                <a16:creationId xmlns:a16="http://schemas.microsoft.com/office/drawing/2014/main" id="{F4580DD8-54A9-A2FC-5AFE-3C3A7E7C60DA}"/>
              </a:ext>
            </a:extLst>
          </p:cNvPr>
          <p:cNvSpPr>
            <a:spLocks noGrp="1"/>
          </p:cNvSpPr>
          <p:nvPr>
            <p:ph type="title"/>
          </p:nvPr>
        </p:nvSpPr>
        <p:spPr/>
        <p:txBody>
          <a:bodyPr/>
          <a:lstStyle/>
          <a:p>
            <a:r>
              <a:rPr lang="en-GB" dirty="0"/>
              <a:t>Demo in R </a:t>
            </a:r>
          </a:p>
        </p:txBody>
      </p:sp>
      <p:sp>
        <p:nvSpPr>
          <p:cNvPr id="4" name="Text Placeholder 3">
            <a:extLst>
              <a:ext uri="{FF2B5EF4-FFF2-40B4-BE49-F238E27FC236}">
                <a16:creationId xmlns:a16="http://schemas.microsoft.com/office/drawing/2014/main" id="{AFC71D51-44E1-6F6B-AC38-A577070A1D4D}"/>
              </a:ext>
            </a:extLst>
          </p:cNvPr>
          <p:cNvSpPr>
            <a:spLocks noGrp="1"/>
          </p:cNvSpPr>
          <p:nvPr>
            <p:ph type="body" sz="quarter" idx="10"/>
          </p:nvPr>
        </p:nvSpPr>
        <p:spPr/>
        <p:txBody>
          <a:bodyPr/>
          <a:lstStyle/>
          <a:p>
            <a:endParaRPr lang="en-GB"/>
          </a:p>
        </p:txBody>
      </p:sp>
    </p:spTree>
    <p:extLst>
      <p:ext uri="{BB962C8B-B14F-4D97-AF65-F5344CB8AC3E}">
        <p14:creationId xmlns:p14="http://schemas.microsoft.com/office/powerpoint/2010/main" val="1039865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EDBFB2D-7AB7-D2A4-4F54-F8E542BB8236}"/>
              </a:ext>
            </a:extLst>
          </p:cNvPr>
          <p:cNvSpPr>
            <a:spLocks noGrp="1"/>
          </p:cNvSpPr>
          <p:nvPr>
            <p:ph sz="half" idx="1"/>
          </p:nvPr>
        </p:nvSpPr>
        <p:spPr/>
        <p:txBody>
          <a:bodyPr/>
          <a:lstStyle/>
          <a:p>
            <a:r>
              <a:rPr lang="en-GB" dirty="0"/>
              <a:t>Many of the statistical tests we learnt in our UG courses are linear models and can be expressed using </a:t>
            </a:r>
            <a:r>
              <a:rPr lang="en-GB" dirty="0" err="1"/>
              <a:t>lm</a:t>
            </a:r>
            <a:r>
              <a:rPr lang="en-GB" dirty="0"/>
              <a:t> function in R e.g., </a:t>
            </a:r>
            <a:r>
              <a:rPr lang="en-GB" i="1" dirty="0"/>
              <a:t>t</a:t>
            </a:r>
            <a:r>
              <a:rPr lang="en-GB" dirty="0"/>
              <a:t>-tests and ANOVA </a:t>
            </a:r>
          </a:p>
          <a:p>
            <a:r>
              <a:rPr lang="en-GB" dirty="0"/>
              <a:t>Understanding the </a:t>
            </a:r>
            <a:r>
              <a:rPr lang="en-GB" dirty="0" err="1"/>
              <a:t>lm</a:t>
            </a:r>
            <a:r>
              <a:rPr lang="en-GB" dirty="0"/>
              <a:t> framework allows you to easily transition to more complex models </a:t>
            </a:r>
          </a:p>
          <a:p>
            <a:r>
              <a:rPr lang="en-GB" b="1" dirty="0"/>
              <a:t>The nature of the outcome variable largely dictates the analytical method of choice, not the predictors. </a:t>
            </a:r>
          </a:p>
          <a:p>
            <a:pPr lvl="1"/>
            <a:r>
              <a:rPr lang="en-GB" dirty="0"/>
              <a:t>Outcome variables have different types of distributions, we refer to these as distribution families. It is these distribution families (e.g., continuous, binomial, multinomial, ordinal, and count data) that inform which linear model to use.  </a:t>
            </a:r>
          </a:p>
        </p:txBody>
      </p:sp>
      <p:sp>
        <p:nvSpPr>
          <p:cNvPr id="3" name="Title 2">
            <a:extLst>
              <a:ext uri="{FF2B5EF4-FFF2-40B4-BE49-F238E27FC236}">
                <a16:creationId xmlns:a16="http://schemas.microsoft.com/office/drawing/2014/main" id="{9FCF3C41-17E0-441A-9326-E2155CD27845}"/>
              </a:ext>
            </a:extLst>
          </p:cNvPr>
          <p:cNvSpPr>
            <a:spLocks noGrp="1"/>
          </p:cNvSpPr>
          <p:nvPr>
            <p:ph type="title"/>
          </p:nvPr>
        </p:nvSpPr>
        <p:spPr/>
        <p:txBody>
          <a:bodyPr/>
          <a:lstStyle/>
          <a:p>
            <a:r>
              <a:rPr lang="en-GB" dirty="0"/>
              <a:t>Take Home Message </a:t>
            </a:r>
          </a:p>
        </p:txBody>
      </p:sp>
      <p:sp>
        <p:nvSpPr>
          <p:cNvPr id="4" name="Text Placeholder 3">
            <a:extLst>
              <a:ext uri="{FF2B5EF4-FFF2-40B4-BE49-F238E27FC236}">
                <a16:creationId xmlns:a16="http://schemas.microsoft.com/office/drawing/2014/main" id="{4F603147-A32E-2F33-6521-285E77B7E64D}"/>
              </a:ext>
            </a:extLst>
          </p:cNvPr>
          <p:cNvSpPr>
            <a:spLocks noGrp="1"/>
          </p:cNvSpPr>
          <p:nvPr>
            <p:ph type="body" sz="quarter" idx="10"/>
          </p:nvPr>
        </p:nvSpPr>
        <p:spPr/>
        <p:txBody>
          <a:bodyPr/>
          <a:lstStyle/>
          <a:p>
            <a:endParaRPr lang="en-GB"/>
          </a:p>
        </p:txBody>
      </p:sp>
    </p:spTree>
    <p:extLst>
      <p:ext uri="{BB962C8B-B14F-4D97-AF65-F5344CB8AC3E}">
        <p14:creationId xmlns:p14="http://schemas.microsoft.com/office/powerpoint/2010/main" val="2532969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EFC7C4E-D653-D1E1-F3EF-1E46534D9AB1}"/>
              </a:ext>
            </a:extLst>
          </p:cNvPr>
          <p:cNvSpPr>
            <a:spLocks noGrp="1"/>
          </p:cNvSpPr>
          <p:nvPr>
            <p:ph sz="half" idx="1"/>
          </p:nvPr>
        </p:nvSpPr>
        <p:spPr/>
        <p:txBody>
          <a:bodyPr/>
          <a:lstStyle/>
          <a:p>
            <a:r>
              <a:rPr lang="en-GB" dirty="0"/>
              <a:t>Using our knowledge of the code for </a:t>
            </a:r>
            <a:r>
              <a:rPr lang="en-GB" dirty="0" err="1"/>
              <a:t>lm</a:t>
            </a:r>
            <a:r>
              <a:rPr lang="en-GB" dirty="0"/>
              <a:t> we can extend this to also model non-linear outcomes </a:t>
            </a:r>
          </a:p>
          <a:p>
            <a:pPr marL="0" indent="0">
              <a:buNone/>
            </a:pPr>
            <a:r>
              <a:rPr lang="en-GB" i="1" dirty="0"/>
              <a:t>For example:</a:t>
            </a:r>
          </a:p>
          <a:p>
            <a:pPr marL="0" indent="0">
              <a:buNone/>
            </a:pPr>
            <a:endParaRPr lang="en-GB" i="1" dirty="0"/>
          </a:p>
        </p:txBody>
      </p:sp>
      <p:sp>
        <p:nvSpPr>
          <p:cNvPr id="3" name="Title 2">
            <a:extLst>
              <a:ext uri="{FF2B5EF4-FFF2-40B4-BE49-F238E27FC236}">
                <a16:creationId xmlns:a16="http://schemas.microsoft.com/office/drawing/2014/main" id="{BD0ACA7B-42AC-E4D1-5EBB-44B6D31A60DD}"/>
              </a:ext>
            </a:extLst>
          </p:cNvPr>
          <p:cNvSpPr>
            <a:spLocks noGrp="1"/>
          </p:cNvSpPr>
          <p:nvPr>
            <p:ph type="title"/>
          </p:nvPr>
        </p:nvSpPr>
        <p:spPr/>
        <p:txBody>
          <a:bodyPr/>
          <a:lstStyle/>
          <a:p>
            <a:r>
              <a:rPr lang="en-GB" dirty="0"/>
              <a:t>Extending the </a:t>
            </a:r>
            <a:r>
              <a:rPr lang="en-GB" dirty="0" err="1"/>
              <a:t>lm</a:t>
            </a:r>
            <a:r>
              <a:rPr lang="en-GB" dirty="0"/>
              <a:t> framework </a:t>
            </a:r>
          </a:p>
        </p:txBody>
      </p:sp>
      <p:sp>
        <p:nvSpPr>
          <p:cNvPr id="4" name="Text Placeholder 3">
            <a:extLst>
              <a:ext uri="{FF2B5EF4-FFF2-40B4-BE49-F238E27FC236}">
                <a16:creationId xmlns:a16="http://schemas.microsoft.com/office/drawing/2014/main" id="{9998BBDE-F635-B6F1-6AB5-218078BF5736}"/>
              </a:ext>
            </a:extLst>
          </p:cNvPr>
          <p:cNvSpPr>
            <a:spLocks noGrp="1"/>
          </p:cNvSpPr>
          <p:nvPr>
            <p:ph type="body" sz="quarter" idx="10"/>
          </p:nvPr>
        </p:nvSpPr>
        <p:spPr/>
        <p:txBody>
          <a:bodyPr/>
          <a:lstStyle/>
          <a:p>
            <a:endParaRPr lang="en-GB"/>
          </a:p>
        </p:txBody>
      </p:sp>
      <p:graphicFrame>
        <p:nvGraphicFramePr>
          <p:cNvPr id="5" name="Table 5">
            <a:extLst>
              <a:ext uri="{FF2B5EF4-FFF2-40B4-BE49-F238E27FC236}">
                <a16:creationId xmlns:a16="http://schemas.microsoft.com/office/drawing/2014/main" id="{15772C65-A1D2-D40F-3708-A6C4939C8013}"/>
              </a:ext>
            </a:extLst>
          </p:cNvPr>
          <p:cNvGraphicFramePr>
            <a:graphicFrameLocks noGrp="1"/>
          </p:cNvGraphicFramePr>
          <p:nvPr>
            <p:extLst>
              <p:ext uri="{D42A27DB-BD31-4B8C-83A1-F6EECF244321}">
                <p14:modId xmlns:p14="http://schemas.microsoft.com/office/powerpoint/2010/main" val="3651003658"/>
              </p:ext>
            </p:extLst>
          </p:nvPr>
        </p:nvGraphicFramePr>
        <p:xfrm>
          <a:off x="442911" y="3429000"/>
          <a:ext cx="11405211" cy="2936240"/>
        </p:xfrm>
        <a:graphic>
          <a:graphicData uri="http://schemas.openxmlformats.org/drawingml/2006/table">
            <a:tbl>
              <a:tblPr firstRow="1" bandRow="1">
                <a:tableStyleId>{5C22544A-7EE6-4342-B048-85BDC9FD1C3A}</a:tableStyleId>
              </a:tblPr>
              <a:tblGrid>
                <a:gridCol w="1381046">
                  <a:extLst>
                    <a:ext uri="{9D8B030D-6E8A-4147-A177-3AD203B41FA5}">
                      <a16:colId xmlns:a16="http://schemas.microsoft.com/office/drawing/2014/main" val="727071099"/>
                    </a:ext>
                  </a:extLst>
                </a:gridCol>
                <a:gridCol w="1837804">
                  <a:extLst>
                    <a:ext uri="{9D8B030D-6E8A-4147-A177-3AD203B41FA5}">
                      <a16:colId xmlns:a16="http://schemas.microsoft.com/office/drawing/2014/main" val="2600983958"/>
                    </a:ext>
                  </a:extLst>
                </a:gridCol>
                <a:gridCol w="1370148">
                  <a:extLst>
                    <a:ext uri="{9D8B030D-6E8A-4147-A177-3AD203B41FA5}">
                      <a16:colId xmlns:a16="http://schemas.microsoft.com/office/drawing/2014/main" val="41892584"/>
                    </a:ext>
                  </a:extLst>
                </a:gridCol>
                <a:gridCol w="1204768">
                  <a:extLst>
                    <a:ext uri="{9D8B030D-6E8A-4147-A177-3AD203B41FA5}">
                      <a16:colId xmlns:a16="http://schemas.microsoft.com/office/drawing/2014/main" val="107249583"/>
                    </a:ext>
                  </a:extLst>
                </a:gridCol>
                <a:gridCol w="5611445">
                  <a:extLst>
                    <a:ext uri="{9D8B030D-6E8A-4147-A177-3AD203B41FA5}">
                      <a16:colId xmlns:a16="http://schemas.microsoft.com/office/drawing/2014/main" val="162957403"/>
                    </a:ext>
                  </a:extLst>
                </a:gridCol>
              </a:tblGrid>
              <a:tr h="370840">
                <a:tc>
                  <a:txBody>
                    <a:bodyPr/>
                    <a:lstStyle/>
                    <a:p>
                      <a:r>
                        <a:rPr lang="en-GB" dirty="0"/>
                        <a:t>Outcome</a:t>
                      </a:r>
                    </a:p>
                  </a:txBody>
                  <a:tcPr/>
                </a:tc>
                <a:tc>
                  <a:txBody>
                    <a:bodyPr/>
                    <a:lstStyle/>
                    <a:p>
                      <a:r>
                        <a:rPr lang="en-GB" dirty="0"/>
                        <a:t>Model Type</a:t>
                      </a:r>
                    </a:p>
                  </a:txBody>
                  <a:tcPr/>
                </a:tc>
                <a:tc>
                  <a:txBody>
                    <a:bodyPr/>
                    <a:lstStyle/>
                    <a:p>
                      <a:r>
                        <a:rPr lang="en-GB" dirty="0"/>
                        <a:t>Function</a:t>
                      </a:r>
                    </a:p>
                  </a:txBody>
                  <a:tcPr/>
                </a:tc>
                <a:tc>
                  <a:txBody>
                    <a:bodyPr/>
                    <a:lstStyle/>
                    <a:p>
                      <a:r>
                        <a:rPr lang="en-GB" dirty="0"/>
                        <a:t>Package</a:t>
                      </a:r>
                    </a:p>
                  </a:txBody>
                  <a:tcPr/>
                </a:tc>
                <a:tc>
                  <a:txBody>
                    <a:bodyPr/>
                    <a:lstStyle/>
                    <a:p>
                      <a:r>
                        <a:rPr lang="en-GB" dirty="0"/>
                        <a:t>Code Example</a:t>
                      </a:r>
                    </a:p>
                  </a:txBody>
                  <a:tcPr/>
                </a:tc>
                <a:extLst>
                  <a:ext uri="{0D108BD9-81ED-4DB2-BD59-A6C34878D82A}">
                    <a16:rowId xmlns:a16="http://schemas.microsoft.com/office/drawing/2014/main" val="1647762089"/>
                  </a:ext>
                </a:extLst>
              </a:tr>
              <a:tr h="370840">
                <a:tc>
                  <a:txBody>
                    <a:bodyPr/>
                    <a:lstStyle/>
                    <a:p>
                      <a:r>
                        <a:rPr lang="en-GB" dirty="0"/>
                        <a:t>Binary </a:t>
                      </a:r>
                    </a:p>
                  </a:txBody>
                  <a:tcPr/>
                </a:tc>
                <a:tc>
                  <a:txBody>
                    <a:bodyPr/>
                    <a:lstStyle/>
                    <a:p>
                      <a:r>
                        <a:rPr lang="en-GB" dirty="0"/>
                        <a:t>Binary logistic</a:t>
                      </a:r>
                    </a:p>
                  </a:txBody>
                  <a:tcPr/>
                </a:tc>
                <a:tc>
                  <a:txBody>
                    <a:bodyPr/>
                    <a:lstStyle/>
                    <a:p>
                      <a:r>
                        <a:rPr lang="en-GB" dirty="0" err="1"/>
                        <a:t>glm</a:t>
                      </a:r>
                      <a:endParaRPr lang="en-GB" dirty="0"/>
                    </a:p>
                  </a:txBody>
                  <a:tcPr/>
                </a:tc>
                <a:tc>
                  <a:txBody>
                    <a:bodyPr/>
                    <a:lstStyle/>
                    <a:p>
                      <a:r>
                        <a:rPr lang="en-GB" dirty="0"/>
                        <a:t>stats</a:t>
                      </a:r>
                    </a:p>
                  </a:txBody>
                  <a:tcPr/>
                </a:tc>
                <a:tc>
                  <a:txBody>
                    <a:bodyPr/>
                    <a:lstStyle/>
                    <a:p>
                      <a:r>
                        <a:rPr lang="en-GB" b="1" dirty="0" err="1">
                          <a:latin typeface="Courier New" panose="02070309020205020404" pitchFamily="49" charset="0"/>
                          <a:cs typeface="Courier New" panose="02070309020205020404" pitchFamily="49" charset="0"/>
                        </a:rPr>
                        <a:t>glm</a:t>
                      </a:r>
                      <a:r>
                        <a:rPr lang="en-GB" dirty="0">
                          <a:latin typeface="Courier New" panose="02070309020205020404" pitchFamily="49" charset="0"/>
                          <a:cs typeface="Courier New" panose="02070309020205020404" pitchFamily="49" charset="0"/>
                        </a:rPr>
                        <a:t>(y ~ x1 + x2, </a:t>
                      </a:r>
                      <a:r>
                        <a:rPr lang="en-GB" b="1" dirty="0">
                          <a:latin typeface="Courier New" panose="02070309020205020404" pitchFamily="49" charset="0"/>
                          <a:cs typeface="Courier New" panose="02070309020205020404" pitchFamily="49" charset="0"/>
                        </a:rPr>
                        <a:t>family</a:t>
                      </a:r>
                      <a:r>
                        <a:rPr lang="en-GB" dirty="0">
                          <a:latin typeface="Courier New" panose="02070309020205020404" pitchFamily="49" charset="0"/>
                          <a:cs typeface="Courier New" panose="02070309020205020404" pitchFamily="49" charset="0"/>
                        </a:rPr>
                        <a:t> = binomial, </a:t>
                      </a:r>
                      <a:r>
                        <a:rPr lang="en-GB" b="1" dirty="0">
                          <a:latin typeface="Courier New" panose="02070309020205020404" pitchFamily="49" charset="0"/>
                          <a:cs typeface="Courier New" panose="02070309020205020404" pitchFamily="49" charset="0"/>
                        </a:rPr>
                        <a:t>data</a:t>
                      </a:r>
                      <a:r>
                        <a:rPr lang="en-GB" dirty="0">
                          <a:latin typeface="Courier New" panose="02070309020205020404" pitchFamily="49" charset="0"/>
                          <a:cs typeface="Courier New" panose="02070309020205020404" pitchFamily="49" charset="0"/>
                        </a:rPr>
                        <a:t> = </a:t>
                      </a:r>
                      <a:r>
                        <a:rPr lang="en-GB" dirty="0" err="1">
                          <a:latin typeface="Courier New" panose="02070309020205020404" pitchFamily="49" charset="0"/>
                          <a:cs typeface="Courier New" panose="02070309020205020404" pitchFamily="49" charset="0"/>
                        </a:rPr>
                        <a:t>df</a:t>
                      </a:r>
                      <a:r>
                        <a:rPr lang="en-GB" dirty="0">
                          <a:latin typeface="Courier New" panose="02070309020205020404" pitchFamily="49" charset="0"/>
                          <a:cs typeface="Courier New" panose="02070309020205020404" pitchFamily="49" charset="0"/>
                        </a:rPr>
                        <a:t>)</a:t>
                      </a:r>
                    </a:p>
                  </a:txBody>
                  <a:tcPr/>
                </a:tc>
                <a:extLst>
                  <a:ext uri="{0D108BD9-81ED-4DB2-BD59-A6C34878D82A}">
                    <a16:rowId xmlns:a16="http://schemas.microsoft.com/office/drawing/2014/main" val="3688921310"/>
                  </a:ext>
                </a:extLst>
              </a:tr>
              <a:tr h="502920">
                <a:tc>
                  <a:txBody>
                    <a:bodyPr/>
                    <a:lstStyle/>
                    <a:p>
                      <a:r>
                        <a:rPr lang="en-GB" dirty="0"/>
                        <a:t>Count</a:t>
                      </a:r>
                    </a:p>
                  </a:txBody>
                  <a:tcPr/>
                </a:tc>
                <a:tc>
                  <a:txBody>
                    <a:bodyPr/>
                    <a:lstStyle/>
                    <a:p>
                      <a:r>
                        <a:rPr lang="en-GB" dirty="0"/>
                        <a:t>Poisson </a:t>
                      </a:r>
                    </a:p>
                  </a:txBody>
                  <a:tcPr/>
                </a:tc>
                <a:tc>
                  <a:txBody>
                    <a:bodyPr/>
                    <a:lstStyle/>
                    <a:p>
                      <a:r>
                        <a:rPr lang="en-GB" dirty="0" err="1"/>
                        <a:t>glm</a:t>
                      </a:r>
                      <a:endParaRPr lang="en-GB" dirty="0"/>
                    </a:p>
                  </a:txBody>
                  <a:tcPr/>
                </a:tc>
                <a:tc>
                  <a:txBody>
                    <a:bodyPr/>
                    <a:lstStyle/>
                    <a:p>
                      <a:r>
                        <a:rPr lang="en-GB" dirty="0"/>
                        <a:t>stats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err="1">
                          <a:latin typeface="Courier New" panose="02070309020205020404" pitchFamily="49" charset="0"/>
                          <a:cs typeface="Courier New" panose="02070309020205020404" pitchFamily="49" charset="0"/>
                        </a:rPr>
                        <a:t>glm</a:t>
                      </a:r>
                      <a:r>
                        <a:rPr lang="en-GB" dirty="0">
                          <a:latin typeface="Courier New" panose="02070309020205020404" pitchFamily="49" charset="0"/>
                          <a:cs typeface="Courier New" panose="02070309020205020404" pitchFamily="49" charset="0"/>
                        </a:rPr>
                        <a:t>(y ~ x1 + x2, </a:t>
                      </a:r>
                      <a:r>
                        <a:rPr lang="en-GB" b="1" dirty="0">
                          <a:latin typeface="Courier New" panose="02070309020205020404" pitchFamily="49" charset="0"/>
                          <a:cs typeface="Courier New" panose="02070309020205020404" pitchFamily="49" charset="0"/>
                        </a:rPr>
                        <a:t>family</a:t>
                      </a:r>
                      <a:r>
                        <a:rPr lang="en-GB" dirty="0">
                          <a:latin typeface="Courier New" panose="02070309020205020404" pitchFamily="49" charset="0"/>
                          <a:cs typeface="Courier New" panose="02070309020205020404" pitchFamily="49" charset="0"/>
                        </a:rPr>
                        <a:t> = </a:t>
                      </a:r>
                      <a:r>
                        <a:rPr lang="en-GB" dirty="0" err="1">
                          <a:latin typeface="Courier New" panose="02070309020205020404" pitchFamily="49" charset="0"/>
                          <a:cs typeface="Courier New" panose="02070309020205020404" pitchFamily="49" charset="0"/>
                        </a:rPr>
                        <a:t>poisson</a:t>
                      </a:r>
                      <a:r>
                        <a:rPr lang="en-GB" dirty="0">
                          <a:latin typeface="Courier New" panose="02070309020205020404" pitchFamily="49" charset="0"/>
                          <a:cs typeface="Courier New" panose="020703090202050204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latin typeface="Courier New" panose="02070309020205020404" pitchFamily="49" charset="0"/>
                          <a:cs typeface="Courier New" panose="02070309020205020404" pitchFamily="49" charset="0"/>
                        </a:rPr>
                        <a:t>data</a:t>
                      </a:r>
                      <a:r>
                        <a:rPr lang="en-GB" dirty="0">
                          <a:latin typeface="Courier New" panose="02070309020205020404" pitchFamily="49" charset="0"/>
                          <a:cs typeface="Courier New" panose="02070309020205020404" pitchFamily="49" charset="0"/>
                        </a:rPr>
                        <a:t> = </a:t>
                      </a:r>
                      <a:r>
                        <a:rPr lang="en-GB" dirty="0" err="1">
                          <a:latin typeface="Courier New" panose="02070309020205020404" pitchFamily="49" charset="0"/>
                          <a:cs typeface="Courier New" panose="02070309020205020404" pitchFamily="49" charset="0"/>
                        </a:rPr>
                        <a:t>df</a:t>
                      </a:r>
                      <a:r>
                        <a:rPr lang="en-GB" dirty="0">
                          <a:latin typeface="Courier New" panose="02070309020205020404" pitchFamily="49" charset="0"/>
                          <a:cs typeface="Courier New" panose="02070309020205020404" pitchFamily="49" charset="0"/>
                        </a:rPr>
                        <a:t>)</a:t>
                      </a:r>
                    </a:p>
                    <a:p>
                      <a:endParaRPr lang="en-GB" dirty="0"/>
                    </a:p>
                  </a:txBody>
                  <a:tcPr/>
                </a:tc>
                <a:extLst>
                  <a:ext uri="{0D108BD9-81ED-4DB2-BD59-A6C34878D82A}">
                    <a16:rowId xmlns:a16="http://schemas.microsoft.com/office/drawing/2014/main" val="983146851"/>
                  </a:ext>
                </a:extLst>
              </a:tr>
              <a:tr h="370840">
                <a:tc>
                  <a:txBody>
                    <a:bodyPr/>
                    <a:lstStyle/>
                    <a:p>
                      <a:r>
                        <a:rPr lang="en-GB" dirty="0"/>
                        <a:t>Ordinal</a:t>
                      </a:r>
                    </a:p>
                  </a:txBody>
                  <a:tcPr/>
                </a:tc>
                <a:tc>
                  <a:txBody>
                    <a:bodyPr/>
                    <a:lstStyle/>
                    <a:p>
                      <a:r>
                        <a:rPr lang="en-GB" dirty="0"/>
                        <a:t>Ordinal logistic</a:t>
                      </a:r>
                    </a:p>
                  </a:txBody>
                  <a:tcPr/>
                </a:tc>
                <a:tc>
                  <a:txBody>
                    <a:bodyPr/>
                    <a:lstStyle/>
                    <a:p>
                      <a:r>
                        <a:rPr lang="en-GB" dirty="0" err="1"/>
                        <a:t>clm</a:t>
                      </a:r>
                      <a:endParaRPr lang="en-GB" dirty="0"/>
                    </a:p>
                  </a:txBody>
                  <a:tcPr/>
                </a:tc>
                <a:tc>
                  <a:txBody>
                    <a:bodyPr/>
                    <a:lstStyle/>
                    <a:p>
                      <a:r>
                        <a:rPr lang="en-GB" dirty="0"/>
                        <a:t>ordinal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err="1">
                          <a:latin typeface="Courier New" panose="02070309020205020404" pitchFamily="49" charset="0"/>
                          <a:cs typeface="Courier New" panose="02070309020205020404" pitchFamily="49" charset="0"/>
                        </a:rPr>
                        <a:t>clm</a:t>
                      </a:r>
                      <a:r>
                        <a:rPr lang="en-GB" dirty="0">
                          <a:latin typeface="Courier New" panose="02070309020205020404" pitchFamily="49" charset="0"/>
                          <a:cs typeface="Courier New" panose="02070309020205020404" pitchFamily="49" charset="0"/>
                        </a:rPr>
                        <a:t>(y ~ x1 + x2, </a:t>
                      </a:r>
                      <a:r>
                        <a:rPr lang="en-GB" b="1" dirty="0">
                          <a:latin typeface="Courier New" panose="02070309020205020404" pitchFamily="49" charset="0"/>
                          <a:cs typeface="Courier New" panose="02070309020205020404" pitchFamily="49" charset="0"/>
                        </a:rPr>
                        <a:t>link</a:t>
                      </a:r>
                      <a:r>
                        <a:rPr lang="en-GB" dirty="0">
                          <a:latin typeface="Courier New" panose="02070309020205020404" pitchFamily="49" charset="0"/>
                          <a:cs typeface="Courier New" panose="02070309020205020404" pitchFamily="49" charset="0"/>
                        </a:rPr>
                        <a:t> = logit,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latin typeface="Courier New" panose="02070309020205020404" pitchFamily="49" charset="0"/>
                          <a:cs typeface="Courier New" panose="02070309020205020404" pitchFamily="49" charset="0"/>
                        </a:rPr>
                        <a:t>data</a:t>
                      </a:r>
                      <a:r>
                        <a:rPr lang="en-GB" dirty="0">
                          <a:latin typeface="Courier New" panose="02070309020205020404" pitchFamily="49" charset="0"/>
                          <a:cs typeface="Courier New" panose="02070309020205020404" pitchFamily="49" charset="0"/>
                        </a:rPr>
                        <a:t> = </a:t>
                      </a:r>
                      <a:r>
                        <a:rPr lang="en-GB" dirty="0" err="1">
                          <a:latin typeface="Courier New" panose="02070309020205020404" pitchFamily="49" charset="0"/>
                          <a:cs typeface="Courier New" panose="02070309020205020404" pitchFamily="49" charset="0"/>
                        </a:rPr>
                        <a:t>df</a:t>
                      </a:r>
                      <a:r>
                        <a:rPr lang="en-GB" dirty="0">
                          <a:latin typeface="Courier New" panose="02070309020205020404" pitchFamily="49" charset="0"/>
                          <a:cs typeface="Courier New" panose="02070309020205020404" pitchFamily="49" charset="0"/>
                        </a:rPr>
                        <a:t>)</a:t>
                      </a:r>
                    </a:p>
                  </a:txBody>
                  <a:tcPr/>
                </a:tc>
                <a:extLst>
                  <a:ext uri="{0D108BD9-81ED-4DB2-BD59-A6C34878D82A}">
                    <a16:rowId xmlns:a16="http://schemas.microsoft.com/office/drawing/2014/main" val="1989038637"/>
                  </a:ext>
                </a:extLst>
              </a:tr>
              <a:tr h="370840">
                <a:tc>
                  <a:txBody>
                    <a:bodyPr/>
                    <a:lstStyle/>
                    <a:p>
                      <a:endParaRPr lang="en-GB"/>
                    </a:p>
                  </a:txBody>
                  <a:tcPr/>
                </a:tc>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3851771117"/>
                  </a:ext>
                </a:extLst>
              </a:tr>
            </a:tbl>
          </a:graphicData>
        </a:graphic>
      </p:graphicFrame>
    </p:spTree>
    <p:extLst>
      <p:ext uri="{BB962C8B-B14F-4D97-AF65-F5344CB8AC3E}">
        <p14:creationId xmlns:p14="http://schemas.microsoft.com/office/powerpoint/2010/main" val="3452054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BE3AD-A80A-6835-2789-5034F1AE891F}"/>
              </a:ext>
            </a:extLst>
          </p:cNvPr>
          <p:cNvSpPr>
            <a:spLocks noGrp="1"/>
          </p:cNvSpPr>
          <p:nvPr>
            <p:ph type="ctrTitle"/>
          </p:nvPr>
        </p:nvSpPr>
        <p:spPr/>
        <p:txBody>
          <a:bodyPr/>
          <a:lstStyle/>
          <a:p>
            <a:r>
              <a:rPr lang="en-GB" dirty="0"/>
              <a:t>Part 3 – Mixed Effects Models </a:t>
            </a:r>
          </a:p>
        </p:txBody>
      </p:sp>
      <p:sp>
        <p:nvSpPr>
          <p:cNvPr id="3" name="Subtitle 2">
            <a:extLst>
              <a:ext uri="{FF2B5EF4-FFF2-40B4-BE49-F238E27FC236}">
                <a16:creationId xmlns:a16="http://schemas.microsoft.com/office/drawing/2014/main" id="{0BAE6220-81D0-E650-E614-5BF02E267121}"/>
              </a:ext>
            </a:extLst>
          </p:cNvPr>
          <p:cNvSpPr>
            <a:spLocks noGrp="1"/>
          </p:cNvSpPr>
          <p:nvPr>
            <p:ph type="subTitle" idx="1"/>
          </p:nvPr>
        </p:nvSpPr>
        <p:spPr/>
        <p:txBody>
          <a:bodyPr/>
          <a:lstStyle/>
          <a:p>
            <a:r>
              <a:rPr lang="en-GB" dirty="0"/>
              <a:t>A brief insight and demo </a:t>
            </a:r>
          </a:p>
        </p:txBody>
      </p:sp>
    </p:spTree>
    <p:extLst>
      <p:ext uri="{BB962C8B-B14F-4D97-AF65-F5344CB8AC3E}">
        <p14:creationId xmlns:p14="http://schemas.microsoft.com/office/powerpoint/2010/main" val="2693214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5632C2-21CE-2834-873F-0F9D37BE6AD6}"/>
              </a:ext>
            </a:extLst>
          </p:cNvPr>
          <p:cNvSpPr>
            <a:spLocks noGrp="1"/>
          </p:cNvSpPr>
          <p:nvPr>
            <p:ph sz="half" idx="1"/>
          </p:nvPr>
        </p:nvSpPr>
        <p:spPr/>
        <p:txBody>
          <a:bodyPr/>
          <a:lstStyle/>
          <a:p>
            <a:r>
              <a:rPr lang="en-GB" dirty="0"/>
              <a:t>Mixed effects models are also referred to as multilevel models – and allow us to model the nested nature of data.  </a:t>
            </a:r>
          </a:p>
          <a:p>
            <a:r>
              <a:rPr lang="en-GB" dirty="0"/>
              <a:t>Specifically, much of the data that we collect in psychology involves collecting data from participants responding to multiple stimuli or nested in grouping structures (e.g., students within schools).</a:t>
            </a:r>
          </a:p>
          <a:p>
            <a:r>
              <a:rPr lang="en-GB" dirty="0"/>
              <a:t>This violates one important assumption of linear models, that the </a:t>
            </a:r>
            <a:r>
              <a:rPr lang="en-GB" b="1" dirty="0">
                <a:solidFill>
                  <a:schemeClr val="accent1"/>
                </a:solidFill>
              </a:rPr>
              <a:t>observations are independent</a:t>
            </a:r>
            <a:r>
              <a:rPr lang="en-GB" dirty="0"/>
              <a:t>. </a:t>
            </a:r>
          </a:p>
        </p:txBody>
      </p:sp>
      <p:sp>
        <p:nvSpPr>
          <p:cNvPr id="3" name="Title 2">
            <a:extLst>
              <a:ext uri="{FF2B5EF4-FFF2-40B4-BE49-F238E27FC236}">
                <a16:creationId xmlns:a16="http://schemas.microsoft.com/office/drawing/2014/main" id="{C29DF03F-3824-964D-49E8-EBC50B2AC49B}"/>
              </a:ext>
            </a:extLst>
          </p:cNvPr>
          <p:cNvSpPr>
            <a:spLocks noGrp="1"/>
          </p:cNvSpPr>
          <p:nvPr>
            <p:ph type="title"/>
          </p:nvPr>
        </p:nvSpPr>
        <p:spPr/>
        <p:txBody>
          <a:bodyPr/>
          <a:lstStyle/>
          <a:p>
            <a:r>
              <a:rPr lang="en-GB" dirty="0"/>
              <a:t>What are mixed effects models?</a:t>
            </a:r>
          </a:p>
        </p:txBody>
      </p:sp>
      <p:sp>
        <p:nvSpPr>
          <p:cNvPr id="4" name="Text Placeholder 3">
            <a:extLst>
              <a:ext uri="{FF2B5EF4-FFF2-40B4-BE49-F238E27FC236}">
                <a16:creationId xmlns:a16="http://schemas.microsoft.com/office/drawing/2014/main" id="{1B21529D-7087-A8D4-2784-1CA4B310E185}"/>
              </a:ext>
            </a:extLst>
          </p:cNvPr>
          <p:cNvSpPr>
            <a:spLocks noGrp="1"/>
          </p:cNvSpPr>
          <p:nvPr>
            <p:ph type="body" sz="quarter" idx="10"/>
          </p:nvPr>
        </p:nvSpPr>
        <p:spPr/>
        <p:txBody>
          <a:bodyPr/>
          <a:lstStyle/>
          <a:p>
            <a:endParaRPr lang="en-GB"/>
          </a:p>
        </p:txBody>
      </p:sp>
    </p:spTree>
    <p:extLst>
      <p:ext uri="{BB962C8B-B14F-4D97-AF65-F5344CB8AC3E}">
        <p14:creationId xmlns:p14="http://schemas.microsoft.com/office/powerpoint/2010/main" val="449685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7895603-C462-9929-7791-2E708CFAB332}"/>
              </a:ext>
            </a:extLst>
          </p:cNvPr>
          <p:cNvSpPr>
            <a:spLocks noGrp="1"/>
          </p:cNvSpPr>
          <p:nvPr>
            <p:ph sz="half" idx="1"/>
          </p:nvPr>
        </p:nvSpPr>
        <p:spPr>
          <a:xfrm>
            <a:off x="520251" y="1975490"/>
            <a:ext cx="11306174" cy="3708400"/>
          </a:xfrm>
        </p:spPr>
        <p:txBody>
          <a:bodyPr/>
          <a:lstStyle/>
          <a:p>
            <a:r>
              <a:rPr lang="en-GB" dirty="0"/>
              <a:t>Linear regression in R</a:t>
            </a:r>
          </a:p>
          <a:p>
            <a:r>
              <a:rPr lang="en-GB" dirty="0"/>
              <a:t>Using </a:t>
            </a:r>
            <a:r>
              <a:rPr lang="en-GB" dirty="0" err="1"/>
              <a:t>lm</a:t>
            </a:r>
            <a:r>
              <a:rPr lang="en-GB" dirty="0"/>
              <a:t> in other contexts</a:t>
            </a:r>
          </a:p>
          <a:p>
            <a:r>
              <a:rPr lang="en-GB" dirty="0"/>
              <a:t>Extending the </a:t>
            </a:r>
            <a:r>
              <a:rPr lang="en-GB" dirty="0" err="1"/>
              <a:t>lm</a:t>
            </a:r>
            <a:r>
              <a:rPr lang="en-GB" dirty="0"/>
              <a:t> framework</a:t>
            </a:r>
          </a:p>
          <a:p>
            <a:endParaRPr lang="en-GB" dirty="0"/>
          </a:p>
          <a:p>
            <a:endParaRPr lang="en-GB" dirty="0"/>
          </a:p>
        </p:txBody>
      </p:sp>
      <p:sp>
        <p:nvSpPr>
          <p:cNvPr id="3" name="Title 2">
            <a:extLst>
              <a:ext uri="{FF2B5EF4-FFF2-40B4-BE49-F238E27FC236}">
                <a16:creationId xmlns:a16="http://schemas.microsoft.com/office/drawing/2014/main" id="{1925B4EB-F22F-9418-EF48-B94AB899961F}"/>
              </a:ext>
            </a:extLst>
          </p:cNvPr>
          <p:cNvSpPr>
            <a:spLocks noGrp="1"/>
          </p:cNvSpPr>
          <p:nvPr>
            <p:ph type="title"/>
          </p:nvPr>
        </p:nvSpPr>
        <p:spPr/>
        <p:txBody>
          <a:bodyPr/>
          <a:lstStyle/>
          <a:p>
            <a:r>
              <a:rPr lang="en-GB" dirty="0"/>
              <a:t>Overview </a:t>
            </a:r>
          </a:p>
        </p:txBody>
      </p:sp>
      <p:sp>
        <p:nvSpPr>
          <p:cNvPr id="4" name="Text Placeholder 3">
            <a:extLst>
              <a:ext uri="{FF2B5EF4-FFF2-40B4-BE49-F238E27FC236}">
                <a16:creationId xmlns:a16="http://schemas.microsoft.com/office/drawing/2014/main" id="{6497A769-D4CA-DD58-43EC-90451DADE37C}"/>
              </a:ext>
            </a:extLst>
          </p:cNvPr>
          <p:cNvSpPr>
            <a:spLocks noGrp="1"/>
          </p:cNvSpPr>
          <p:nvPr>
            <p:ph type="body" sz="quarter" idx="10"/>
          </p:nvPr>
        </p:nvSpPr>
        <p:spPr/>
        <p:txBody>
          <a:bodyPr/>
          <a:lstStyle/>
          <a:p>
            <a:endParaRPr lang="en-GB"/>
          </a:p>
        </p:txBody>
      </p:sp>
    </p:spTree>
    <p:extLst>
      <p:ext uri="{BB962C8B-B14F-4D97-AF65-F5344CB8AC3E}">
        <p14:creationId xmlns:p14="http://schemas.microsoft.com/office/powerpoint/2010/main" val="12954129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E9D6C79-B3EC-4A31-9415-9167E093B9CE}"/>
              </a:ext>
            </a:extLst>
          </p:cNvPr>
          <p:cNvSpPr txBox="1"/>
          <p:nvPr/>
        </p:nvSpPr>
        <p:spPr>
          <a:xfrm>
            <a:off x="5332288" y="1982912"/>
            <a:ext cx="1520737" cy="369332"/>
          </a:xfrm>
          <a:prstGeom prst="rect">
            <a:avLst/>
          </a:prstGeom>
          <a:noFill/>
        </p:spPr>
        <p:txBody>
          <a:bodyPr wrap="none" rtlCol="0">
            <a:spAutoFit/>
          </a:bodyPr>
          <a:lstStyle/>
          <a:p>
            <a:r>
              <a:rPr lang="en-GB" dirty="0"/>
              <a:t>Reaction Time</a:t>
            </a:r>
          </a:p>
        </p:txBody>
      </p:sp>
      <p:sp>
        <p:nvSpPr>
          <p:cNvPr id="8" name="TextBox 7">
            <a:extLst>
              <a:ext uri="{FF2B5EF4-FFF2-40B4-BE49-F238E27FC236}">
                <a16:creationId xmlns:a16="http://schemas.microsoft.com/office/drawing/2014/main" id="{22147629-EA9D-424A-AC18-475377BA3313}"/>
              </a:ext>
            </a:extLst>
          </p:cNvPr>
          <p:cNvSpPr txBox="1"/>
          <p:nvPr/>
        </p:nvSpPr>
        <p:spPr>
          <a:xfrm>
            <a:off x="5803089" y="2919085"/>
            <a:ext cx="1069524" cy="369332"/>
          </a:xfrm>
          <a:prstGeom prst="rect">
            <a:avLst/>
          </a:prstGeom>
          <a:noFill/>
        </p:spPr>
        <p:txBody>
          <a:bodyPr wrap="none" rtlCol="0">
            <a:spAutoFit/>
          </a:bodyPr>
          <a:lstStyle/>
          <a:p>
            <a:r>
              <a:rPr lang="en-GB" dirty="0"/>
              <a:t>Stimulus</a:t>
            </a:r>
          </a:p>
        </p:txBody>
      </p:sp>
      <p:sp>
        <p:nvSpPr>
          <p:cNvPr id="9" name="TextBox 8">
            <a:extLst>
              <a:ext uri="{FF2B5EF4-FFF2-40B4-BE49-F238E27FC236}">
                <a16:creationId xmlns:a16="http://schemas.microsoft.com/office/drawing/2014/main" id="{FABFF41C-3E09-4F35-82B8-D36E74C930A4}"/>
              </a:ext>
            </a:extLst>
          </p:cNvPr>
          <p:cNvSpPr txBox="1"/>
          <p:nvPr/>
        </p:nvSpPr>
        <p:spPr>
          <a:xfrm>
            <a:off x="1354477" y="2927866"/>
            <a:ext cx="312906" cy="369332"/>
          </a:xfrm>
          <a:prstGeom prst="rect">
            <a:avLst/>
          </a:prstGeom>
          <a:noFill/>
          <a:ln w="28575">
            <a:solidFill>
              <a:schemeClr val="tx1">
                <a:lumMod val="75000"/>
                <a:lumOff val="25000"/>
              </a:schemeClr>
            </a:solidFill>
          </a:ln>
        </p:spPr>
        <p:txBody>
          <a:bodyPr wrap="none" rtlCol="0">
            <a:spAutoFit/>
          </a:bodyPr>
          <a:lstStyle/>
          <a:p>
            <a:r>
              <a:rPr lang="en-GB" dirty="0"/>
              <a:t>1</a:t>
            </a:r>
          </a:p>
        </p:txBody>
      </p:sp>
      <p:sp>
        <p:nvSpPr>
          <p:cNvPr id="15" name="TextBox 14">
            <a:extLst>
              <a:ext uri="{FF2B5EF4-FFF2-40B4-BE49-F238E27FC236}">
                <a16:creationId xmlns:a16="http://schemas.microsoft.com/office/drawing/2014/main" id="{12DF121C-49C2-483A-9F28-FAA9245E6EF7}"/>
              </a:ext>
            </a:extLst>
          </p:cNvPr>
          <p:cNvSpPr txBox="1"/>
          <p:nvPr/>
        </p:nvSpPr>
        <p:spPr>
          <a:xfrm>
            <a:off x="2426809" y="2927866"/>
            <a:ext cx="312906" cy="369332"/>
          </a:xfrm>
          <a:prstGeom prst="rect">
            <a:avLst/>
          </a:prstGeom>
          <a:noFill/>
          <a:ln w="28575">
            <a:solidFill>
              <a:schemeClr val="tx1">
                <a:lumMod val="75000"/>
                <a:lumOff val="25000"/>
              </a:schemeClr>
            </a:solidFill>
          </a:ln>
        </p:spPr>
        <p:txBody>
          <a:bodyPr wrap="none" rtlCol="0">
            <a:spAutoFit/>
          </a:bodyPr>
          <a:lstStyle/>
          <a:p>
            <a:r>
              <a:rPr lang="en-GB" dirty="0"/>
              <a:t>2</a:t>
            </a:r>
          </a:p>
        </p:txBody>
      </p:sp>
      <p:sp>
        <p:nvSpPr>
          <p:cNvPr id="16" name="TextBox 15">
            <a:extLst>
              <a:ext uri="{FF2B5EF4-FFF2-40B4-BE49-F238E27FC236}">
                <a16:creationId xmlns:a16="http://schemas.microsoft.com/office/drawing/2014/main" id="{AB037768-B836-43E0-9EAE-A63CE1894001}"/>
              </a:ext>
            </a:extLst>
          </p:cNvPr>
          <p:cNvSpPr txBox="1"/>
          <p:nvPr/>
        </p:nvSpPr>
        <p:spPr>
          <a:xfrm>
            <a:off x="3499141" y="2927866"/>
            <a:ext cx="312906" cy="369332"/>
          </a:xfrm>
          <a:prstGeom prst="rect">
            <a:avLst/>
          </a:prstGeom>
          <a:noFill/>
          <a:ln w="28575">
            <a:solidFill>
              <a:schemeClr val="tx1">
                <a:lumMod val="75000"/>
                <a:lumOff val="25000"/>
              </a:schemeClr>
            </a:solidFill>
          </a:ln>
        </p:spPr>
        <p:txBody>
          <a:bodyPr wrap="none" rtlCol="0">
            <a:spAutoFit/>
          </a:bodyPr>
          <a:lstStyle/>
          <a:p>
            <a:r>
              <a:rPr lang="en-GB" dirty="0"/>
              <a:t>3</a:t>
            </a:r>
          </a:p>
        </p:txBody>
      </p:sp>
      <p:sp>
        <p:nvSpPr>
          <p:cNvPr id="17" name="TextBox 16">
            <a:extLst>
              <a:ext uri="{FF2B5EF4-FFF2-40B4-BE49-F238E27FC236}">
                <a16:creationId xmlns:a16="http://schemas.microsoft.com/office/drawing/2014/main" id="{0696C87D-4466-419A-A007-BAD17D568B67}"/>
              </a:ext>
            </a:extLst>
          </p:cNvPr>
          <p:cNvSpPr txBox="1"/>
          <p:nvPr/>
        </p:nvSpPr>
        <p:spPr>
          <a:xfrm>
            <a:off x="4571473" y="2927866"/>
            <a:ext cx="312906" cy="369332"/>
          </a:xfrm>
          <a:prstGeom prst="rect">
            <a:avLst/>
          </a:prstGeom>
          <a:noFill/>
          <a:ln w="28575">
            <a:solidFill>
              <a:schemeClr val="tx1">
                <a:lumMod val="75000"/>
                <a:lumOff val="25000"/>
              </a:schemeClr>
            </a:solidFill>
          </a:ln>
        </p:spPr>
        <p:txBody>
          <a:bodyPr wrap="none" rtlCol="0">
            <a:spAutoFit/>
          </a:bodyPr>
          <a:lstStyle/>
          <a:p>
            <a:r>
              <a:rPr lang="en-GB" dirty="0"/>
              <a:t>4</a:t>
            </a:r>
          </a:p>
        </p:txBody>
      </p:sp>
      <p:sp>
        <p:nvSpPr>
          <p:cNvPr id="18" name="TextBox 17">
            <a:extLst>
              <a:ext uri="{FF2B5EF4-FFF2-40B4-BE49-F238E27FC236}">
                <a16:creationId xmlns:a16="http://schemas.microsoft.com/office/drawing/2014/main" id="{A6484A77-522A-4D57-90DF-6E9E3A00968E}"/>
              </a:ext>
            </a:extLst>
          </p:cNvPr>
          <p:cNvSpPr txBox="1"/>
          <p:nvPr/>
        </p:nvSpPr>
        <p:spPr>
          <a:xfrm>
            <a:off x="5826983" y="2925897"/>
            <a:ext cx="312906" cy="369332"/>
          </a:xfrm>
          <a:prstGeom prst="rect">
            <a:avLst/>
          </a:prstGeom>
          <a:noFill/>
          <a:ln w="28575">
            <a:solidFill>
              <a:schemeClr val="tx1">
                <a:lumMod val="75000"/>
                <a:lumOff val="25000"/>
              </a:schemeClr>
            </a:solidFill>
          </a:ln>
        </p:spPr>
        <p:txBody>
          <a:bodyPr wrap="none" rtlCol="0">
            <a:spAutoFit/>
          </a:bodyPr>
          <a:lstStyle/>
          <a:p>
            <a:r>
              <a:rPr lang="en-GB" dirty="0"/>
              <a:t>5</a:t>
            </a:r>
          </a:p>
        </p:txBody>
      </p:sp>
      <p:sp>
        <p:nvSpPr>
          <p:cNvPr id="19" name="TextBox 18">
            <a:extLst>
              <a:ext uri="{FF2B5EF4-FFF2-40B4-BE49-F238E27FC236}">
                <a16:creationId xmlns:a16="http://schemas.microsoft.com/office/drawing/2014/main" id="{30ECBE68-7FB4-4AFA-9378-9400C6F80DB1}"/>
              </a:ext>
            </a:extLst>
          </p:cNvPr>
          <p:cNvSpPr txBox="1"/>
          <p:nvPr/>
        </p:nvSpPr>
        <p:spPr>
          <a:xfrm>
            <a:off x="6716137" y="2919354"/>
            <a:ext cx="312906" cy="369332"/>
          </a:xfrm>
          <a:prstGeom prst="rect">
            <a:avLst/>
          </a:prstGeom>
          <a:noFill/>
          <a:ln w="28575">
            <a:solidFill>
              <a:schemeClr val="tx1">
                <a:lumMod val="75000"/>
                <a:lumOff val="25000"/>
              </a:schemeClr>
            </a:solidFill>
          </a:ln>
        </p:spPr>
        <p:txBody>
          <a:bodyPr wrap="none" rtlCol="0">
            <a:spAutoFit/>
          </a:bodyPr>
          <a:lstStyle/>
          <a:p>
            <a:r>
              <a:rPr lang="en-GB" dirty="0"/>
              <a:t>6</a:t>
            </a:r>
          </a:p>
        </p:txBody>
      </p:sp>
      <p:sp>
        <p:nvSpPr>
          <p:cNvPr id="20" name="TextBox 19">
            <a:extLst>
              <a:ext uri="{FF2B5EF4-FFF2-40B4-BE49-F238E27FC236}">
                <a16:creationId xmlns:a16="http://schemas.microsoft.com/office/drawing/2014/main" id="{3F44F2CA-4DDD-4D03-B1CB-0BDC96674212}"/>
              </a:ext>
            </a:extLst>
          </p:cNvPr>
          <p:cNvSpPr txBox="1"/>
          <p:nvPr/>
        </p:nvSpPr>
        <p:spPr>
          <a:xfrm>
            <a:off x="7788469" y="2919354"/>
            <a:ext cx="312906" cy="369332"/>
          </a:xfrm>
          <a:prstGeom prst="rect">
            <a:avLst/>
          </a:prstGeom>
          <a:noFill/>
          <a:ln w="28575">
            <a:solidFill>
              <a:schemeClr val="tx1">
                <a:lumMod val="75000"/>
                <a:lumOff val="25000"/>
              </a:schemeClr>
            </a:solidFill>
          </a:ln>
        </p:spPr>
        <p:txBody>
          <a:bodyPr wrap="none" rtlCol="0">
            <a:spAutoFit/>
          </a:bodyPr>
          <a:lstStyle/>
          <a:p>
            <a:r>
              <a:rPr lang="en-GB" dirty="0"/>
              <a:t>7</a:t>
            </a:r>
          </a:p>
        </p:txBody>
      </p:sp>
      <p:sp>
        <p:nvSpPr>
          <p:cNvPr id="21" name="TextBox 20">
            <a:extLst>
              <a:ext uri="{FF2B5EF4-FFF2-40B4-BE49-F238E27FC236}">
                <a16:creationId xmlns:a16="http://schemas.microsoft.com/office/drawing/2014/main" id="{3083175E-B620-40BC-9A8B-1EAD62C1AB08}"/>
              </a:ext>
            </a:extLst>
          </p:cNvPr>
          <p:cNvSpPr txBox="1"/>
          <p:nvPr/>
        </p:nvSpPr>
        <p:spPr>
          <a:xfrm>
            <a:off x="8860801" y="2927866"/>
            <a:ext cx="312906" cy="369332"/>
          </a:xfrm>
          <a:prstGeom prst="rect">
            <a:avLst/>
          </a:prstGeom>
          <a:noFill/>
          <a:ln w="28575">
            <a:solidFill>
              <a:schemeClr val="tx1">
                <a:lumMod val="75000"/>
                <a:lumOff val="25000"/>
              </a:schemeClr>
            </a:solidFill>
          </a:ln>
        </p:spPr>
        <p:txBody>
          <a:bodyPr wrap="none" rtlCol="0">
            <a:spAutoFit/>
          </a:bodyPr>
          <a:lstStyle/>
          <a:p>
            <a:r>
              <a:rPr lang="en-GB" dirty="0"/>
              <a:t>8</a:t>
            </a:r>
          </a:p>
        </p:txBody>
      </p:sp>
      <p:sp>
        <p:nvSpPr>
          <p:cNvPr id="22" name="TextBox 21">
            <a:extLst>
              <a:ext uri="{FF2B5EF4-FFF2-40B4-BE49-F238E27FC236}">
                <a16:creationId xmlns:a16="http://schemas.microsoft.com/office/drawing/2014/main" id="{F957FA48-2CE7-4E21-B6FA-CDB1BE61B90B}"/>
              </a:ext>
            </a:extLst>
          </p:cNvPr>
          <p:cNvSpPr txBox="1"/>
          <p:nvPr/>
        </p:nvSpPr>
        <p:spPr>
          <a:xfrm>
            <a:off x="9927824" y="2927866"/>
            <a:ext cx="312906" cy="369332"/>
          </a:xfrm>
          <a:prstGeom prst="rect">
            <a:avLst/>
          </a:prstGeom>
          <a:noFill/>
          <a:ln w="28575">
            <a:solidFill>
              <a:schemeClr val="tx1">
                <a:lumMod val="75000"/>
                <a:lumOff val="25000"/>
              </a:schemeClr>
            </a:solidFill>
          </a:ln>
        </p:spPr>
        <p:txBody>
          <a:bodyPr wrap="none" rtlCol="0">
            <a:spAutoFit/>
          </a:bodyPr>
          <a:lstStyle/>
          <a:p>
            <a:r>
              <a:rPr lang="en-GB" dirty="0"/>
              <a:t>9</a:t>
            </a:r>
          </a:p>
        </p:txBody>
      </p:sp>
      <p:sp>
        <p:nvSpPr>
          <p:cNvPr id="23" name="TextBox 22">
            <a:extLst>
              <a:ext uri="{FF2B5EF4-FFF2-40B4-BE49-F238E27FC236}">
                <a16:creationId xmlns:a16="http://schemas.microsoft.com/office/drawing/2014/main" id="{6ED97FFF-6B25-49C7-A287-E089C034E9A1}"/>
              </a:ext>
            </a:extLst>
          </p:cNvPr>
          <p:cNvSpPr txBox="1"/>
          <p:nvPr/>
        </p:nvSpPr>
        <p:spPr>
          <a:xfrm>
            <a:off x="11005465" y="2927866"/>
            <a:ext cx="441146" cy="369332"/>
          </a:xfrm>
          <a:prstGeom prst="rect">
            <a:avLst/>
          </a:prstGeom>
          <a:noFill/>
          <a:ln w="28575">
            <a:solidFill>
              <a:schemeClr val="tx1">
                <a:lumMod val="75000"/>
                <a:lumOff val="25000"/>
              </a:schemeClr>
            </a:solidFill>
          </a:ln>
        </p:spPr>
        <p:txBody>
          <a:bodyPr wrap="none" rtlCol="0">
            <a:spAutoFit/>
          </a:bodyPr>
          <a:lstStyle/>
          <a:p>
            <a:r>
              <a:rPr lang="en-GB" dirty="0"/>
              <a:t>10</a:t>
            </a:r>
          </a:p>
        </p:txBody>
      </p:sp>
      <p:cxnSp>
        <p:nvCxnSpPr>
          <p:cNvPr id="25" name="Straight Arrow Connector 24">
            <a:extLst>
              <a:ext uri="{FF2B5EF4-FFF2-40B4-BE49-F238E27FC236}">
                <a16:creationId xmlns:a16="http://schemas.microsoft.com/office/drawing/2014/main" id="{1AA2CBDC-416A-4E74-B0A0-8BB275D2EF98}"/>
              </a:ext>
            </a:extLst>
          </p:cNvPr>
          <p:cNvCxnSpPr>
            <a:stCxn id="9" idx="0"/>
            <a:endCxn id="7" idx="2"/>
          </p:cNvCxnSpPr>
          <p:nvPr/>
        </p:nvCxnSpPr>
        <p:spPr>
          <a:xfrm flipV="1">
            <a:off x="1510930" y="2352244"/>
            <a:ext cx="4581727" cy="575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AE2A929-4E75-45BC-9A22-B315BA77E7E2}"/>
              </a:ext>
            </a:extLst>
          </p:cNvPr>
          <p:cNvCxnSpPr>
            <a:stCxn id="15" idx="0"/>
            <a:endCxn id="7" idx="2"/>
          </p:cNvCxnSpPr>
          <p:nvPr/>
        </p:nvCxnSpPr>
        <p:spPr>
          <a:xfrm flipV="1">
            <a:off x="2583262" y="2352244"/>
            <a:ext cx="3509395" cy="575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5EA68B7-457F-4147-BA39-11F28EEA0242}"/>
              </a:ext>
            </a:extLst>
          </p:cNvPr>
          <p:cNvCxnSpPr>
            <a:stCxn id="16" idx="0"/>
            <a:endCxn id="7" idx="2"/>
          </p:cNvCxnSpPr>
          <p:nvPr/>
        </p:nvCxnSpPr>
        <p:spPr>
          <a:xfrm flipV="1">
            <a:off x="3655594" y="2352244"/>
            <a:ext cx="2437063" cy="575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400BBA03-CEA0-4129-8338-6C3B1BE373AA}"/>
              </a:ext>
            </a:extLst>
          </p:cNvPr>
          <p:cNvCxnSpPr>
            <a:stCxn id="17" idx="0"/>
            <a:endCxn id="7" idx="2"/>
          </p:cNvCxnSpPr>
          <p:nvPr/>
        </p:nvCxnSpPr>
        <p:spPr>
          <a:xfrm flipV="1">
            <a:off x="4727926" y="2352244"/>
            <a:ext cx="1364731" cy="575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BB0D444-17C7-438E-88BA-58206D3F5C7C}"/>
              </a:ext>
            </a:extLst>
          </p:cNvPr>
          <p:cNvCxnSpPr>
            <a:stCxn id="18" idx="0"/>
            <a:endCxn id="7" idx="2"/>
          </p:cNvCxnSpPr>
          <p:nvPr/>
        </p:nvCxnSpPr>
        <p:spPr>
          <a:xfrm flipV="1">
            <a:off x="5983436" y="2352244"/>
            <a:ext cx="109221" cy="5736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340FE0A-4594-409F-83A0-E7ACD3C6163F}"/>
              </a:ext>
            </a:extLst>
          </p:cNvPr>
          <p:cNvCxnSpPr>
            <a:stCxn id="19" idx="0"/>
            <a:endCxn id="7" idx="2"/>
          </p:cNvCxnSpPr>
          <p:nvPr/>
        </p:nvCxnSpPr>
        <p:spPr>
          <a:xfrm flipH="1" flipV="1">
            <a:off x="6092657" y="2352244"/>
            <a:ext cx="779933" cy="567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0CCDE1C-EB0D-4D17-A903-3516E66F1EBD}"/>
              </a:ext>
            </a:extLst>
          </p:cNvPr>
          <p:cNvCxnSpPr>
            <a:stCxn id="20" idx="0"/>
            <a:endCxn id="7" idx="2"/>
          </p:cNvCxnSpPr>
          <p:nvPr/>
        </p:nvCxnSpPr>
        <p:spPr>
          <a:xfrm flipH="1" flipV="1">
            <a:off x="6092657" y="2352244"/>
            <a:ext cx="1852265" cy="567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AE7A9A2-F014-4226-8091-59A3388268CB}"/>
              </a:ext>
            </a:extLst>
          </p:cNvPr>
          <p:cNvCxnSpPr>
            <a:stCxn id="21" idx="0"/>
            <a:endCxn id="7" idx="2"/>
          </p:cNvCxnSpPr>
          <p:nvPr/>
        </p:nvCxnSpPr>
        <p:spPr>
          <a:xfrm flipH="1" flipV="1">
            <a:off x="6092657" y="2352244"/>
            <a:ext cx="2924597" cy="575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F93C2F4A-6990-4956-986F-85C0EF7AC33D}"/>
              </a:ext>
            </a:extLst>
          </p:cNvPr>
          <p:cNvCxnSpPr>
            <a:endCxn id="7" idx="2"/>
          </p:cNvCxnSpPr>
          <p:nvPr/>
        </p:nvCxnSpPr>
        <p:spPr>
          <a:xfrm flipH="1" flipV="1">
            <a:off x="6092657" y="2352244"/>
            <a:ext cx="4363656" cy="558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9F2C7004-D56C-4C2E-B604-4754F7CABA88}"/>
              </a:ext>
            </a:extLst>
          </p:cNvPr>
          <p:cNvCxnSpPr>
            <a:stCxn id="23" idx="0"/>
            <a:endCxn id="7" idx="2"/>
          </p:cNvCxnSpPr>
          <p:nvPr/>
        </p:nvCxnSpPr>
        <p:spPr>
          <a:xfrm flipH="1" flipV="1">
            <a:off x="6092657" y="2352244"/>
            <a:ext cx="5133381" cy="575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0" name="Group 79">
            <a:extLst>
              <a:ext uri="{FF2B5EF4-FFF2-40B4-BE49-F238E27FC236}">
                <a16:creationId xmlns:a16="http://schemas.microsoft.com/office/drawing/2014/main" id="{B260CF9B-4F82-4A39-840D-013BA8F43D21}"/>
              </a:ext>
            </a:extLst>
          </p:cNvPr>
          <p:cNvGrpSpPr/>
          <p:nvPr/>
        </p:nvGrpSpPr>
        <p:grpSpPr>
          <a:xfrm>
            <a:off x="1425581" y="3901132"/>
            <a:ext cx="452063" cy="2607131"/>
            <a:chOff x="82193" y="4138751"/>
            <a:chExt cx="380144" cy="2607131"/>
          </a:xfrm>
        </p:grpSpPr>
        <p:sp>
          <p:nvSpPr>
            <p:cNvPr id="46" name="TextBox 45">
              <a:extLst>
                <a:ext uri="{FF2B5EF4-FFF2-40B4-BE49-F238E27FC236}">
                  <a16:creationId xmlns:a16="http://schemas.microsoft.com/office/drawing/2014/main" id="{FD141601-C82C-44B8-92E5-86709B999CF7}"/>
                </a:ext>
              </a:extLst>
            </p:cNvPr>
            <p:cNvSpPr txBox="1"/>
            <p:nvPr/>
          </p:nvSpPr>
          <p:spPr>
            <a:xfrm>
              <a:off x="82193" y="4138751"/>
              <a:ext cx="380144" cy="261610"/>
            </a:xfrm>
            <a:prstGeom prst="rect">
              <a:avLst/>
            </a:prstGeom>
            <a:noFill/>
            <a:ln w="28575">
              <a:solidFill>
                <a:schemeClr val="tx1">
                  <a:lumMod val="75000"/>
                  <a:lumOff val="25000"/>
                </a:schemeClr>
              </a:solidFill>
            </a:ln>
          </p:spPr>
          <p:txBody>
            <a:bodyPr wrap="square" rtlCol="0">
              <a:spAutoFit/>
            </a:bodyPr>
            <a:lstStyle/>
            <a:p>
              <a:pPr algn="ctr"/>
              <a:r>
                <a:rPr lang="en-GB" sz="1050" dirty="0"/>
                <a:t>P1</a:t>
              </a:r>
            </a:p>
          </p:txBody>
        </p:sp>
        <p:sp>
          <p:nvSpPr>
            <p:cNvPr id="56" name="TextBox 55">
              <a:extLst>
                <a:ext uri="{FF2B5EF4-FFF2-40B4-BE49-F238E27FC236}">
                  <a16:creationId xmlns:a16="http://schemas.microsoft.com/office/drawing/2014/main" id="{DBDF3863-C2FB-4234-8690-2B979E7D95FC}"/>
                </a:ext>
              </a:extLst>
            </p:cNvPr>
            <p:cNvSpPr txBox="1"/>
            <p:nvPr/>
          </p:nvSpPr>
          <p:spPr>
            <a:xfrm>
              <a:off x="82193" y="4403571"/>
              <a:ext cx="380144" cy="261610"/>
            </a:xfrm>
            <a:prstGeom prst="rect">
              <a:avLst/>
            </a:prstGeom>
            <a:noFill/>
            <a:ln w="28575">
              <a:solidFill>
                <a:schemeClr val="tx1">
                  <a:lumMod val="75000"/>
                  <a:lumOff val="25000"/>
                </a:schemeClr>
              </a:solidFill>
            </a:ln>
          </p:spPr>
          <p:txBody>
            <a:bodyPr wrap="square" rtlCol="0">
              <a:spAutoFit/>
            </a:bodyPr>
            <a:lstStyle/>
            <a:p>
              <a:pPr algn="ctr"/>
              <a:r>
                <a:rPr lang="en-GB" sz="1050" dirty="0"/>
                <a:t>P2</a:t>
              </a:r>
            </a:p>
          </p:txBody>
        </p:sp>
        <p:sp>
          <p:nvSpPr>
            <p:cNvPr id="57" name="TextBox 56">
              <a:extLst>
                <a:ext uri="{FF2B5EF4-FFF2-40B4-BE49-F238E27FC236}">
                  <a16:creationId xmlns:a16="http://schemas.microsoft.com/office/drawing/2014/main" id="{86879FBB-B091-46CC-B5B6-F0EB74A9F73A}"/>
                </a:ext>
              </a:extLst>
            </p:cNvPr>
            <p:cNvSpPr txBox="1"/>
            <p:nvPr/>
          </p:nvSpPr>
          <p:spPr>
            <a:xfrm>
              <a:off x="82193" y="4665181"/>
              <a:ext cx="380144" cy="261610"/>
            </a:xfrm>
            <a:prstGeom prst="rect">
              <a:avLst/>
            </a:prstGeom>
            <a:noFill/>
            <a:ln w="28575">
              <a:solidFill>
                <a:schemeClr val="tx1">
                  <a:lumMod val="75000"/>
                  <a:lumOff val="25000"/>
                </a:schemeClr>
              </a:solidFill>
            </a:ln>
          </p:spPr>
          <p:txBody>
            <a:bodyPr wrap="square" rtlCol="0">
              <a:spAutoFit/>
            </a:bodyPr>
            <a:lstStyle/>
            <a:p>
              <a:pPr algn="ctr"/>
              <a:r>
                <a:rPr lang="en-GB" sz="1050" dirty="0"/>
                <a:t>P3</a:t>
              </a:r>
            </a:p>
          </p:txBody>
        </p:sp>
        <p:sp>
          <p:nvSpPr>
            <p:cNvPr id="58" name="TextBox 57">
              <a:extLst>
                <a:ext uri="{FF2B5EF4-FFF2-40B4-BE49-F238E27FC236}">
                  <a16:creationId xmlns:a16="http://schemas.microsoft.com/office/drawing/2014/main" id="{BC3BFF06-406D-4866-83AD-7BF8ECF26E39}"/>
                </a:ext>
              </a:extLst>
            </p:cNvPr>
            <p:cNvSpPr txBox="1"/>
            <p:nvPr/>
          </p:nvSpPr>
          <p:spPr>
            <a:xfrm>
              <a:off x="82193" y="4926791"/>
              <a:ext cx="380144" cy="261610"/>
            </a:xfrm>
            <a:prstGeom prst="rect">
              <a:avLst/>
            </a:prstGeom>
            <a:noFill/>
            <a:ln w="28575">
              <a:solidFill>
                <a:schemeClr val="tx1">
                  <a:lumMod val="75000"/>
                  <a:lumOff val="25000"/>
                </a:schemeClr>
              </a:solidFill>
            </a:ln>
          </p:spPr>
          <p:txBody>
            <a:bodyPr wrap="square" rtlCol="0">
              <a:spAutoFit/>
            </a:bodyPr>
            <a:lstStyle/>
            <a:p>
              <a:pPr algn="ctr"/>
              <a:r>
                <a:rPr lang="en-GB" sz="1050" dirty="0"/>
                <a:t>P4</a:t>
              </a:r>
            </a:p>
          </p:txBody>
        </p:sp>
        <p:sp>
          <p:nvSpPr>
            <p:cNvPr id="59" name="TextBox 58">
              <a:extLst>
                <a:ext uri="{FF2B5EF4-FFF2-40B4-BE49-F238E27FC236}">
                  <a16:creationId xmlns:a16="http://schemas.microsoft.com/office/drawing/2014/main" id="{698125A8-29A4-4BE9-B8AD-45F4CDADBE9F}"/>
                </a:ext>
              </a:extLst>
            </p:cNvPr>
            <p:cNvSpPr txBox="1"/>
            <p:nvPr/>
          </p:nvSpPr>
          <p:spPr>
            <a:xfrm>
              <a:off x="82193" y="5188401"/>
              <a:ext cx="380144" cy="261610"/>
            </a:xfrm>
            <a:prstGeom prst="rect">
              <a:avLst/>
            </a:prstGeom>
            <a:noFill/>
            <a:ln w="28575">
              <a:solidFill>
                <a:schemeClr val="tx1">
                  <a:lumMod val="75000"/>
                  <a:lumOff val="25000"/>
                </a:schemeClr>
              </a:solidFill>
            </a:ln>
          </p:spPr>
          <p:txBody>
            <a:bodyPr wrap="square" rtlCol="0">
              <a:spAutoFit/>
            </a:bodyPr>
            <a:lstStyle/>
            <a:p>
              <a:pPr algn="ctr"/>
              <a:r>
                <a:rPr lang="en-GB" sz="1050" dirty="0"/>
                <a:t>P5</a:t>
              </a:r>
            </a:p>
          </p:txBody>
        </p:sp>
        <p:sp>
          <p:nvSpPr>
            <p:cNvPr id="75" name="TextBox 74">
              <a:extLst>
                <a:ext uri="{FF2B5EF4-FFF2-40B4-BE49-F238E27FC236}">
                  <a16:creationId xmlns:a16="http://schemas.microsoft.com/office/drawing/2014/main" id="{445671CE-CE8E-4C71-957D-CA2CD1DC3BA9}"/>
                </a:ext>
              </a:extLst>
            </p:cNvPr>
            <p:cNvSpPr txBox="1"/>
            <p:nvPr/>
          </p:nvSpPr>
          <p:spPr>
            <a:xfrm>
              <a:off x="82193" y="5450011"/>
              <a:ext cx="380144" cy="261610"/>
            </a:xfrm>
            <a:prstGeom prst="rect">
              <a:avLst/>
            </a:prstGeom>
            <a:noFill/>
            <a:ln w="28575">
              <a:solidFill>
                <a:schemeClr val="tx1">
                  <a:lumMod val="75000"/>
                  <a:lumOff val="25000"/>
                </a:schemeClr>
              </a:solidFill>
            </a:ln>
          </p:spPr>
          <p:txBody>
            <a:bodyPr wrap="square" rtlCol="0">
              <a:spAutoFit/>
            </a:bodyPr>
            <a:lstStyle/>
            <a:p>
              <a:pPr algn="ctr"/>
              <a:r>
                <a:rPr lang="en-GB" sz="1050" dirty="0"/>
                <a:t>P6</a:t>
              </a:r>
            </a:p>
          </p:txBody>
        </p:sp>
        <p:sp>
          <p:nvSpPr>
            <p:cNvPr id="76" name="TextBox 75">
              <a:extLst>
                <a:ext uri="{FF2B5EF4-FFF2-40B4-BE49-F238E27FC236}">
                  <a16:creationId xmlns:a16="http://schemas.microsoft.com/office/drawing/2014/main" id="{5DA65AF5-7FA4-4BED-B064-98FBDE22B6E6}"/>
                </a:ext>
              </a:extLst>
            </p:cNvPr>
            <p:cNvSpPr txBox="1"/>
            <p:nvPr/>
          </p:nvSpPr>
          <p:spPr>
            <a:xfrm>
              <a:off x="82193" y="5714831"/>
              <a:ext cx="380144" cy="261610"/>
            </a:xfrm>
            <a:prstGeom prst="rect">
              <a:avLst/>
            </a:prstGeom>
            <a:noFill/>
            <a:ln w="28575">
              <a:solidFill>
                <a:schemeClr val="tx1">
                  <a:lumMod val="75000"/>
                  <a:lumOff val="25000"/>
                </a:schemeClr>
              </a:solidFill>
            </a:ln>
          </p:spPr>
          <p:txBody>
            <a:bodyPr wrap="square" rtlCol="0">
              <a:spAutoFit/>
            </a:bodyPr>
            <a:lstStyle/>
            <a:p>
              <a:pPr algn="ctr"/>
              <a:r>
                <a:rPr lang="en-GB" sz="1050" dirty="0"/>
                <a:t>P7</a:t>
              </a:r>
            </a:p>
          </p:txBody>
        </p:sp>
        <p:sp>
          <p:nvSpPr>
            <p:cNvPr id="77" name="TextBox 76">
              <a:extLst>
                <a:ext uri="{FF2B5EF4-FFF2-40B4-BE49-F238E27FC236}">
                  <a16:creationId xmlns:a16="http://schemas.microsoft.com/office/drawing/2014/main" id="{639C075B-6266-4035-AF16-0A65D51BBE05}"/>
                </a:ext>
              </a:extLst>
            </p:cNvPr>
            <p:cNvSpPr txBox="1"/>
            <p:nvPr/>
          </p:nvSpPr>
          <p:spPr>
            <a:xfrm>
              <a:off x="82193" y="5976441"/>
              <a:ext cx="380144" cy="261610"/>
            </a:xfrm>
            <a:prstGeom prst="rect">
              <a:avLst/>
            </a:prstGeom>
            <a:noFill/>
            <a:ln w="28575">
              <a:solidFill>
                <a:schemeClr val="tx1">
                  <a:lumMod val="75000"/>
                  <a:lumOff val="25000"/>
                </a:schemeClr>
              </a:solidFill>
            </a:ln>
          </p:spPr>
          <p:txBody>
            <a:bodyPr wrap="square" rtlCol="0">
              <a:spAutoFit/>
            </a:bodyPr>
            <a:lstStyle/>
            <a:p>
              <a:pPr algn="ctr"/>
              <a:r>
                <a:rPr lang="en-GB" sz="1050" dirty="0"/>
                <a:t>P8</a:t>
              </a:r>
            </a:p>
          </p:txBody>
        </p:sp>
        <p:sp>
          <p:nvSpPr>
            <p:cNvPr id="78" name="TextBox 77">
              <a:extLst>
                <a:ext uri="{FF2B5EF4-FFF2-40B4-BE49-F238E27FC236}">
                  <a16:creationId xmlns:a16="http://schemas.microsoft.com/office/drawing/2014/main" id="{424C561B-DCE9-4756-84D5-F19A4B1204F8}"/>
                </a:ext>
              </a:extLst>
            </p:cNvPr>
            <p:cNvSpPr txBox="1"/>
            <p:nvPr/>
          </p:nvSpPr>
          <p:spPr>
            <a:xfrm>
              <a:off x="82193" y="6238051"/>
              <a:ext cx="380144" cy="261610"/>
            </a:xfrm>
            <a:prstGeom prst="rect">
              <a:avLst/>
            </a:prstGeom>
            <a:noFill/>
            <a:ln w="28575">
              <a:solidFill>
                <a:schemeClr val="tx1">
                  <a:lumMod val="75000"/>
                  <a:lumOff val="25000"/>
                </a:schemeClr>
              </a:solidFill>
            </a:ln>
          </p:spPr>
          <p:txBody>
            <a:bodyPr wrap="square" rtlCol="0">
              <a:spAutoFit/>
            </a:bodyPr>
            <a:lstStyle/>
            <a:p>
              <a:pPr algn="ctr"/>
              <a:r>
                <a:rPr lang="en-GB" sz="1050" dirty="0"/>
                <a:t>P9</a:t>
              </a:r>
            </a:p>
          </p:txBody>
        </p:sp>
        <p:sp>
          <p:nvSpPr>
            <p:cNvPr id="79" name="TextBox 78">
              <a:extLst>
                <a:ext uri="{FF2B5EF4-FFF2-40B4-BE49-F238E27FC236}">
                  <a16:creationId xmlns:a16="http://schemas.microsoft.com/office/drawing/2014/main" id="{27DE27E4-B292-4A01-B275-8171EC2F5790}"/>
                </a:ext>
              </a:extLst>
            </p:cNvPr>
            <p:cNvSpPr txBox="1"/>
            <p:nvPr/>
          </p:nvSpPr>
          <p:spPr>
            <a:xfrm>
              <a:off x="82193" y="6499661"/>
              <a:ext cx="380144" cy="246221"/>
            </a:xfrm>
            <a:prstGeom prst="rect">
              <a:avLst/>
            </a:prstGeom>
            <a:noFill/>
            <a:ln w="28575">
              <a:solidFill>
                <a:schemeClr val="tx1">
                  <a:lumMod val="75000"/>
                  <a:lumOff val="25000"/>
                </a:schemeClr>
              </a:solidFill>
            </a:ln>
          </p:spPr>
          <p:txBody>
            <a:bodyPr wrap="square" rtlCol="0">
              <a:spAutoFit/>
            </a:bodyPr>
            <a:lstStyle/>
            <a:p>
              <a:pPr algn="ctr"/>
              <a:r>
                <a:rPr lang="en-GB" sz="1000" dirty="0"/>
                <a:t>P10</a:t>
              </a:r>
            </a:p>
          </p:txBody>
        </p:sp>
      </p:grpSp>
      <p:grpSp>
        <p:nvGrpSpPr>
          <p:cNvPr id="81" name="Group 80">
            <a:extLst>
              <a:ext uri="{FF2B5EF4-FFF2-40B4-BE49-F238E27FC236}">
                <a16:creationId xmlns:a16="http://schemas.microsoft.com/office/drawing/2014/main" id="{D9798D37-AA43-49AC-A87B-1A30DF11F6B7}"/>
              </a:ext>
            </a:extLst>
          </p:cNvPr>
          <p:cNvGrpSpPr/>
          <p:nvPr/>
        </p:nvGrpSpPr>
        <p:grpSpPr>
          <a:xfrm>
            <a:off x="2575302" y="3885744"/>
            <a:ext cx="452063" cy="2607131"/>
            <a:chOff x="82193" y="4138751"/>
            <a:chExt cx="380144" cy="2607131"/>
          </a:xfrm>
        </p:grpSpPr>
        <p:sp>
          <p:nvSpPr>
            <p:cNvPr id="82" name="TextBox 81">
              <a:extLst>
                <a:ext uri="{FF2B5EF4-FFF2-40B4-BE49-F238E27FC236}">
                  <a16:creationId xmlns:a16="http://schemas.microsoft.com/office/drawing/2014/main" id="{C8A3E506-A31A-4BA3-9C2B-707DBA0FB97F}"/>
                </a:ext>
              </a:extLst>
            </p:cNvPr>
            <p:cNvSpPr txBox="1"/>
            <p:nvPr/>
          </p:nvSpPr>
          <p:spPr>
            <a:xfrm>
              <a:off x="82193" y="4138751"/>
              <a:ext cx="380144" cy="261610"/>
            </a:xfrm>
            <a:prstGeom prst="rect">
              <a:avLst/>
            </a:prstGeom>
            <a:noFill/>
            <a:ln w="28575">
              <a:solidFill>
                <a:schemeClr val="tx1">
                  <a:lumMod val="75000"/>
                  <a:lumOff val="25000"/>
                </a:schemeClr>
              </a:solidFill>
            </a:ln>
          </p:spPr>
          <p:txBody>
            <a:bodyPr wrap="square" rtlCol="0">
              <a:spAutoFit/>
            </a:bodyPr>
            <a:lstStyle/>
            <a:p>
              <a:pPr algn="ctr"/>
              <a:r>
                <a:rPr lang="en-GB" sz="1050" dirty="0"/>
                <a:t>P1</a:t>
              </a:r>
            </a:p>
          </p:txBody>
        </p:sp>
        <p:sp>
          <p:nvSpPr>
            <p:cNvPr id="83" name="TextBox 82">
              <a:extLst>
                <a:ext uri="{FF2B5EF4-FFF2-40B4-BE49-F238E27FC236}">
                  <a16:creationId xmlns:a16="http://schemas.microsoft.com/office/drawing/2014/main" id="{26DA7633-2A39-418F-BE28-43D6E4F303B5}"/>
                </a:ext>
              </a:extLst>
            </p:cNvPr>
            <p:cNvSpPr txBox="1"/>
            <p:nvPr/>
          </p:nvSpPr>
          <p:spPr>
            <a:xfrm>
              <a:off x="82193" y="4403571"/>
              <a:ext cx="380144" cy="261610"/>
            </a:xfrm>
            <a:prstGeom prst="rect">
              <a:avLst/>
            </a:prstGeom>
            <a:noFill/>
            <a:ln w="28575">
              <a:solidFill>
                <a:schemeClr val="tx1">
                  <a:lumMod val="75000"/>
                  <a:lumOff val="25000"/>
                </a:schemeClr>
              </a:solidFill>
            </a:ln>
          </p:spPr>
          <p:txBody>
            <a:bodyPr wrap="square" rtlCol="0">
              <a:spAutoFit/>
            </a:bodyPr>
            <a:lstStyle/>
            <a:p>
              <a:pPr algn="ctr"/>
              <a:r>
                <a:rPr lang="en-GB" sz="1050" dirty="0"/>
                <a:t>P2</a:t>
              </a:r>
            </a:p>
          </p:txBody>
        </p:sp>
        <p:sp>
          <p:nvSpPr>
            <p:cNvPr id="84" name="TextBox 83">
              <a:extLst>
                <a:ext uri="{FF2B5EF4-FFF2-40B4-BE49-F238E27FC236}">
                  <a16:creationId xmlns:a16="http://schemas.microsoft.com/office/drawing/2014/main" id="{C920B757-8666-4403-8A5D-5AD0977458AB}"/>
                </a:ext>
              </a:extLst>
            </p:cNvPr>
            <p:cNvSpPr txBox="1"/>
            <p:nvPr/>
          </p:nvSpPr>
          <p:spPr>
            <a:xfrm>
              <a:off x="82193" y="4665181"/>
              <a:ext cx="380144" cy="261610"/>
            </a:xfrm>
            <a:prstGeom prst="rect">
              <a:avLst/>
            </a:prstGeom>
            <a:noFill/>
            <a:ln w="28575">
              <a:solidFill>
                <a:schemeClr val="tx1">
                  <a:lumMod val="75000"/>
                  <a:lumOff val="25000"/>
                </a:schemeClr>
              </a:solidFill>
            </a:ln>
          </p:spPr>
          <p:txBody>
            <a:bodyPr wrap="square" rtlCol="0">
              <a:spAutoFit/>
            </a:bodyPr>
            <a:lstStyle/>
            <a:p>
              <a:pPr algn="ctr"/>
              <a:r>
                <a:rPr lang="en-GB" sz="1050" dirty="0"/>
                <a:t>P3</a:t>
              </a:r>
            </a:p>
          </p:txBody>
        </p:sp>
        <p:sp>
          <p:nvSpPr>
            <p:cNvPr id="85" name="TextBox 84">
              <a:extLst>
                <a:ext uri="{FF2B5EF4-FFF2-40B4-BE49-F238E27FC236}">
                  <a16:creationId xmlns:a16="http://schemas.microsoft.com/office/drawing/2014/main" id="{E0716433-B5BD-4406-8B13-4FB83ED2F046}"/>
                </a:ext>
              </a:extLst>
            </p:cNvPr>
            <p:cNvSpPr txBox="1"/>
            <p:nvPr/>
          </p:nvSpPr>
          <p:spPr>
            <a:xfrm>
              <a:off x="82193" y="4926791"/>
              <a:ext cx="380144" cy="261610"/>
            </a:xfrm>
            <a:prstGeom prst="rect">
              <a:avLst/>
            </a:prstGeom>
            <a:noFill/>
            <a:ln w="28575">
              <a:solidFill>
                <a:schemeClr val="tx1">
                  <a:lumMod val="75000"/>
                  <a:lumOff val="25000"/>
                </a:schemeClr>
              </a:solidFill>
            </a:ln>
          </p:spPr>
          <p:txBody>
            <a:bodyPr wrap="square" rtlCol="0">
              <a:spAutoFit/>
            </a:bodyPr>
            <a:lstStyle/>
            <a:p>
              <a:pPr algn="ctr"/>
              <a:r>
                <a:rPr lang="en-GB" sz="1050" dirty="0"/>
                <a:t>P4</a:t>
              </a:r>
            </a:p>
          </p:txBody>
        </p:sp>
        <p:sp>
          <p:nvSpPr>
            <p:cNvPr id="86" name="TextBox 85">
              <a:extLst>
                <a:ext uri="{FF2B5EF4-FFF2-40B4-BE49-F238E27FC236}">
                  <a16:creationId xmlns:a16="http://schemas.microsoft.com/office/drawing/2014/main" id="{793ED433-942D-473E-B7AD-B1CC2C24319C}"/>
                </a:ext>
              </a:extLst>
            </p:cNvPr>
            <p:cNvSpPr txBox="1"/>
            <p:nvPr/>
          </p:nvSpPr>
          <p:spPr>
            <a:xfrm>
              <a:off x="82193" y="5188401"/>
              <a:ext cx="380144" cy="261610"/>
            </a:xfrm>
            <a:prstGeom prst="rect">
              <a:avLst/>
            </a:prstGeom>
            <a:noFill/>
            <a:ln w="28575">
              <a:solidFill>
                <a:schemeClr val="tx1">
                  <a:lumMod val="75000"/>
                  <a:lumOff val="25000"/>
                </a:schemeClr>
              </a:solidFill>
            </a:ln>
          </p:spPr>
          <p:txBody>
            <a:bodyPr wrap="square" rtlCol="0">
              <a:spAutoFit/>
            </a:bodyPr>
            <a:lstStyle/>
            <a:p>
              <a:pPr algn="ctr"/>
              <a:r>
                <a:rPr lang="en-GB" sz="1050" dirty="0"/>
                <a:t>P5</a:t>
              </a:r>
            </a:p>
          </p:txBody>
        </p:sp>
        <p:sp>
          <p:nvSpPr>
            <p:cNvPr id="87" name="TextBox 86">
              <a:extLst>
                <a:ext uri="{FF2B5EF4-FFF2-40B4-BE49-F238E27FC236}">
                  <a16:creationId xmlns:a16="http://schemas.microsoft.com/office/drawing/2014/main" id="{2677BABE-E736-46EA-9AB3-65348EE676E4}"/>
                </a:ext>
              </a:extLst>
            </p:cNvPr>
            <p:cNvSpPr txBox="1"/>
            <p:nvPr/>
          </p:nvSpPr>
          <p:spPr>
            <a:xfrm>
              <a:off x="82193" y="5450011"/>
              <a:ext cx="380144" cy="261610"/>
            </a:xfrm>
            <a:prstGeom prst="rect">
              <a:avLst/>
            </a:prstGeom>
            <a:noFill/>
            <a:ln w="28575">
              <a:solidFill>
                <a:schemeClr val="tx1">
                  <a:lumMod val="75000"/>
                  <a:lumOff val="25000"/>
                </a:schemeClr>
              </a:solidFill>
            </a:ln>
          </p:spPr>
          <p:txBody>
            <a:bodyPr wrap="square" rtlCol="0">
              <a:spAutoFit/>
            </a:bodyPr>
            <a:lstStyle/>
            <a:p>
              <a:pPr algn="ctr"/>
              <a:r>
                <a:rPr lang="en-GB" sz="1050" dirty="0"/>
                <a:t>P6</a:t>
              </a:r>
            </a:p>
          </p:txBody>
        </p:sp>
        <p:sp>
          <p:nvSpPr>
            <p:cNvPr id="88" name="TextBox 87">
              <a:extLst>
                <a:ext uri="{FF2B5EF4-FFF2-40B4-BE49-F238E27FC236}">
                  <a16:creationId xmlns:a16="http://schemas.microsoft.com/office/drawing/2014/main" id="{5B16F8E6-BA03-4E20-AE12-417D03E21E9E}"/>
                </a:ext>
              </a:extLst>
            </p:cNvPr>
            <p:cNvSpPr txBox="1"/>
            <p:nvPr/>
          </p:nvSpPr>
          <p:spPr>
            <a:xfrm>
              <a:off x="82193" y="5714831"/>
              <a:ext cx="380144" cy="261610"/>
            </a:xfrm>
            <a:prstGeom prst="rect">
              <a:avLst/>
            </a:prstGeom>
            <a:noFill/>
            <a:ln w="28575">
              <a:solidFill>
                <a:schemeClr val="tx1">
                  <a:lumMod val="75000"/>
                  <a:lumOff val="25000"/>
                </a:schemeClr>
              </a:solidFill>
            </a:ln>
          </p:spPr>
          <p:txBody>
            <a:bodyPr wrap="square" rtlCol="0">
              <a:spAutoFit/>
            </a:bodyPr>
            <a:lstStyle/>
            <a:p>
              <a:pPr algn="ctr"/>
              <a:r>
                <a:rPr lang="en-GB" sz="1050" dirty="0"/>
                <a:t>P7</a:t>
              </a:r>
            </a:p>
          </p:txBody>
        </p:sp>
        <p:sp>
          <p:nvSpPr>
            <p:cNvPr id="89" name="TextBox 88">
              <a:extLst>
                <a:ext uri="{FF2B5EF4-FFF2-40B4-BE49-F238E27FC236}">
                  <a16:creationId xmlns:a16="http://schemas.microsoft.com/office/drawing/2014/main" id="{F57F76C0-1BA5-4CD2-B976-537EF4743814}"/>
                </a:ext>
              </a:extLst>
            </p:cNvPr>
            <p:cNvSpPr txBox="1"/>
            <p:nvPr/>
          </p:nvSpPr>
          <p:spPr>
            <a:xfrm>
              <a:off x="82193" y="5976441"/>
              <a:ext cx="380144" cy="261610"/>
            </a:xfrm>
            <a:prstGeom prst="rect">
              <a:avLst/>
            </a:prstGeom>
            <a:noFill/>
            <a:ln w="28575">
              <a:solidFill>
                <a:schemeClr val="tx1">
                  <a:lumMod val="75000"/>
                  <a:lumOff val="25000"/>
                </a:schemeClr>
              </a:solidFill>
            </a:ln>
          </p:spPr>
          <p:txBody>
            <a:bodyPr wrap="square" rtlCol="0">
              <a:spAutoFit/>
            </a:bodyPr>
            <a:lstStyle/>
            <a:p>
              <a:pPr algn="ctr"/>
              <a:r>
                <a:rPr lang="en-GB" sz="1050" dirty="0"/>
                <a:t>P8</a:t>
              </a:r>
            </a:p>
          </p:txBody>
        </p:sp>
        <p:sp>
          <p:nvSpPr>
            <p:cNvPr id="90" name="TextBox 89">
              <a:extLst>
                <a:ext uri="{FF2B5EF4-FFF2-40B4-BE49-F238E27FC236}">
                  <a16:creationId xmlns:a16="http://schemas.microsoft.com/office/drawing/2014/main" id="{2E175385-885E-4D18-BB5F-9075F60F791A}"/>
                </a:ext>
              </a:extLst>
            </p:cNvPr>
            <p:cNvSpPr txBox="1"/>
            <p:nvPr/>
          </p:nvSpPr>
          <p:spPr>
            <a:xfrm>
              <a:off x="82193" y="6238051"/>
              <a:ext cx="380144" cy="261610"/>
            </a:xfrm>
            <a:prstGeom prst="rect">
              <a:avLst/>
            </a:prstGeom>
            <a:noFill/>
            <a:ln w="28575">
              <a:solidFill>
                <a:schemeClr val="tx1">
                  <a:lumMod val="75000"/>
                  <a:lumOff val="25000"/>
                </a:schemeClr>
              </a:solidFill>
            </a:ln>
          </p:spPr>
          <p:txBody>
            <a:bodyPr wrap="square" rtlCol="0">
              <a:spAutoFit/>
            </a:bodyPr>
            <a:lstStyle/>
            <a:p>
              <a:pPr algn="ctr"/>
              <a:r>
                <a:rPr lang="en-GB" sz="1050" dirty="0"/>
                <a:t>P9</a:t>
              </a:r>
            </a:p>
          </p:txBody>
        </p:sp>
        <p:sp>
          <p:nvSpPr>
            <p:cNvPr id="91" name="TextBox 90">
              <a:extLst>
                <a:ext uri="{FF2B5EF4-FFF2-40B4-BE49-F238E27FC236}">
                  <a16:creationId xmlns:a16="http://schemas.microsoft.com/office/drawing/2014/main" id="{5CA5C5C9-3137-4CE0-88FD-3770F677BB63}"/>
                </a:ext>
              </a:extLst>
            </p:cNvPr>
            <p:cNvSpPr txBox="1"/>
            <p:nvPr/>
          </p:nvSpPr>
          <p:spPr>
            <a:xfrm>
              <a:off x="82193" y="6499661"/>
              <a:ext cx="380144" cy="246221"/>
            </a:xfrm>
            <a:prstGeom prst="rect">
              <a:avLst/>
            </a:prstGeom>
            <a:noFill/>
            <a:ln w="28575">
              <a:solidFill>
                <a:schemeClr val="tx1">
                  <a:lumMod val="75000"/>
                  <a:lumOff val="25000"/>
                </a:schemeClr>
              </a:solidFill>
            </a:ln>
          </p:spPr>
          <p:txBody>
            <a:bodyPr wrap="square" rtlCol="0">
              <a:spAutoFit/>
            </a:bodyPr>
            <a:lstStyle/>
            <a:p>
              <a:pPr algn="ctr"/>
              <a:r>
                <a:rPr lang="en-GB" sz="1000" dirty="0"/>
                <a:t>P10</a:t>
              </a:r>
            </a:p>
          </p:txBody>
        </p:sp>
      </p:grpSp>
      <p:grpSp>
        <p:nvGrpSpPr>
          <p:cNvPr id="92" name="Group 91">
            <a:extLst>
              <a:ext uri="{FF2B5EF4-FFF2-40B4-BE49-F238E27FC236}">
                <a16:creationId xmlns:a16="http://schemas.microsoft.com/office/drawing/2014/main" id="{590E84C4-FDE9-4EF3-ACAF-9B663EFBB617}"/>
              </a:ext>
            </a:extLst>
          </p:cNvPr>
          <p:cNvGrpSpPr/>
          <p:nvPr/>
        </p:nvGrpSpPr>
        <p:grpSpPr>
          <a:xfrm>
            <a:off x="3684798" y="3885744"/>
            <a:ext cx="452063" cy="2607131"/>
            <a:chOff x="82193" y="4138751"/>
            <a:chExt cx="380144" cy="2607131"/>
          </a:xfrm>
        </p:grpSpPr>
        <p:sp>
          <p:nvSpPr>
            <p:cNvPr id="93" name="TextBox 92">
              <a:extLst>
                <a:ext uri="{FF2B5EF4-FFF2-40B4-BE49-F238E27FC236}">
                  <a16:creationId xmlns:a16="http://schemas.microsoft.com/office/drawing/2014/main" id="{8EE3BBC4-0B4A-4BD8-BA53-C8201E96906E}"/>
                </a:ext>
              </a:extLst>
            </p:cNvPr>
            <p:cNvSpPr txBox="1"/>
            <p:nvPr/>
          </p:nvSpPr>
          <p:spPr>
            <a:xfrm>
              <a:off x="82193" y="4138751"/>
              <a:ext cx="380144" cy="261610"/>
            </a:xfrm>
            <a:prstGeom prst="rect">
              <a:avLst/>
            </a:prstGeom>
            <a:noFill/>
            <a:ln w="28575">
              <a:solidFill>
                <a:schemeClr val="tx1">
                  <a:lumMod val="75000"/>
                  <a:lumOff val="25000"/>
                </a:schemeClr>
              </a:solidFill>
            </a:ln>
          </p:spPr>
          <p:txBody>
            <a:bodyPr wrap="square" rtlCol="0">
              <a:spAutoFit/>
            </a:bodyPr>
            <a:lstStyle/>
            <a:p>
              <a:pPr algn="ctr"/>
              <a:r>
                <a:rPr lang="en-GB" sz="1050" dirty="0"/>
                <a:t>P1</a:t>
              </a:r>
            </a:p>
          </p:txBody>
        </p:sp>
        <p:sp>
          <p:nvSpPr>
            <p:cNvPr id="94" name="TextBox 93">
              <a:extLst>
                <a:ext uri="{FF2B5EF4-FFF2-40B4-BE49-F238E27FC236}">
                  <a16:creationId xmlns:a16="http://schemas.microsoft.com/office/drawing/2014/main" id="{5B3840E8-6DA5-4381-9B7E-5D89706E221F}"/>
                </a:ext>
              </a:extLst>
            </p:cNvPr>
            <p:cNvSpPr txBox="1"/>
            <p:nvPr/>
          </p:nvSpPr>
          <p:spPr>
            <a:xfrm>
              <a:off x="82193" y="4403571"/>
              <a:ext cx="380144" cy="261610"/>
            </a:xfrm>
            <a:prstGeom prst="rect">
              <a:avLst/>
            </a:prstGeom>
            <a:noFill/>
            <a:ln w="28575">
              <a:solidFill>
                <a:schemeClr val="tx1">
                  <a:lumMod val="75000"/>
                  <a:lumOff val="25000"/>
                </a:schemeClr>
              </a:solidFill>
            </a:ln>
          </p:spPr>
          <p:txBody>
            <a:bodyPr wrap="square" rtlCol="0">
              <a:spAutoFit/>
            </a:bodyPr>
            <a:lstStyle/>
            <a:p>
              <a:pPr algn="ctr"/>
              <a:r>
                <a:rPr lang="en-GB" sz="1050" dirty="0"/>
                <a:t>P2</a:t>
              </a:r>
            </a:p>
          </p:txBody>
        </p:sp>
        <p:sp>
          <p:nvSpPr>
            <p:cNvPr id="95" name="TextBox 94">
              <a:extLst>
                <a:ext uri="{FF2B5EF4-FFF2-40B4-BE49-F238E27FC236}">
                  <a16:creationId xmlns:a16="http://schemas.microsoft.com/office/drawing/2014/main" id="{FC2989CB-8818-4EEE-BB8A-5D12D663057D}"/>
                </a:ext>
              </a:extLst>
            </p:cNvPr>
            <p:cNvSpPr txBox="1"/>
            <p:nvPr/>
          </p:nvSpPr>
          <p:spPr>
            <a:xfrm>
              <a:off x="82193" y="4665181"/>
              <a:ext cx="380144" cy="261610"/>
            </a:xfrm>
            <a:prstGeom prst="rect">
              <a:avLst/>
            </a:prstGeom>
            <a:noFill/>
            <a:ln w="28575">
              <a:solidFill>
                <a:schemeClr val="tx1">
                  <a:lumMod val="75000"/>
                  <a:lumOff val="25000"/>
                </a:schemeClr>
              </a:solidFill>
            </a:ln>
          </p:spPr>
          <p:txBody>
            <a:bodyPr wrap="square" rtlCol="0">
              <a:spAutoFit/>
            </a:bodyPr>
            <a:lstStyle/>
            <a:p>
              <a:pPr algn="ctr"/>
              <a:r>
                <a:rPr lang="en-GB" sz="1050" dirty="0"/>
                <a:t>P3</a:t>
              </a:r>
            </a:p>
          </p:txBody>
        </p:sp>
        <p:sp>
          <p:nvSpPr>
            <p:cNvPr id="96" name="TextBox 95">
              <a:extLst>
                <a:ext uri="{FF2B5EF4-FFF2-40B4-BE49-F238E27FC236}">
                  <a16:creationId xmlns:a16="http://schemas.microsoft.com/office/drawing/2014/main" id="{A60B0010-658F-44E4-847C-87E57FA31936}"/>
                </a:ext>
              </a:extLst>
            </p:cNvPr>
            <p:cNvSpPr txBox="1"/>
            <p:nvPr/>
          </p:nvSpPr>
          <p:spPr>
            <a:xfrm>
              <a:off x="82193" y="4926791"/>
              <a:ext cx="380144" cy="261610"/>
            </a:xfrm>
            <a:prstGeom prst="rect">
              <a:avLst/>
            </a:prstGeom>
            <a:noFill/>
            <a:ln w="28575">
              <a:solidFill>
                <a:schemeClr val="tx1">
                  <a:lumMod val="75000"/>
                  <a:lumOff val="25000"/>
                </a:schemeClr>
              </a:solidFill>
            </a:ln>
          </p:spPr>
          <p:txBody>
            <a:bodyPr wrap="square" rtlCol="0">
              <a:spAutoFit/>
            </a:bodyPr>
            <a:lstStyle/>
            <a:p>
              <a:pPr algn="ctr"/>
              <a:r>
                <a:rPr lang="en-GB" sz="1050" dirty="0"/>
                <a:t>P4</a:t>
              </a:r>
            </a:p>
          </p:txBody>
        </p:sp>
        <p:sp>
          <p:nvSpPr>
            <p:cNvPr id="97" name="TextBox 96">
              <a:extLst>
                <a:ext uri="{FF2B5EF4-FFF2-40B4-BE49-F238E27FC236}">
                  <a16:creationId xmlns:a16="http://schemas.microsoft.com/office/drawing/2014/main" id="{263C7881-5F29-431E-A9BF-06B0F889EDE1}"/>
                </a:ext>
              </a:extLst>
            </p:cNvPr>
            <p:cNvSpPr txBox="1"/>
            <p:nvPr/>
          </p:nvSpPr>
          <p:spPr>
            <a:xfrm>
              <a:off x="82193" y="5188401"/>
              <a:ext cx="380144" cy="261610"/>
            </a:xfrm>
            <a:prstGeom prst="rect">
              <a:avLst/>
            </a:prstGeom>
            <a:noFill/>
            <a:ln w="28575">
              <a:solidFill>
                <a:schemeClr val="tx1">
                  <a:lumMod val="75000"/>
                  <a:lumOff val="25000"/>
                </a:schemeClr>
              </a:solidFill>
            </a:ln>
          </p:spPr>
          <p:txBody>
            <a:bodyPr wrap="square" rtlCol="0">
              <a:spAutoFit/>
            </a:bodyPr>
            <a:lstStyle/>
            <a:p>
              <a:pPr algn="ctr"/>
              <a:r>
                <a:rPr lang="en-GB" sz="1050" dirty="0"/>
                <a:t>P5</a:t>
              </a:r>
            </a:p>
          </p:txBody>
        </p:sp>
        <p:sp>
          <p:nvSpPr>
            <p:cNvPr id="98" name="TextBox 97">
              <a:extLst>
                <a:ext uri="{FF2B5EF4-FFF2-40B4-BE49-F238E27FC236}">
                  <a16:creationId xmlns:a16="http://schemas.microsoft.com/office/drawing/2014/main" id="{062DB454-9BE8-410C-BEC2-B13969A3558C}"/>
                </a:ext>
              </a:extLst>
            </p:cNvPr>
            <p:cNvSpPr txBox="1"/>
            <p:nvPr/>
          </p:nvSpPr>
          <p:spPr>
            <a:xfrm>
              <a:off x="82193" y="5450011"/>
              <a:ext cx="380144" cy="261610"/>
            </a:xfrm>
            <a:prstGeom prst="rect">
              <a:avLst/>
            </a:prstGeom>
            <a:noFill/>
            <a:ln w="28575">
              <a:solidFill>
                <a:schemeClr val="tx1">
                  <a:lumMod val="75000"/>
                  <a:lumOff val="25000"/>
                </a:schemeClr>
              </a:solidFill>
            </a:ln>
          </p:spPr>
          <p:txBody>
            <a:bodyPr wrap="square" rtlCol="0">
              <a:spAutoFit/>
            </a:bodyPr>
            <a:lstStyle/>
            <a:p>
              <a:pPr algn="ctr"/>
              <a:r>
                <a:rPr lang="en-GB" sz="1050" dirty="0"/>
                <a:t>P6</a:t>
              </a:r>
            </a:p>
          </p:txBody>
        </p:sp>
        <p:sp>
          <p:nvSpPr>
            <p:cNvPr id="99" name="TextBox 98">
              <a:extLst>
                <a:ext uri="{FF2B5EF4-FFF2-40B4-BE49-F238E27FC236}">
                  <a16:creationId xmlns:a16="http://schemas.microsoft.com/office/drawing/2014/main" id="{EB50CAA9-E1FD-4764-B71C-4166651BA452}"/>
                </a:ext>
              </a:extLst>
            </p:cNvPr>
            <p:cNvSpPr txBox="1"/>
            <p:nvPr/>
          </p:nvSpPr>
          <p:spPr>
            <a:xfrm>
              <a:off x="82193" y="5714831"/>
              <a:ext cx="380144" cy="261610"/>
            </a:xfrm>
            <a:prstGeom prst="rect">
              <a:avLst/>
            </a:prstGeom>
            <a:noFill/>
            <a:ln w="28575">
              <a:solidFill>
                <a:schemeClr val="tx1">
                  <a:lumMod val="75000"/>
                  <a:lumOff val="25000"/>
                </a:schemeClr>
              </a:solidFill>
            </a:ln>
          </p:spPr>
          <p:txBody>
            <a:bodyPr wrap="square" rtlCol="0">
              <a:spAutoFit/>
            </a:bodyPr>
            <a:lstStyle/>
            <a:p>
              <a:pPr algn="ctr"/>
              <a:r>
                <a:rPr lang="en-GB" sz="1050" dirty="0"/>
                <a:t>P7</a:t>
              </a:r>
            </a:p>
          </p:txBody>
        </p:sp>
        <p:sp>
          <p:nvSpPr>
            <p:cNvPr id="100" name="TextBox 99">
              <a:extLst>
                <a:ext uri="{FF2B5EF4-FFF2-40B4-BE49-F238E27FC236}">
                  <a16:creationId xmlns:a16="http://schemas.microsoft.com/office/drawing/2014/main" id="{68BE2F3C-7872-456E-B7F9-F483DF64AA33}"/>
                </a:ext>
              </a:extLst>
            </p:cNvPr>
            <p:cNvSpPr txBox="1"/>
            <p:nvPr/>
          </p:nvSpPr>
          <p:spPr>
            <a:xfrm>
              <a:off x="82193" y="5976441"/>
              <a:ext cx="380144" cy="261610"/>
            </a:xfrm>
            <a:prstGeom prst="rect">
              <a:avLst/>
            </a:prstGeom>
            <a:noFill/>
            <a:ln w="28575">
              <a:solidFill>
                <a:schemeClr val="tx1">
                  <a:lumMod val="75000"/>
                  <a:lumOff val="25000"/>
                </a:schemeClr>
              </a:solidFill>
            </a:ln>
          </p:spPr>
          <p:txBody>
            <a:bodyPr wrap="square" rtlCol="0">
              <a:spAutoFit/>
            </a:bodyPr>
            <a:lstStyle/>
            <a:p>
              <a:pPr algn="ctr"/>
              <a:r>
                <a:rPr lang="en-GB" sz="1050" dirty="0"/>
                <a:t>P8</a:t>
              </a:r>
            </a:p>
          </p:txBody>
        </p:sp>
        <p:sp>
          <p:nvSpPr>
            <p:cNvPr id="101" name="TextBox 100">
              <a:extLst>
                <a:ext uri="{FF2B5EF4-FFF2-40B4-BE49-F238E27FC236}">
                  <a16:creationId xmlns:a16="http://schemas.microsoft.com/office/drawing/2014/main" id="{E167F72A-9B3C-4750-A30A-DAD72764B1EA}"/>
                </a:ext>
              </a:extLst>
            </p:cNvPr>
            <p:cNvSpPr txBox="1"/>
            <p:nvPr/>
          </p:nvSpPr>
          <p:spPr>
            <a:xfrm>
              <a:off x="82193" y="6238051"/>
              <a:ext cx="380144" cy="261610"/>
            </a:xfrm>
            <a:prstGeom prst="rect">
              <a:avLst/>
            </a:prstGeom>
            <a:noFill/>
            <a:ln w="28575">
              <a:solidFill>
                <a:schemeClr val="tx1">
                  <a:lumMod val="75000"/>
                  <a:lumOff val="25000"/>
                </a:schemeClr>
              </a:solidFill>
            </a:ln>
          </p:spPr>
          <p:txBody>
            <a:bodyPr wrap="square" rtlCol="0">
              <a:spAutoFit/>
            </a:bodyPr>
            <a:lstStyle/>
            <a:p>
              <a:pPr algn="ctr"/>
              <a:r>
                <a:rPr lang="en-GB" sz="1050" dirty="0"/>
                <a:t>P9</a:t>
              </a:r>
            </a:p>
          </p:txBody>
        </p:sp>
        <p:sp>
          <p:nvSpPr>
            <p:cNvPr id="102" name="TextBox 101">
              <a:extLst>
                <a:ext uri="{FF2B5EF4-FFF2-40B4-BE49-F238E27FC236}">
                  <a16:creationId xmlns:a16="http://schemas.microsoft.com/office/drawing/2014/main" id="{0F42D620-85A8-4DF6-98D2-839BBCD1A234}"/>
                </a:ext>
              </a:extLst>
            </p:cNvPr>
            <p:cNvSpPr txBox="1"/>
            <p:nvPr/>
          </p:nvSpPr>
          <p:spPr>
            <a:xfrm>
              <a:off x="82193" y="6499661"/>
              <a:ext cx="380144" cy="246221"/>
            </a:xfrm>
            <a:prstGeom prst="rect">
              <a:avLst/>
            </a:prstGeom>
            <a:noFill/>
            <a:ln w="28575">
              <a:solidFill>
                <a:schemeClr val="tx1">
                  <a:lumMod val="75000"/>
                  <a:lumOff val="25000"/>
                </a:schemeClr>
              </a:solidFill>
            </a:ln>
          </p:spPr>
          <p:txBody>
            <a:bodyPr wrap="square" rtlCol="0">
              <a:spAutoFit/>
            </a:bodyPr>
            <a:lstStyle/>
            <a:p>
              <a:pPr algn="ctr"/>
              <a:r>
                <a:rPr lang="en-GB" sz="1000" dirty="0"/>
                <a:t>P10</a:t>
              </a:r>
            </a:p>
          </p:txBody>
        </p:sp>
      </p:grpSp>
      <p:grpSp>
        <p:nvGrpSpPr>
          <p:cNvPr id="103" name="Group 102">
            <a:extLst>
              <a:ext uri="{FF2B5EF4-FFF2-40B4-BE49-F238E27FC236}">
                <a16:creationId xmlns:a16="http://schemas.microsoft.com/office/drawing/2014/main" id="{A3F4430C-F587-44E2-96DA-0473FD4531D3}"/>
              </a:ext>
            </a:extLst>
          </p:cNvPr>
          <p:cNvGrpSpPr/>
          <p:nvPr/>
        </p:nvGrpSpPr>
        <p:grpSpPr>
          <a:xfrm>
            <a:off x="4713359" y="3872820"/>
            <a:ext cx="452063" cy="2607131"/>
            <a:chOff x="82193" y="4138751"/>
            <a:chExt cx="380144" cy="2607131"/>
          </a:xfrm>
        </p:grpSpPr>
        <p:sp>
          <p:nvSpPr>
            <p:cNvPr id="104" name="TextBox 103">
              <a:extLst>
                <a:ext uri="{FF2B5EF4-FFF2-40B4-BE49-F238E27FC236}">
                  <a16:creationId xmlns:a16="http://schemas.microsoft.com/office/drawing/2014/main" id="{25C684C5-B0F4-41A0-9A9D-0F245778ECA6}"/>
                </a:ext>
              </a:extLst>
            </p:cNvPr>
            <p:cNvSpPr txBox="1"/>
            <p:nvPr/>
          </p:nvSpPr>
          <p:spPr>
            <a:xfrm>
              <a:off x="82193" y="4138751"/>
              <a:ext cx="380144" cy="261610"/>
            </a:xfrm>
            <a:prstGeom prst="rect">
              <a:avLst/>
            </a:prstGeom>
            <a:noFill/>
            <a:ln w="28575">
              <a:solidFill>
                <a:schemeClr val="tx1">
                  <a:lumMod val="75000"/>
                  <a:lumOff val="25000"/>
                </a:schemeClr>
              </a:solidFill>
            </a:ln>
          </p:spPr>
          <p:txBody>
            <a:bodyPr wrap="square" rtlCol="0">
              <a:spAutoFit/>
            </a:bodyPr>
            <a:lstStyle/>
            <a:p>
              <a:pPr algn="ctr"/>
              <a:r>
                <a:rPr lang="en-GB" sz="1050" dirty="0"/>
                <a:t>P1</a:t>
              </a:r>
            </a:p>
          </p:txBody>
        </p:sp>
        <p:sp>
          <p:nvSpPr>
            <p:cNvPr id="105" name="TextBox 104">
              <a:extLst>
                <a:ext uri="{FF2B5EF4-FFF2-40B4-BE49-F238E27FC236}">
                  <a16:creationId xmlns:a16="http://schemas.microsoft.com/office/drawing/2014/main" id="{25FBEF81-7CCD-4CB1-81DA-8A3D00329AFC}"/>
                </a:ext>
              </a:extLst>
            </p:cNvPr>
            <p:cNvSpPr txBox="1"/>
            <p:nvPr/>
          </p:nvSpPr>
          <p:spPr>
            <a:xfrm>
              <a:off x="82193" y="4403571"/>
              <a:ext cx="380144" cy="261610"/>
            </a:xfrm>
            <a:prstGeom prst="rect">
              <a:avLst/>
            </a:prstGeom>
            <a:noFill/>
            <a:ln w="28575">
              <a:solidFill>
                <a:schemeClr val="tx1">
                  <a:lumMod val="75000"/>
                  <a:lumOff val="25000"/>
                </a:schemeClr>
              </a:solidFill>
            </a:ln>
          </p:spPr>
          <p:txBody>
            <a:bodyPr wrap="square" rtlCol="0">
              <a:spAutoFit/>
            </a:bodyPr>
            <a:lstStyle/>
            <a:p>
              <a:pPr algn="ctr"/>
              <a:r>
                <a:rPr lang="en-GB" sz="1050" dirty="0"/>
                <a:t>P2</a:t>
              </a:r>
            </a:p>
          </p:txBody>
        </p:sp>
        <p:sp>
          <p:nvSpPr>
            <p:cNvPr id="106" name="TextBox 105">
              <a:extLst>
                <a:ext uri="{FF2B5EF4-FFF2-40B4-BE49-F238E27FC236}">
                  <a16:creationId xmlns:a16="http://schemas.microsoft.com/office/drawing/2014/main" id="{3E56D159-810A-4B3C-9E8B-57B2EC60B1FD}"/>
                </a:ext>
              </a:extLst>
            </p:cNvPr>
            <p:cNvSpPr txBox="1"/>
            <p:nvPr/>
          </p:nvSpPr>
          <p:spPr>
            <a:xfrm>
              <a:off x="82193" y="4665181"/>
              <a:ext cx="380144" cy="261610"/>
            </a:xfrm>
            <a:prstGeom prst="rect">
              <a:avLst/>
            </a:prstGeom>
            <a:noFill/>
            <a:ln w="28575">
              <a:solidFill>
                <a:schemeClr val="tx1">
                  <a:lumMod val="75000"/>
                  <a:lumOff val="25000"/>
                </a:schemeClr>
              </a:solidFill>
            </a:ln>
          </p:spPr>
          <p:txBody>
            <a:bodyPr wrap="square" rtlCol="0">
              <a:spAutoFit/>
            </a:bodyPr>
            <a:lstStyle/>
            <a:p>
              <a:pPr algn="ctr"/>
              <a:r>
                <a:rPr lang="en-GB" sz="1050" dirty="0"/>
                <a:t>P3</a:t>
              </a:r>
            </a:p>
          </p:txBody>
        </p:sp>
        <p:sp>
          <p:nvSpPr>
            <p:cNvPr id="107" name="TextBox 106">
              <a:extLst>
                <a:ext uri="{FF2B5EF4-FFF2-40B4-BE49-F238E27FC236}">
                  <a16:creationId xmlns:a16="http://schemas.microsoft.com/office/drawing/2014/main" id="{1B44052B-3B47-4EA4-BCB2-6F9A3B5C6207}"/>
                </a:ext>
              </a:extLst>
            </p:cNvPr>
            <p:cNvSpPr txBox="1"/>
            <p:nvPr/>
          </p:nvSpPr>
          <p:spPr>
            <a:xfrm>
              <a:off x="82193" y="4926791"/>
              <a:ext cx="380144" cy="261610"/>
            </a:xfrm>
            <a:prstGeom prst="rect">
              <a:avLst/>
            </a:prstGeom>
            <a:noFill/>
            <a:ln w="28575">
              <a:solidFill>
                <a:schemeClr val="tx1">
                  <a:lumMod val="75000"/>
                  <a:lumOff val="25000"/>
                </a:schemeClr>
              </a:solidFill>
            </a:ln>
          </p:spPr>
          <p:txBody>
            <a:bodyPr wrap="square" rtlCol="0">
              <a:spAutoFit/>
            </a:bodyPr>
            <a:lstStyle/>
            <a:p>
              <a:pPr algn="ctr"/>
              <a:r>
                <a:rPr lang="en-GB" sz="1050" dirty="0"/>
                <a:t>P4</a:t>
              </a:r>
            </a:p>
          </p:txBody>
        </p:sp>
        <p:sp>
          <p:nvSpPr>
            <p:cNvPr id="108" name="TextBox 107">
              <a:extLst>
                <a:ext uri="{FF2B5EF4-FFF2-40B4-BE49-F238E27FC236}">
                  <a16:creationId xmlns:a16="http://schemas.microsoft.com/office/drawing/2014/main" id="{62AE66D4-E977-48CD-9838-55E1E9AADBD2}"/>
                </a:ext>
              </a:extLst>
            </p:cNvPr>
            <p:cNvSpPr txBox="1"/>
            <p:nvPr/>
          </p:nvSpPr>
          <p:spPr>
            <a:xfrm>
              <a:off x="82193" y="5188401"/>
              <a:ext cx="380144" cy="261610"/>
            </a:xfrm>
            <a:prstGeom prst="rect">
              <a:avLst/>
            </a:prstGeom>
            <a:noFill/>
            <a:ln w="28575">
              <a:solidFill>
                <a:schemeClr val="tx1">
                  <a:lumMod val="75000"/>
                  <a:lumOff val="25000"/>
                </a:schemeClr>
              </a:solidFill>
            </a:ln>
          </p:spPr>
          <p:txBody>
            <a:bodyPr wrap="square" rtlCol="0">
              <a:spAutoFit/>
            </a:bodyPr>
            <a:lstStyle/>
            <a:p>
              <a:pPr algn="ctr"/>
              <a:r>
                <a:rPr lang="en-GB" sz="1050" dirty="0"/>
                <a:t>P5</a:t>
              </a:r>
            </a:p>
          </p:txBody>
        </p:sp>
        <p:sp>
          <p:nvSpPr>
            <p:cNvPr id="109" name="TextBox 108">
              <a:extLst>
                <a:ext uri="{FF2B5EF4-FFF2-40B4-BE49-F238E27FC236}">
                  <a16:creationId xmlns:a16="http://schemas.microsoft.com/office/drawing/2014/main" id="{7D59AF53-593D-42D9-A825-FE6ED6F7F2B2}"/>
                </a:ext>
              </a:extLst>
            </p:cNvPr>
            <p:cNvSpPr txBox="1"/>
            <p:nvPr/>
          </p:nvSpPr>
          <p:spPr>
            <a:xfrm>
              <a:off x="82193" y="5450011"/>
              <a:ext cx="380144" cy="261610"/>
            </a:xfrm>
            <a:prstGeom prst="rect">
              <a:avLst/>
            </a:prstGeom>
            <a:noFill/>
            <a:ln w="28575">
              <a:solidFill>
                <a:schemeClr val="tx1">
                  <a:lumMod val="75000"/>
                  <a:lumOff val="25000"/>
                </a:schemeClr>
              </a:solidFill>
            </a:ln>
          </p:spPr>
          <p:txBody>
            <a:bodyPr wrap="square" rtlCol="0">
              <a:spAutoFit/>
            </a:bodyPr>
            <a:lstStyle/>
            <a:p>
              <a:pPr algn="ctr"/>
              <a:r>
                <a:rPr lang="en-GB" sz="1050" dirty="0"/>
                <a:t>P6</a:t>
              </a:r>
            </a:p>
          </p:txBody>
        </p:sp>
        <p:sp>
          <p:nvSpPr>
            <p:cNvPr id="110" name="TextBox 109">
              <a:extLst>
                <a:ext uri="{FF2B5EF4-FFF2-40B4-BE49-F238E27FC236}">
                  <a16:creationId xmlns:a16="http://schemas.microsoft.com/office/drawing/2014/main" id="{C630FBCB-7CF8-4776-96E6-185E3E991357}"/>
                </a:ext>
              </a:extLst>
            </p:cNvPr>
            <p:cNvSpPr txBox="1"/>
            <p:nvPr/>
          </p:nvSpPr>
          <p:spPr>
            <a:xfrm>
              <a:off x="82193" y="5714831"/>
              <a:ext cx="380144" cy="261610"/>
            </a:xfrm>
            <a:prstGeom prst="rect">
              <a:avLst/>
            </a:prstGeom>
            <a:noFill/>
            <a:ln w="28575">
              <a:solidFill>
                <a:schemeClr val="tx1">
                  <a:lumMod val="75000"/>
                  <a:lumOff val="25000"/>
                </a:schemeClr>
              </a:solidFill>
            </a:ln>
          </p:spPr>
          <p:txBody>
            <a:bodyPr wrap="square" rtlCol="0">
              <a:spAutoFit/>
            </a:bodyPr>
            <a:lstStyle/>
            <a:p>
              <a:pPr algn="ctr"/>
              <a:r>
                <a:rPr lang="en-GB" sz="1050" dirty="0"/>
                <a:t>P7</a:t>
              </a:r>
            </a:p>
          </p:txBody>
        </p:sp>
        <p:sp>
          <p:nvSpPr>
            <p:cNvPr id="111" name="TextBox 110">
              <a:extLst>
                <a:ext uri="{FF2B5EF4-FFF2-40B4-BE49-F238E27FC236}">
                  <a16:creationId xmlns:a16="http://schemas.microsoft.com/office/drawing/2014/main" id="{26ECE1C3-B44A-409B-A8D0-C3C8F5BB5D00}"/>
                </a:ext>
              </a:extLst>
            </p:cNvPr>
            <p:cNvSpPr txBox="1"/>
            <p:nvPr/>
          </p:nvSpPr>
          <p:spPr>
            <a:xfrm>
              <a:off x="82193" y="5976441"/>
              <a:ext cx="380144" cy="261610"/>
            </a:xfrm>
            <a:prstGeom prst="rect">
              <a:avLst/>
            </a:prstGeom>
            <a:noFill/>
            <a:ln w="28575">
              <a:solidFill>
                <a:schemeClr val="tx1">
                  <a:lumMod val="75000"/>
                  <a:lumOff val="25000"/>
                </a:schemeClr>
              </a:solidFill>
            </a:ln>
          </p:spPr>
          <p:txBody>
            <a:bodyPr wrap="square" rtlCol="0">
              <a:spAutoFit/>
            </a:bodyPr>
            <a:lstStyle/>
            <a:p>
              <a:pPr algn="ctr"/>
              <a:r>
                <a:rPr lang="en-GB" sz="1050" dirty="0"/>
                <a:t>P8</a:t>
              </a:r>
            </a:p>
          </p:txBody>
        </p:sp>
        <p:sp>
          <p:nvSpPr>
            <p:cNvPr id="112" name="TextBox 111">
              <a:extLst>
                <a:ext uri="{FF2B5EF4-FFF2-40B4-BE49-F238E27FC236}">
                  <a16:creationId xmlns:a16="http://schemas.microsoft.com/office/drawing/2014/main" id="{7A81AFB3-45CF-4598-B4BF-3B4D3AEE695E}"/>
                </a:ext>
              </a:extLst>
            </p:cNvPr>
            <p:cNvSpPr txBox="1"/>
            <p:nvPr/>
          </p:nvSpPr>
          <p:spPr>
            <a:xfrm>
              <a:off x="82193" y="6238051"/>
              <a:ext cx="380144" cy="261610"/>
            </a:xfrm>
            <a:prstGeom prst="rect">
              <a:avLst/>
            </a:prstGeom>
            <a:noFill/>
            <a:ln w="28575">
              <a:solidFill>
                <a:schemeClr val="tx1">
                  <a:lumMod val="75000"/>
                  <a:lumOff val="25000"/>
                </a:schemeClr>
              </a:solidFill>
            </a:ln>
          </p:spPr>
          <p:txBody>
            <a:bodyPr wrap="square" rtlCol="0">
              <a:spAutoFit/>
            </a:bodyPr>
            <a:lstStyle/>
            <a:p>
              <a:pPr algn="ctr"/>
              <a:r>
                <a:rPr lang="en-GB" sz="1050" dirty="0"/>
                <a:t>P9</a:t>
              </a:r>
            </a:p>
          </p:txBody>
        </p:sp>
        <p:sp>
          <p:nvSpPr>
            <p:cNvPr id="113" name="TextBox 112">
              <a:extLst>
                <a:ext uri="{FF2B5EF4-FFF2-40B4-BE49-F238E27FC236}">
                  <a16:creationId xmlns:a16="http://schemas.microsoft.com/office/drawing/2014/main" id="{DFEE399E-BA85-4419-8D45-6FEEFD65837D}"/>
                </a:ext>
              </a:extLst>
            </p:cNvPr>
            <p:cNvSpPr txBox="1"/>
            <p:nvPr/>
          </p:nvSpPr>
          <p:spPr>
            <a:xfrm>
              <a:off x="82193" y="6499661"/>
              <a:ext cx="380144" cy="246221"/>
            </a:xfrm>
            <a:prstGeom prst="rect">
              <a:avLst/>
            </a:prstGeom>
            <a:noFill/>
            <a:ln w="28575">
              <a:solidFill>
                <a:schemeClr val="tx1">
                  <a:lumMod val="75000"/>
                  <a:lumOff val="25000"/>
                </a:schemeClr>
              </a:solidFill>
            </a:ln>
          </p:spPr>
          <p:txBody>
            <a:bodyPr wrap="square" rtlCol="0">
              <a:spAutoFit/>
            </a:bodyPr>
            <a:lstStyle/>
            <a:p>
              <a:pPr algn="ctr"/>
              <a:r>
                <a:rPr lang="en-GB" sz="1000" dirty="0"/>
                <a:t>P10</a:t>
              </a:r>
            </a:p>
          </p:txBody>
        </p:sp>
      </p:grpSp>
      <p:grpSp>
        <p:nvGrpSpPr>
          <p:cNvPr id="114" name="Group 113">
            <a:extLst>
              <a:ext uri="{FF2B5EF4-FFF2-40B4-BE49-F238E27FC236}">
                <a16:creationId xmlns:a16="http://schemas.microsoft.com/office/drawing/2014/main" id="{769731A8-234B-454E-B60E-70BA19C3519F}"/>
              </a:ext>
            </a:extLst>
          </p:cNvPr>
          <p:cNvGrpSpPr/>
          <p:nvPr/>
        </p:nvGrpSpPr>
        <p:grpSpPr>
          <a:xfrm>
            <a:off x="5829462" y="3893438"/>
            <a:ext cx="452063" cy="2607131"/>
            <a:chOff x="82193" y="4138751"/>
            <a:chExt cx="380144" cy="2607131"/>
          </a:xfrm>
        </p:grpSpPr>
        <p:sp>
          <p:nvSpPr>
            <p:cNvPr id="115" name="TextBox 114">
              <a:extLst>
                <a:ext uri="{FF2B5EF4-FFF2-40B4-BE49-F238E27FC236}">
                  <a16:creationId xmlns:a16="http://schemas.microsoft.com/office/drawing/2014/main" id="{09233D12-437B-4F13-8677-7BCD091031DE}"/>
                </a:ext>
              </a:extLst>
            </p:cNvPr>
            <p:cNvSpPr txBox="1"/>
            <p:nvPr/>
          </p:nvSpPr>
          <p:spPr>
            <a:xfrm>
              <a:off x="82193" y="4138751"/>
              <a:ext cx="380144" cy="261610"/>
            </a:xfrm>
            <a:prstGeom prst="rect">
              <a:avLst/>
            </a:prstGeom>
            <a:noFill/>
            <a:ln w="28575">
              <a:solidFill>
                <a:schemeClr val="tx1">
                  <a:lumMod val="75000"/>
                  <a:lumOff val="25000"/>
                </a:schemeClr>
              </a:solidFill>
            </a:ln>
          </p:spPr>
          <p:txBody>
            <a:bodyPr wrap="square" rtlCol="0">
              <a:spAutoFit/>
            </a:bodyPr>
            <a:lstStyle/>
            <a:p>
              <a:pPr algn="ctr"/>
              <a:r>
                <a:rPr lang="en-GB" sz="1050" dirty="0"/>
                <a:t>P1</a:t>
              </a:r>
            </a:p>
          </p:txBody>
        </p:sp>
        <p:sp>
          <p:nvSpPr>
            <p:cNvPr id="116" name="TextBox 115">
              <a:extLst>
                <a:ext uri="{FF2B5EF4-FFF2-40B4-BE49-F238E27FC236}">
                  <a16:creationId xmlns:a16="http://schemas.microsoft.com/office/drawing/2014/main" id="{AEF6B8BA-7B80-42BB-B94D-2CE2958218A8}"/>
                </a:ext>
              </a:extLst>
            </p:cNvPr>
            <p:cNvSpPr txBox="1"/>
            <p:nvPr/>
          </p:nvSpPr>
          <p:spPr>
            <a:xfrm>
              <a:off x="82193" y="4403571"/>
              <a:ext cx="380144" cy="261610"/>
            </a:xfrm>
            <a:prstGeom prst="rect">
              <a:avLst/>
            </a:prstGeom>
            <a:noFill/>
            <a:ln w="28575">
              <a:solidFill>
                <a:schemeClr val="tx1">
                  <a:lumMod val="75000"/>
                  <a:lumOff val="25000"/>
                </a:schemeClr>
              </a:solidFill>
            </a:ln>
          </p:spPr>
          <p:txBody>
            <a:bodyPr wrap="square" rtlCol="0">
              <a:spAutoFit/>
            </a:bodyPr>
            <a:lstStyle/>
            <a:p>
              <a:pPr algn="ctr"/>
              <a:r>
                <a:rPr lang="en-GB" sz="1050" dirty="0"/>
                <a:t>P2</a:t>
              </a:r>
            </a:p>
          </p:txBody>
        </p:sp>
        <p:sp>
          <p:nvSpPr>
            <p:cNvPr id="117" name="TextBox 116">
              <a:extLst>
                <a:ext uri="{FF2B5EF4-FFF2-40B4-BE49-F238E27FC236}">
                  <a16:creationId xmlns:a16="http://schemas.microsoft.com/office/drawing/2014/main" id="{A2AF58C4-69AD-4374-9B62-8FAE9049919E}"/>
                </a:ext>
              </a:extLst>
            </p:cNvPr>
            <p:cNvSpPr txBox="1"/>
            <p:nvPr/>
          </p:nvSpPr>
          <p:spPr>
            <a:xfrm>
              <a:off x="82193" y="4665181"/>
              <a:ext cx="380144" cy="261610"/>
            </a:xfrm>
            <a:prstGeom prst="rect">
              <a:avLst/>
            </a:prstGeom>
            <a:noFill/>
            <a:ln w="28575">
              <a:solidFill>
                <a:schemeClr val="tx1">
                  <a:lumMod val="75000"/>
                  <a:lumOff val="25000"/>
                </a:schemeClr>
              </a:solidFill>
            </a:ln>
          </p:spPr>
          <p:txBody>
            <a:bodyPr wrap="square" rtlCol="0">
              <a:spAutoFit/>
            </a:bodyPr>
            <a:lstStyle/>
            <a:p>
              <a:pPr algn="ctr"/>
              <a:r>
                <a:rPr lang="en-GB" sz="1050" dirty="0"/>
                <a:t>P3</a:t>
              </a:r>
            </a:p>
          </p:txBody>
        </p:sp>
        <p:sp>
          <p:nvSpPr>
            <p:cNvPr id="118" name="TextBox 117">
              <a:extLst>
                <a:ext uri="{FF2B5EF4-FFF2-40B4-BE49-F238E27FC236}">
                  <a16:creationId xmlns:a16="http://schemas.microsoft.com/office/drawing/2014/main" id="{F3289603-2F5B-47C3-AD5B-4BD2A5E97E46}"/>
                </a:ext>
              </a:extLst>
            </p:cNvPr>
            <p:cNvSpPr txBox="1"/>
            <p:nvPr/>
          </p:nvSpPr>
          <p:spPr>
            <a:xfrm>
              <a:off x="82193" y="4926791"/>
              <a:ext cx="380144" cy="261610"/>
            </a:xfrm>
            <a:prstGeom prst="rect">
              <a:avLst/>
            </a:prstGeom>
            <a:noFill/>
            <a:ln w="28575">
              <a:solidFill>
                <a:schemeClr val="tx1">
                  <a:lumMod val="75000"/>
                  <a:lumOff val="25000"/>
                </a:schemeClr>
              </a:solidFill>
            </a:ln>
          </p:spPr>
          <p:txBody>
            <a:bodyPr wrap="square" rtlCol="0">
              <a:spAutoFit/>
            </a:bodyPr>
            <a:lstStyle/>
            <a:p>
              <a:pPr algn="ctr"/>
              <a:r>
                <a:rPr lang="en-GB" sz="1050" dirty="0"/>
                <a:t>P4</a:t>
              </a:r>
            </a:p>
          </p:txBody>
        </p:sp>
        <p:sp>
          <p:nvSpPr>
            <p:cNvPr id="119" name="TextBox 118">
              <a:extLst>
                <a:ext uri="{FF2B5EF4-FFF2-40B4-BE49-F238E27FC236}">
                  <a16:creationId xmlns:a16="http://schemas.microsoft.com/office/drawing/2014/main" id="{3B445853-8DBB-4EA4-8852-298A0B5C20B0}"/>
                </a:ext>
              </a:extLst>
            </p:cNvPr>
            <p:cNvSpPr txBox="1"/>
            <p:nvPr/>
          </p:nvSpPr>
          <p:spPr>
            <a:xfrm>
              <a:off x="82193" y="5188401"/>
              <a:ext cx="380144" cy="261610"/>
            </a:xfrm>
            <a:prstGeom prst="rect">
              <a:avLst/>
            </a:prstGeom>
            <a:noFill/>
            <a:ln w="28575">
              <a:solidFill>
                <a:schemeClr val="tx1">
                  <a:lumMod val="75000"/>
                  <a:lumOff val="25000"/>
                </a:schemeClr>
              </a:solidFill>
            </a:ln>
          </p:spPr>
          <p:txBody>
            <a:bodyPr wrap="square" rtlCol="0">
              <a:spAutoFit/>
            </a:bodyPr>
            <a:lstStyle/>
            <a:p>
              <a:pPr algn="ctr"/>
              <a:r>
                <a:rPr lang="en-GB" sz="1050" dirty="0"/>
                <a:t>P5</a:t>
              </a:r>
            </a:p>
          </p:txBody>
        </p:sp>
        <p:sp>
          <p:nvSpPr>
            <p:cNvPr id="120" name="TextBox 119">
              <a:extLst>
                <a:ext uri="{FF2B5EF4-FFF2-40B4-BE49-F238E27FC236}">
                  <a16:creationId xmlns:a16="http://schemas.microsoft.com/office/drawing/2014/main" id="{3D6267EA-B01B-4486-93B7-CD9841B2D029}"/>
                </a:ext>
              </a:extLst>
            </p:cNvPr>
            <p:cNvSpPr txBox="1"/>
            <p:nvPr/>
          </p:nvSpPr>
          <p:spPr>
            <a:xfrm>
              <a:off x="82193" y="5450011"/>
              <a:ext cx="380144" cy="261610"/>
            </a:xfrm>
            <a:prstGeom prst="rect">
              <a:avLst/>
            </a:prstGeom>
            <a:noFill/>
            <a:ln w="28575">
              <a:solidFill>
                <a:schemeClr val="tx1">
                  <a:lumMod val="75000"/>
                  <a:lumOff val="25000"/>
                </a:schemeClr>
              </a:solidFill>
            </a:ln>
          </p:spPr>
          <p:txBody>
            <a:bodyPr wrap="square" rtlCol="0">
              <a:spAutoFit/>
            </a:bodyPr>
            <a:lstStyle/>
            <a:p>
              <a:pPr algn="ctr"/>
              <a:r>
                <a:rPr lang="en-GB" sz="1050" dirty="0"/>
                <a:t>P6</a:t>
              </a:r>
            </a:p>
          </p:txBody>
        </p:sp>
        <p:sp>
          <p:nvSpPr>
            <p:cNvPr id="121" name="TextBox 120">
              <a:extLst>
                <a:ext uri="{FF2B5EF4-FFF2-40B4-BE49-F238E27FC236}">
                  <a16:creationId xmlns:a16="http://schemas.microsoft.com/office/drawing/2014/main" id="{90856FAD-BB5B-48EE-9542-CCEE067BAF8C}"/>
                </a:ext>
              </a:extLst>
            </p:cNvPr>
            <p:cNvSpPr txBox="1"/>
            <p:nvPr/>
          </p:nvSpPr>
          <p:spPr>
            <a:xfrm>
              <a:off x="82193" y="5714831"/>
              <a:ext cx="380144" cy="261610"/>
            </a:xfrm>
            <a:prstGeom prst="rect">
              <a:avLst/>
            </a:prstGeom>
            <a:noFill/>
            <a:ln w="28575">
              <a:solidFill>
                <a:schemeClr val="tx1">
                  <a:lumMod val="75000"/>
                  <a:lumOff val="25000"/>
                </a:schemeClr>
              </a:solidFill>
            </a:ln>
          </p:spPr>
          <p:txBody>
            <a:bodyPr wrap="square" rtlCol="0">
              <a:spAutoFit/>
            </a:bodyPr>
            <a:lstStyle/>
            <a:p>
              <a:pPr algn="ctr"/>
              <a:r>
                <a:rPr lang="en-GB" sz="1050" dirty="0"/>
                <a:t>P7</a:t>
              </a:r>
            </a:p>
          </p:txBody>
        </p:sp>
        <p:sp>
          <p:nvSpPr>
            <p:cNvPr id="122" name="TextBox 121">
              <a:extLst>
                <a:ext uri="{FF2B5EF4-FFF2-40B4-BE49-F238E27FC236}">
                  <a16:creationId xmlns:a16="http://schemas.microsoft.com/office/drawing/2014/main" id="{D1B6B215-77D1-45DA-81E6-63D81208D7DE}"/>
                </a:ext>
              </a:extLst>
            </p:cNvPr>
            <p:cNvSpPr txBox="1"/>
            <p:nvPr/>
          </p:nvSpPr>
          <p:spPr>
            <a:xfrm>
              <a:off x="82193" y="5976441"/>
              <a:ext cx="380144" cy="261610"/>
            </a:xfrm>
            <a:prstGeom prst="rect">
              <a:avLst/>
            </a:prstGeom>
            <a:noFill/>
            <a:ln w="28575">
              <a:solidFill>
                <a:schemeClr val="tx1">
                  <a:lumMod val="75000"/>
                  <a:lumOff val="25000"/>
                </a:schemeClr>
              </a:solidFill>
            </a:ln>
          </p:spPr>
          <p:txBody>
            <a:bodyPr wrap="square" rtlCol="0">
              <a:spAutoFit/>
            </a:bodyPr>
            <a:lstStyle/>
            <a:p>
              <a:pPr algn="ctr"/>
              <a:r>
                <a:rPr lang="en-GB" sz="1050" dirty="0"/>
                <a:t>P8</a:t>
              </a:r>
            </a:p>
          </p:txBody>
        </p:sp>
        <p:sp>
          <p:nvSpPr>
            <p:cNvPr id="123" name="TextBox 122">
              <a:extLst>
                <a:ext uri="{FF2B5EF4-FFF2-40B4-BE49-F238E27FC236}">
                  <a16:creationId xmlns:a16="http://schemas.microsoft.com/office/drawing/2014/main" id="{768549AD-33AF-470D-A1A9-3E47193D666B}"/>
                </a:ext>
              </a:extLst>
            </p:cNvPr>
            <p:cNvSpPr txBox="1"/>
            <p:nvPr/>
          </p:nvSpPr>
          <p:spPr>
            <a:xfrm>
              <a:off x="82193" y="6238051"/>
              <a:ext cx="380144" cy="261610"/>
            </a:xfrm>
            <a:prstGeom prst="rect">
              <a:avLst/>
            </a:prstGeom>
            <a:noFill/>
            <a:ln w="28575">
              <a:solidFill>
                <a:schemeClr val="tx1">
                  <a:lumMod val="75000"/>
                  <a:lumOff val="25000"/>
                </a:schemeClr>
              </a:solidFill>
            </a:ln>
          </p:spPr>
          <p:txBody>
            <a:bodyPr wrap="square" rtlCol="0">
              <a:spAutoFit/>
            </a:bodyPr>
            <a:lstStyle/>
            <a:p>
              <a:pPr algn="ctr"/>
              <a:r>
                <a:rPr lang="en-GB" sz="1050" dirty="0"/>
                <a:t>P9</a:t>
              </a:r>
            </a:p>
          </p:txBody>
        </p:sp>
        <p:sp>
          <p:nvSpPr>
            <p:cNvPr id="124" name="TextBox 123">
              <a:extLst>
                <a:ext uri="{FF2B5EF4-FFF2-40B4-BE49-F238E27FC236}">
                  <a16:creationId xmlns:a16="http://schemas.microsoft.com/office/drawing/2014/main" id="{76478EA8-B0B8-497E-92EC-0079785A8A8E}"/>
                </a:ext>
              </a:extLst>
            </p:cNvPr>
            <p:cNvSpPr txBox="1"/>
            <p:nvPr/>
          </p:nvSpPr>
          <p:spPr>
            <a:xfrm>
              <a:off x="82193" y="6499661"/>
              <a:ext cx="380144" cy="246221"/>
            </a:xfrm>
            <a:prstGeom prst="rect">
              <a:avLst/>
            </a:prstGeom>
            <a:noFill/>
            <a:ln w="28575">
              <a:solidFill>
                <a:schemeClr val="tx1">
                  <a:lumMod val="75000"/>
                  <a:lumOff val="25000"/>
                </a:schemeClr>
              </a:solidFill>
            </a:ln>
          </p:spPr>
          <p:txBody>
            <a:bodyPr wrap="square" rtlCol="0">
              <a:spAutoFit/>
            </a:bodyPr>
            <a:lstStyle/>
            <a:p>
              <a:pPr algn="ctr"/>
              <a:r>
                <a:rPr lang="en-GB" sz="1000" dirty="0"/>
                <a:t>P10</a:t>
              </a:r>
            </a:p>
          </p:txBody>
        </p:sp>
      </p:grpSp>
      <p:grpSp>
        <p:nvGrpSpPr>
          <p:cNvPr id="125" name="Group 124">
            <a:extLst>
              <a:ext uri="{FF2B5EF4-FFF2-40B4-BE49-F238E27FC236}">
                <a16:creationId xmlns:a16="http://schemas.microsoft.com/office/drawing/2014/main" id="{23D47355-1E38-4F0B-9555-B6565200489E}"/>
              </a:ext>
            </a:extLst>
          </p:cNvPr>
          <p:cNvGrpSpPr/>
          <p:nvPr/>
        </p:nvGrpSpPr>
        <p:grpSpPr>
          <a:xfrm>
            <a:off x="6864630" y="3885744"/>
            <a:ext cx="452063" cy="2607131"/>
            <a:chOff x="82193" y="4138751"/>
            <a:chExt cx="380144" cy="2607131"/>
          </a:xfrm>
        </p:grpSpPr>
        <p:sp>
          <p:nvSpPr>
            <p:cNvPr id="126" name="TextBox 125">
              <a:extLst>
                <a:ext uri="{FF2B5EF4-FFF2-40B4-BE49-F238E27FC236}">
                  <a16:creationId xmlns:a16="http://schemas.microsoft.com/office/drawing/2014/main" id="{65CB4551-96EC-4CAA-A991-0862E3799BE5}"/>
                </a:ext>
              </a:extLst>
            </p:cNvPr>
            <p:cNvSpPr txBox="1"/>
            <p:nvPr/>
          </p:nvSpPr>
          <p:spPr>
            <a:xfrm>
              <a:off x="82193" y="4138751"/>
              <a:ext cx="380144" cy="261610"/>
            </a:xfrm>
            <a:prstGeom prst="rect">
              <a:avLst/>
            </a:prstGeom>
            <a:noFill/>
            <a:ln w="28575">
              <a:solidFill>
                <a:schemeClr val="tx1">
                  <a:lumMod val="75000"/>
                  <a:lumOff val="25000"/>
                </a:schemeClr>
              </a:solidFill>
            </a:ln>
          </p:spPr>
          <p:txBody>
            <a:bodyPr wrap="square" rtlCol="0">
              <a:spAutoFit/>
            </a:bodyPr>
            <a:lstStyle/>
            <a:p>
              <a:pPr algn="ctr"/>
              <a:r>
                <a:rPr lang="en-GB" sz="1050" dirty="0"/>
                <a:t>P1</a:t>
              </a:r>
            </a:p>
          </p:txBody>
        </p:sp>
        <p:sp>
          <p:nvSpPr>
            <p:cNvPr id="127" name="TextBox 126">
              <a:extLst>
                <a:ext uri="{FF2B5EF4-FFF2-40B4-BE49-F238E27FC236}">
                  <a16:creationId xmlns:a16="http://schemas.microsoft.com/office/drawing/2014/main" id="{72CF75B4-1BA9-4767-B455-65922F545891}"/>
                </a:ext>
              </a:extLst>
            </p:cNvPr>
            <p:cNvSpPr txBox="1"/>
            <p:nvPr/>
          </p:nvSpPr>
          <p:spPr>
            <a:xfrm>
              <a:off x="82193" y="4403571"/>
              <a:ext cx="380144" cy="261610"/>
            </a:xfrm>
            <a:prstGeom prst="rect">
              <a:avLst/>
            </a:prstGeom>
            <a:noFill/>
            <a:ln w="28575">
              <a:solidFill>
                <a:schemeClr val="tx1">
                  <a:lumMod val="75000"/>
                  <a:lumOff val="25000"/>
                </a:schemeClr>
              </a:solidFill>
            </a:ln>
          </p:spPr>
          <p:txBody>
            <a:bodyPr wrap="square" rtlCol="0">
              <a:spAutoFit/>
            </a:bodyPr>
            <a:lstStyle/>
            <a:p>
              <a:pPr algn="ctr"/>
              <a:r>
                <a:rPr lang="en-GB" sz="1050" dirty="0"/>
                <a:t>P2</a:t>
              </a:r>
            </a:p>
          </p:txBody>
        </p:sp>
        <p:sp>
          <p:nvSpPr>
            <p:cNvPr id="128" name="TextBox 127">
              <a:extLst>
                <a:ext uri="{FF2B5EF4-FFF2-40B4-BE49-F238E27FC236}">
                  <a16:creationId xmlns:a16="http://schemas.microsoft.com/office/drawing/2014/main" id="{2A7D52F8-A21D-4369-8965-E939E1FD0395}"/>
                </a:ext>
              </a:extLst>
            </p:cNvPr>
            <p:cNvSpPr txBox="1"/>
            <p:nvPr/>
          </p:nvSpPr>
          <p:spPr>
            <a:xfrm>
              <a:off x="82193" y="4665181"/>
              <a:ext cx="380144" cy="261610"/>
            </a:xfrm>
            <a:prstGeom prst="rect">
              <a:avLst/>
            </a:prstGeom>
            <a:noFill/>
            <a:ln w="28575">
              <a:solidFill>
                <a:schemeClr val="tx1">
                  <a:lumMod val="75000"/>
                  <a:lumOff val="25000"/>
                </a:schemeClr>
              </a:solidFill>
            </a:ln>
          </p:spPr>
          <p:txBody>
            <a:bodyPr wrap="square" rtlCol="0">
              <a:spAutoFit/>
            </a:bodyPr>
            <a:lstStyle/>
            <a:p>
              <a:pPr algn="ctr"/>
              <a:r>
                <a:rPr lang="en-GB" sz="1050" dirty="0"/>
                <a:t>P3</a:t>
              </a:r>
            </a:p>
          </p:txBody>
        </p:sp>
        <p:sp>
          <p:nvSpPr>
            <p:cNvPr id="129" name="TextBox 128">
              <a:extLst>
                <a:ext uri="{FF2B5EF4-FFF2-40B4-BE49-F238E27FC236}">
                  <a16:creationId xmlns:a16="http://schemas.microsoft.com/office/drawing/2014/main" id="{0861D726-5C11-4707-BC77-9CC883D2D2E6}"/>
                </a:ext>
              </a:extLst>
            </p:cNvPr>
            <p:cNvSpPr txBox="1"/>
            <p:nvPr/>
          </p:nvSpPr>
          <p:spPr>
            <a:xfrm>
              <a:off x="82193" y="4926791"/>
              <a:ext cx="380144" cy="261610"/>
            </a:xfrm>
            <a:prstGeom prst="rect">
              <a:avLst/>
            </a:prstGeom>
            <a:noFill/>
            <a:ln w="28575">
              <a:solidFill>
                <a:schemeClr val="tx1">
                  <a:lumMod val="75000"/>
                  <a:lumOff val="25000"/>
                </a:schemeClr>
              </a:solidFill>
            </a:ln>
          </p:spPr>
          <p:txBody>
            <a:bodyPr wrap="square" rtlCol="0">
              <a:spAutoFit/>
            </a:bodyPr>
            <a:lstStyle/>
            <a:p>
              <a:pPr algn="ctr"/>
              <a:r>
                <a:rPr lang="en-GB" sz="1050" dirty="0"/>
                <a:t>P4</a:t>
              </a:r>
            </a:p>
          </p:txBody>
        </p:sp>
        <p:sp>
          <p:nvSpPr>
            <p:cNvPr id="130" name="TextBox 129">
              <a:extLst>
                <a:ext uri="{FF2B5EF4-FFF2-40B4-BE49-F238E27FC236}">
                  <a16:creationId xmlns:a16="http://schemas.microsoft.com/office/drawing/2014/main" id="{DCAE45A9-D271-44D1-80AA-3343F27CA429}"/>
                </a:ext>
              </a:extLst>
            </p:cNvPr>
            <p:cNvSpPr txBox="1"/>
            <p:nvPr/>
          </p:nvSpPr>
          <p:spPr>
            <a:xfrm>
              <a:off x="82193" y="5188401"/>
              <a:ext cx="380144" cy="261610"/>
            </a:xfrm>
            <a:prstGeom prst="rect">
              <a:avLst/>
            </a:prstGeom>
            <a:noFill/>
            <a:ln w="28575">
              <a:solidFill>
                <a:schemeClr val="tx1">
                  <a:lumMod val="75000"/>
                  <a:lumOff val="25000"/>
                </a:schemeClr>
              </a:solidFill>
            </a:ln>
          </p:spPr>
          <p:txBody>
            <a:bodyPr wrap="square" rtlCol="0">
              <a:spAutoFit/>
            </a:bodyPr>
            <a:lstStyle/>
            <a:p>
              <a:pPr algn="ctr"/>
              <a:r>
                <a:rPr lang="en-GB" sz="1050" dirty="0"/>
                <a:t>P5</a:t>
              </a:r>
            </a:p>
          </p:txBody>
        </p:sp>
        <p:sp>
          <p:nvSpPr>
            <p:cNvPr id="131" name="TextBox 130">
              <a:extLst>
                <a:ext uri="{FF2B5EF4-FFF2-40B4-BE49-F238E27FC236}">
                  <a16:creationId xmlns:a16="http://schemas.microsoft.com/office/drawing/2014/main" id="{31B32034-1BAD-4887-8381-623894189D49}"/>
                </a:ext>
              </a:extLst>
            </p:cNvPr>
            <p:cNvSpPr txBox="1"/>
            <p:nvPr/>
          </p:nvSpPr>
          <p:spPr>
            <a:xfrm>
              <a:off x="82193" y="5450011"/>
              <a:ext cx="380144" cy="261610"/>
            </a:xfrm>
            <a:prstGeom prst="rect">
              <a:avLst/>
            </a:prstGeom>
            <a:noFill/>
            <a:ln w="28575">
              <a:solidFill>
                <a:schemeClr val="tx1">
                  <a:lumMod val="75000"/>
                  <a:lumOff val="25000"/>
                </a:schemeClr>
              </a:solidFill>
            </a:ln>
          </p:spPr>
          <p:txBody>
            <a:bodyPr wrap="square" rtlCol="0">
              <a:spAutoFit/>
            </a:bodyPr>
            <a:lstStyle/>
            <a:p>
              <a:pPr algn="ctr"/>
              <a:r>
                <a:rPr lang="en-GB" sz="1050" dirty="0"/>
                <a:t>P6</a:t>
              </a:r>
            </a:p>
          </p:txBody>
        </p:sp>
        <p:sp>
          <p:nvSpPr>
            <p:cNvPr id="132" name="TextBox 131">
              <a:extLst>
                <a:ext uri="{FF2B5EF4-FFF2-40B4-BE49-F238E27FC236}">
                  <a16:creationId xmlns:a16="http://schemas.microsoft.com/office/drawing/2014/main" id="{B68D65EF-6CD3-4DCB-831E-8C1D08F6124F}"/>
                </a:ext>
              </a:extLst>
            </p:cNvPr>
            <p:cNvSpPr txBox="1"/>
            <p:nvPr/>
          </p:nvSpPr>
          <p:spPr>
            <a:xfrm>
              <a:off x="82193" y="5714831"/>
              <a:ext cx="380144" cy="261610"/>
            </a:xfrm>
            <a:prstGeom prst="rect">
              <a:avLst/>
            </a:prstGeom>
            <a:noFill/>
            <a:ln w="28575">
              <a:solidFill>
                <a:schemeClr val="tx1">
                  <a:lumMod val="75000"/>
                  <a:lumOff val="25000"/>
                </a:schemeClr>
              </a:solidFill>
            </a:ln>
          </p:spPr>
          <p:txBody>
            <a:bodyPr wrap="square" rtlCol="0">
              <a:spAutoFit/>
            </a:bodyPr>
            <a:lstStyle/>
            <a:p>
              <a:pPr algn="ctr"/>
              <a:r>
                <a:rPr lang="en-GB" sz="1050" dirty="0"/>
                <a:t>P7</a:t>
              </a:r>
            </a:p>
          </p:txBody>
        </p:sp>
        <p:sp>
          <p:nvSpPr>
            <p:cNvPr id="133" name="TextBox 132">
              <a:extLst>
                <a:ext uri="{FF2B5EF4-FFF2-40B4-BE49-F238E27FC236}">
                  <a16:creationId xmlns:a16="http://schemas.microsoft.com/office/drawing/2014/main" id="{F185E825-497D-4504-B9FE-A1D4A40A99F4}"/>
                </a:ext>
              </a:extLst>
            </p:cNvPr>
            <p:cNvSpPr txBox="1"/>
            <p:nvPr/>
          </p:nvSpPr>
          <p:spPr>
            <a:xfrm>
              <a:off x="82193" y="5976441"/>
              <a:ext cx="380144" cy="261610"/>
            </a:xfrm>
            <a:prstGeom prst="rect">
              <a:avLst/>
            </a:prstGeom>
            <a:noFill/>
            <a:ln w="28575">
              <a:solidFill>
                <a:schemeClr val="tx1">
                  <a:lumMod val="75000"/>
                  <a:lumOff val="25000"/>
                </a:schemeClr>
              </a:solidFill>
            </a:ln>
          </p:spPr>
          <p:txBody>
            <a:bodyPr wrap="square" rtlCol="0">
              <a:spAutoFit/>
            </a:bodyPr>
            <a:lstStyle/>
            <a:p>
              <a:pPr algn="ctr"/>
              <a:r>
                <a:rPr lang="en-GB" sz="1050" dirty="0"/>
                <a:t>P8</a:t>
              </a:r>
            </a:p>
          </p:txBody>
        </p:sp>
        <p:sp>
          <p:nvSpPr>
            <p:cNvPr id="134" name="TextBox 133">
              <a:extLst>
                <a:ext uri="{FF2B5EF4-FFF2-40B4-BE49-F238E27FC236}">
                  <a16:creationId xmlns:a16="http://schemas.microsoft.com/office/drawing/2014/main" id="{32F6FEFB-2F44-4977-BB36-868579BE1611}"/>
                </a:ext>
              </a:extLst>
            </p:cNvPr>
            <p:cNvSpPr txBox="1"/>
            <p:nvPr/>
          </p:nvSpPr>
          <p:spPr>
            <a:xfrm>
              <a:off x="82193" y="6238051"/>
              <a:ext cx="380144" cy="261610"/>
            </a:xfrm>
            <a:prstGeom prst="rect">
              <a:avLst/>
            </a:prstGeom>
            <a:noFill/>
            <a:ln w="28575">
              <a:solidFill>
                <a:schemeClr val="tx1">
                  <a:lumMod val="75000"/>
                  <a:lumOff val="25000"/>
                </a:schemeClr>
              </a:solidFill>
            </a:ln>
          </p:spPr>
          <p:txBody>
            <a:bodyPr wrap="square" rtlCol="0">
              <a:spAutoFit/>
            </a:bodyPr>
            <a:lstStyle/>
            <a:p>
              <a:pPr algn="ctr"/>
              <a:r>
                <a:rPr lang="en-GB" sz="1050" dirty="0"/>
                <a:t>P9</a:t>
              </a:r>
            </a:p>
          </p:txBody>
        </p:sp>
        <p:sp>
          <p:nvSpPr>
            <p:cNvPr id="135" name="TextBox 134">
              <a:extLst>
                <a:ext uri="{FF2B5EF4-FFF2-40B4-BE49-F238E27FC236}">
                  <a16:creationId xmlns:a16="http://schemas.microsoft.com/office/drawing/2014/main" id="{A7122DD5-FE11-4BC9-94F3-3D3A4D3838C1}"/>
                </a:ext>
              </a:extLst>
            </p:cNvPr>
            <p:cNvSpPr txBox="1"/>
            <p:nvPr/>
          </p:nvSpPr>
          <p:spPr>
            <a:xfrm>
              <a:off x="82193" y="6499661"/>
              <a:ext cx="380144" cy="246221"/>
            </a:xfrm>
            <a:prstGeom prst="rect">
              <a:avLst/>
            </a:prstGeom>
            <a:noFill/>
            <a:ln w="28575">
              <a:solidFill>
                <a:schemeClr val="tx1">
                  <a:lumMod val="75000"/>
                  <a:lumOff val="25000"/>
                </a:schemeClr>
              </a:solidFill>
            </a:ln>
          </p:spPr>
          <p:txBody>
            <a:bodyPr wrap="square" rtlCol="0">
              <a:spAutoFit/>
            </a:bodyPr>
            <a:lstStyle/>
            <a:p>
              <a:pPr algn="ctr"/>
              <a:r>
                <a:rPr lang="en-GB" sz="1000" dirty="0"/>
                <a:t>P10</a:t>
              </a:r>
            </a:p>
          </p:txBody>
        </p:sp>
      </p:grpSp>
      <p:grpSp>
        <p:nvGrpSpPr>
          <p:cNvPr id="136" name="Group 135">
            <a:extLst>
              <a:ext uri="{FF2B5EF4-FFF2-40B4-BE49-F238E27FC236}">
                <a16:creationId xmlns:a16="http://schemas.microsoft.com/office/drawing/2014/main" id="{2735F7D9-0F6C-497A-BB2E-8BDAF58F17BA}"/>
              </a:ext>
            </a:extLst>
          </p:cNvPr>
          <p:cNvGrpSpPr/>
          <p:nvPr/>
        </p:nvGrpSpPr>
        <p:grpSpPr>
          <a:xfrm>
            <a:off x="7967519" y="3872820"/>
            <a:ext cx="452063" cy="2607131"/>
            <a:chOff x="82193" y="4138751"/>
            <a:chExt cx="380144" cy="2607131"/>
          </a:xfrm>
        </p:grpSpPr>
        <p:sp>
          <p:nvSpPr>
            <p:cNvPr id="137" name="TextBox 136">
              <a:extLst>
                <a:ext uri="{FF2B5EF4-FFF2-40B4-BE49-F238E27FC236}">
                  <a16:creationId xmlns:a16="http://schemas.microsoft.com/office/drawing/2014/main" id="{FA064874-8237-433A-8CCC-8BBEEA34B685}"/>
                </a:ext>
              </a:extLst>
            </p:cNvPr>
            <p:cNvSpPr txBox="1"/>
            <p:nvPr/>
          </p:nvSpPr>
          <p:spPr>
            <a:xfrm>
              <a:off x="82193" y="4138751"/>
              <a:ext cx="380144" cy="261610"/>
            </a:xfrm>
            <a:prstGeom prst="rect">
              <a:avLst/>
            </a:prstGeom>
            <a:noFill/>
            <a:ln w="28575">
              <a:solidFill>
                <a:schemeClr val="tx1">
                  <a:lumMod val="75000"/>
                  <a:lumOff val="25000"/>
                </a:schemeClr>
              </a:solidFill>
            </a:ln>
          </p:spPr>
          <p:txBody>
            <a:bodyPr wrap="square" rtlCol="0">
              <a:spAutoFit/>
            </a:bodyPr>
            <a:lstStyle/>
            <a:p>
              <a:pPr algn="ctr"/>
              <a:r>
                <a:rPr lang="en-GB" sz="1050" dirty="0"/>
                <a:t>P1</a:t>
              </a:r>
            </a:p>
          </p:txBody>
        </p:sp>
        <p:sp>
          <p:nvSpPr>
            <p:cNvPr id="138" name="TextBox 137">
              <a:extLst>
                <a:ext uri="{FF2B5EF4-FFF2-40B4-BE49-F238E27FC236}">
                  <a16:creationId xmlns:a16="http://schemas.microsoft.com/office/drawing/2014/main" id="{E3DFF7D3-1403-4477-A01A-B7841916063D}"/>
                </a:ext>
              </a:extLst>
            </p:cNvPr>
            <p:cNvSpPr txBox="1"/>
            <p:nvPr/>
          </p:nvSpPr>
          <p:spPr>
            <a:xfrm>
              <a:off x="82193" y="4403571"/>
              <a:ext cx="380144" cy="261610"/>
            </a:xfrm>
            <a:prstGeom prst="rect">
              <a:avLst/>
            </a:prstGeom>
            <a:noFill/>
            <a:ln w="28575">
              <a:solidFill>
                <a:schemeClr val="tx1">
                  <a:lumMod val="75000"/>
                  <a:lumOff val="25000"/>
                </a:schemeClr>
              </a:solidFill>
            </a:ln>
          </p:spPr>
          <p:txBody>
            <a:bodyPr wrap="square" rtlCol="0">
              <a:spAutoFit/>
            </a:bodyPr>
            <a:lstStyle/>
            <a:p>
              <a:pPr algn="ctr"/>
              <a:r>
                <a:rPr lang="en-GB" sz="1050" dirty="0"/>
                <a:t>P2</a:t>
              </a:r>
            </a:p>
          </p:txBody>
        </p:sp>
        <p:sp>
          <p:nvSpPr>
            <p:cNvPr id="139" name="TextBox 138">
              <a:extLst>
                <a:ext uri="{FF2B5EF4-FFF2-40B4-BE49-F238E27FC236}">
                  <a16:creationId xmlns:a16="http://schemas.microsoft.com/office/drawing/2014/main" id="{D6CC6DD2-2837-4552-8964-ED28BFB2A43B}"/>
                </a:ext>
              </a:extLst>
            </p:cNvPr>
            <p:cNvSpPr txBox="1"/>
            <p:nvPr/>
          </p:nvSpPr>
          <p:spPr>
            <a:xfrm>
              <a:off x="82193" y="4665181"/>
              <a:ext cx="380144" cy="261610"/>
            </a:xfrm>
            <a:prstGeom prst="rect">
              <a:avLst/>
            </a:prstGeom>
            <a:noFill/>
            <a:ln w="28575">
              <a:solidFill>
                <a:schemeClr val="tx1">
                  <a:lumMod val="75000"/>
                  <a:lumOff val="25000"/>
                </a:schemeClr>
              </a:solidFill>
            </a:ln>
          </p:spPr>
          <p:txBody>
            <a:bodyPr wrap="square" rtlCol="0">
              <a:spAutoFit/>
            </a:bodyPr>
            <a:lstStyle/>
            <a:p>
              <a:pPr algn="ctr"/>
              <a:r>
                <a:rPr lang="en-GB" sz="1050" dirty="0"/>
                <a:t>P3</a:t>
              </a:r>
            </a:p>
          </p:txBody>
        </p:sp>
        <p:sp>
          <p:nvSpPr>
            <p:cNvPr id="140" name="TextBox 139">
              <a:extLst>
                <a:ext uri="{FF2B5EF4-FFF2-40B4-BE49-F238E27FC236}">
                  <a16:creationId xmlns:a16="http://schemas.microsoft.com/office/drawing/2014/main" id="{B8D55E05-4CA8-4905-892D-5A012E6F5FD4}"/>
                </a:ext>
              </a:extLst>
            </p:cNvPr>
            <p:cNvSpPr txBox="1"/>
            <p:nvPr/>
          </p:nvSpPr>
          <p:spPr>
            <a:xfrm>
              <a:off x="82193" y="4926791"/>
              <a:ext cx="380144" cy="261610"/>
            </a:xfrm>
            <a:prstGeom prst="rect">
              <a:avLst/>
            </a:prstGeom>
            <a:noFill/>
            <a:ln w="28575">
              <a:solidFill>
                <a:schemeClr val="tx1">
                  <a:lumMod val="75000"/>
                  <a:lumOff val="25000"/>
                </a:schemeClr>
              </a:solidFill>
            </a:ln>
          </p:spPr>
          <p:txBody>
            <a:bodyPr wrap="square" rtlCol="0">
              <a:spAutoFit/>
            </a:bodyPr>
            <a:lstStyle/>
            <a:p>
              <a:pPr algn="ctr"/>
              <a:r>
                <a:rPr lang="en-GB" sz="1050" dirty="0"/>
                <a:t>P4</a:t>
              </a:r>
            </a:p>
          </p:txBody>
        </p:sp>
        <p:sp>
          <p:nvSpPr>
            <p:cNvPr id="141" name="TextBox 140">
              <a:extLst>
                <a:ext uri="{FF2B5EF4-FFF2-40B4-BE49-F238E27FC236}">
                  <a16:creationId xmlns:a16="http://schemas.microsoft.com/office/drawing/2014/main" id="{00D6F2E5-C360-46C3-BB15-261EAEF4BCF3}"/>
                </a:ext>
              </a:extLst>
            </p:cNvPr>
            <p:cNvSpPr txBox="1"/>
            <p:nvPr/>
          </p:nvSpPr>
          <p:spPr>
            <a:xfrm>
              <a:off x="82193" y="5188401"/>
              <a:ext cx="380144" cy="261610"/>
            </a:xfrm>
            <a:prstGeom prst="rect">
              <a:avLst/>
            </a:prstGeom>
            <a:noFill/>
            <a:ln w="28575">
              <a:solidFill>
                <a:schemeClr val="tx1">
                  <a:lumMod val="75000"/>
                  <a:lumOff val="25000"/>
                </a:schemeClr>
              </a:solidFill>
            </a:ln>
          </p:spPr>
          <p:txBody>
            <a:bodyPr wrap="square" rtlCol="0">
              <a:spAutoFit/>
            </a:bodyPr>
            <a:lstStyle/>
            <a:p>
              <a:pPr algn="ctr"/>
              <a:r>
                <a:rPr lang="en-GB" sz="1050" dirty="0"/>
                <a:t>P5</a:t>
              </a:r>
            </a:p>
          </p:txBody>
        </p:sp>
        <p:sp>
          <p:nvSpPr>
            <p:cNvPr id="142" name="TextBox 141">
              <a:extLst>
                <a:ext uri="{FF2B5EF4-FFF2-40B4-BE49-F238E27FC236}">
                  <a16:creationId xmlns:a16="http://schemas.microsoft.com/office/drawing/2014/main" id="{907D5C84-ABE9-4C1B-BC8E-675600131963}"/>
                </a:ext>
              </a:extLst>
            </p:cNvPr>
            <p:cNvSpPr txBox="1"/>
            <p:nvPr/>
          </p:nvSpPr>
          <p:spPr>
            <a:xfrm>
              <a:off x="82193" y="5450011"/>
              <a:ext cx="380144" cy="261610"/>
            </a:xfrm>
            <a:prstGeom prst="rect">
              <a:avLst/>
            </a:prstGeom>
            <a:noFill/>
            <a:ln w="28575">
              <a:solidFill>
                <a:schemeClr val="tx1">
                  <a:lumMod val="75000"/>
                  <a:lumOff val="25000"/>
                </a:schemeClr>
              </a:solidFill>
            </a:ln>
          </p:spPr>
          <p:txBody>
            <a:bodyPr wrap="square" rtlCol="0">
              <a:spAutoFit/>
            </a:bodyPr>
            <a:lstStyle/>
            <a:p>
              <a:pPr algn="ctr"/>
              <a:r>
                <a:rPr lang="en-GB" sz="1050" dirty="0"/>
                <a:t>P6</a:t>
              </a:r>
            </a:p>
          </p:txBody>
        </p:sp>
        <p:sp>
          <p:nvSpPr>
            <p:cNvPr id="143" name="TextBox 142">
              <a:extLst>
                <a:ext uri="{FF2B5EF4-FFF2-40B4-BE49-F238E27FC236}">
                  <a16:creationId xmlns:a16="http://schemas.microsoft.com/office/drawing/2014/main" id="{F1D19F8C-E0F8-4201-B913-1EA5E4CDA660}"/>
                </a:ext>
              </a:extLst>
            </p:cNvPr>
            <p:cNvSpPr txBox="1"/>
            <p:nvPr/>
          </p:nvSpPr>
          <p:spPr>
            <a:xfrm>
              <a:off x="82193" y="5714831"/>
              <a:ext cx="380144" cy="261610"/>
            </a:xfrm>
            <a:prstGeom prst="rect">
              <a:avLst/>
            </a:prstGeom>
            <a:noFill/>
            <a:ln w="28575">
              <a:solidFill>
                <a:schemeClr val="tx1">
                  <a:lumMod val="75000"/>
                  <a:lumOff val="25000"/>
                </a:schemeClr>
              </a:solidFill>
            </a:ln>
          </p:spPr>
          <p:txBody>
            <a:bodyPr wrap="square" rtlCol="0">
              <a:spAutoFit/>
            </a:bodyPr>
            <a:lstStyle/>
            <a:p>
              <a:pPr algn="ctr"/>
              <a:r>
                <a:rPr lang="en-GB" sz="1050" dirty="0"/>
                <a:t>P7</a:t>
              </a:r>
            </a:p>
          </p:txBody>
        </p:sp>
        <p:sp>
          <p:nvSpPr>
            <p:cNvPr id="144" name="TextBox 143">
              <a:extLst>
                <a:ext uri="{FF2B5EF4-FFF2-40B4-BE49-F238E27FC236}">
                  <a16:creationId xmlns:a16="http://schemas.microsoft.com/office/drawing/2014/main" id="{4BF1C4DF-7BAC-4671-8481-900674B544C7}"/>
                </a:ext>
              </a:extLst>
            </p:cNvPr>
            <p:cNvSpPr txBox="1"/>
            <p:nvPr/>
          </p:nvSpPr>
          <p:spPr>
            <a:xfrm>
              <a:off x="82193" y="5976441"/>
              <a:ext cx="380144" cy="261610"/>
            </a:xfrm>
            <a:prstGeom prst="rect">
              <a:avLst/>
            </a:prstGeom>
            <a:noFill/>
            <a:ln w="28575">
              <a:solidFill>
                <a:schemeClr val="tx1">
                  <a:lumMod val="75000"/>
                  <a:lumOff val="25000"/>
                </a:schemeClr>
              </a:solidFill>
            </a:ln>
          </p:spPr>
          <p:txBody>
            <a:bodyPr wrap="square" rtlCol="0">
              <a:spAutoFit/>
            </a:bodyPr>
            <a:lstStyle/>
            <a:p>
              <a:pPr algn="ctr"/>
              <a:r>
                <a:rPr lang="en-GB" sz="1050" dirty="0"/>
                <a:t>P8</a:t>
              </a:r>
            </a:p>
          </p:txBody>
        </p:sp>
        <p:sp>
          <p:nvSpPr>
            <p:cNvPr id="145" name="TextBox 144">
              <a:extLst>
                <a:ext uri="{FF2B5EF4-FFF2-40B4-BE49-F238E27FC236}">
                  <a16:creationId xmlns:a16="http://schemas.microsoft.com/office/drawing/2014/main" id="{EFEB88DA-6651-457B-ABB5-B602CD3170EB}"/>
                </a:ext>
              </a:extLst>
            </p:cNvPr>
            <p:cNvSpPr txBox="1"/>
            <p:nvPr/>
          </p:nvSpPr>
          <p:spPr>
            <a:xfrm>
              <a:off x="82193" y="6238051"/>
              <a:ext cx="380144" cy="261610"/>
            </a:xfrm>
            <a:prstGeom prst="rect">
              <a:avLst/>
            </a:prstGeom>
            <a:noFill/>
            <a:ln w="28575">
              <a:solidFill>
                <a:schemeClr val="tx1">
                  <a:lumMod val="75000"/>
                  <a:lumOff val="25000"/>
                </a:schemeClr>
              </a:solidFill>
            </a:ln>
          </p:spPr>
          <p:txBody>
            <a:bodyPr wrap="square" rtlCol="0">
              <a:spAutoFit/>
            </a:bodyPr>
            <a:lstStyle/>
            <a:p>
              <a:pPr algn="ctr"/>
              <a:r>
                <a:rPr lang="en-GB" sz="1050" dirty="0"/>
                <a:t>P9</a:t>
              </a:r>
            </a:p>
          </p:txBody>
        </p:sp>
        <p:sp>
          <p:nvSpPr>
            <p:cNvPr id="146" name="TextBox 145">
              <a:extLst>
                <a:ext uri="{FF2B5EF4-FFF2-40B4-BE49-F238E27FC236}">
                  <a16:creationId xmlns:a16="http://schemas.microsoft.com/office/drawing/2014/main" id="{1BC5E10F-2CC5-48E0-9322-F8268F1A3B8F}"/>
                </a:ext>
              </a:extLst>
            </p:cNvPr>
            <p:cNvSpPr txBox="1"/>
            <p:nvPr/>
          </p:nvSpPr>
          <p:spPr>
            <a:xfrm>
              <a:off x="82193" y="6499661"/>
              <a:ext cx="380144" cy="246221"/>
            </a:xfrm>
            <a:prstGeom prst="rect">
              <a:avLst/>
            </a:prstGeom>
            <a:noFill/>
            <a:ln w="28575">
              <a:solidFill>
                <a:schemeClr val="tx1">
                  <a:lumMod val="75000"/>
                  <a:lumOff val="25000"/>
                </a:schemeClr>
              </a:solidFill>
            </a:ln>
          </p:spPr>
          <p:txBody>
            <a:bodyPr wrap="square" rtlCol="0">
              <a:spAutoFit/>
            </a:bodyPr>
            <a:lstStyle/>
            <a:p>
              <a:pPr algn="ctr"/>
              <a:r>
                <a:rPr lang="en-GB" sz="1000" dirty="0"/>
                <a:t>P10</a:t>
              </a:r>
            </a:p>
          </p:txBody>
        </p:sp>
      </p:grpSp>
      <p:grpSp>
        <p:nvGrpSpPr>
          <p:cNvPr id="147" name="Group 146">
            <a:extLst>
              <a:ext uri="{FF2B5EF4-FFF2-40B4-BE49-F238E27FC236}">
                <a16:creationId xmlns:a16="http://schemas.microsoft.com/office/drawing/2014/main" id="{1C90CC63-BF09-4583-81E1-A100FEFEDA1A}"/>
              </a:ext>
            </a:extLst>
          </p:cNvPr>
          <p:cNvGrpSpPr/>
          <p:nvPr/>
        </p:nvGrpSpPr>
        <p:grpSpPr>
          <a:xfrm>
            <a:off x="9039851" y="3843869"/>
            <a:ext cx="452063" cy="2607131"/>
            <a:chOff x="82193" y="4138751"/>
            <a:chExt cx="380144" cy="2607131"/>
          </a:xfrm>
        </p:grpSpPr>
        <p:sp>
          <p:nvSpPr>
            <p:cNvPr id="148" name="TextBox 147">
              <a:extLst>
                <a:ext uri="{FF2B5EF4-FFF2-40B4-BE49-F238E27FC236}">
                  <a16:creationId xmlns:a16="http://schemas.microsoft.com/office/drawing/2014/main" id="{5429DCD2-C0A0-4BC2-8E45-349948EECE7D}"/>
                </a:ext>
              </a:extLst>
            </p:cNvPr>
            <p:cNvSpPr txBox="1"/>
            <p:nvPr/>
          </p:nvSpPr>
          <p:spPr>
            <a:xfrm>
              <a:off x="82193" y="4138751"/>
              <a:ext cx="380144" cy="261610"/>
            </a:xfrm>
            <a:prstGeom prst="rect">
              <a:avLst/>
            </a:prstGeom>
            <a:noFill/>
            <a:ln w="28575">
              <a:solidFill>
                <a:schemeClr val="tx1">
                  <a:lumMod val="75000"/>
                  <a:lumOff val="25000"/>
                </a:schemeClr>
              </a:solidFill>
            </a:ln>
          </p:spPr>
          <p:txBody>
            <a:bodyPr wrap="square" rtlCol="0">
              <a:spAutoFit/>
            </a:bodyPr>
            <a:lstStyle/>
            <a:p>
              <a:pPr algn="ctr"/>
              <a:r>
                <a:rPr lang="en-GB" sz="1050" dirty="0"/>
                <a:t>P1</a:t>
              </a:r>
            </a:p>
          </p:txBody>
        </p:sp>
        <p:sp>
          <p:nvSpPr>
            <p:cNvPr id="149" name="TextBox 148">
              <a:extLst>
                <a:ext uri="{FF2B5EF4-FFF2-40B4-BE49-F238E27FC236}">
                  <a16:creationId xmlns:a16="http://schemas.microsoft.com/office/drawing/2014/main" id="{6EA1EBFD-7633-49A2-8807-B0D8344B0BFF}"/>
                </a:ext>
              </a:extLst>
            </p:cNvPr>
            <p:cNvSpPr txBox="1"/>
            <p:nvPr/>
          </p:nvSpPr>
          <p:spPr>
            <a:xfrm>
              <a:off x="82193" y="4403571"/>
              <a:ext cx="380144" cy="261610"/>
            </a:xfrm>
            <a:prstGeom prst="rect">
              <a:avLst/>
            </a:prstGeom>
            <a:noFill/>
            <a:ln w="28575">
              <a:solidFill>
                <a:schemeClr val="tx1">
                  <a:lumMod val="75000"/>
                  <a:lumOff val="25000"/>
                </a:schemeClr>
              </a:solidFill>
            </a:ln>
          </p:spPr>
          <p:txBody>
            <a:bodyPr wrap="square" rtlCol="0">
              <a:spAutoFit/>
            </a:bodyPr>
            <a:lstStyle/>
            <a:p>
              <a:pPr algn="ctr"/>
              <a:r>
                <a:rPr lang="en-GB" sz="1050" dirty="0"/>
                <a:t>P2</a:t>
              </a:r>
            </a:p>
          </p:txBody>
        </p:sp>
        <p:sp>
          <p:nvSpPr>
            <p:cNvPr id="150" name="TextBox 149">
              <a:extLst>
                <a:ext uri="{FF2B5EF4-FFF2-40B4-BE49-F238E27FC236}">
                  <a16:creationId xmlns:a16="http://schemas.microsoft.com/office/drawing/2014/main" id="{282157FA-6F18-4F7C-9C97-B48B0624F1C0}"/>
                </a:ext>
              </a:extLst>
            </p:cNvPr>
            <p:cNvSpPr txBox="1"/>
            <p:nvPr/>
          </p:nvSpPr>
          <p:spPr>
            <a:xfrm>
              <a:off x="82193" y="4665181"/>
              <a:ext cx="380144" cy="261610"/>
            </a:xfrm>
            <a:prstGeom prst="rect">
              <a:avLst/>
            </a:prstGeom>
            <a:noFill/>
            <a:ln w="28575">
              <a:solidFill>
                <a:schemeClr val="tx1">
                  <a:lumMod val="75000"/>
                  <a:lumOff val="25000"/>
                </a:schemeClr>
              </a:solidFill>
            </a:ln>
          </p:spPr>
          <p:txBody>
            <a:bodyPr wrap="square" rtlCol="0">
              <a:spAutoFit/>
            </a:bodyPr>
            <a:lstStyle/>
            <a:p>
              <a:pPr algn="ctr"/>
              <a:r>
                <a:rPr lang="en-GB" sz="1050" dirty="0"/>
                <a:t>P3</a:t>
              </a:r>
            </a:p>
          </p:txBody>
        </p:sp>
        <p:sp>
          <p:nvSpPr>
            <p:cNvPr id="151" name="TextBox 150">
              <a:extLst>
                <a:ext uri="{FF2B5EF4-FFF2-40B4-BE49-F238E27FC236}">
                  <a16:creationId xmlns:a16="http://schemas.microsoft.com/office/drawing/2014/main" id="{03C23A5D-8DE6-4C13-8D54-18317DC33A8F}"/>
                </a:ext>
              </a:extLst>
            </p:cNvPr>
            <p:cNvSpPr txBox="1"/>
            <p:nvPr/>
          </p:nvSpPr>
          <p:spPr>
            <a:xfrm>
              <a:off x="82193" y="4926791"/>
              <a:ext cx="380144" cy="261610"/>
            </a:xfrm>
            <a:prstGeom prst="rect">
              <a:avLst/>
            </a:prstGeom>
            <a:noFill/>
            <a:ln w="28575">
              <a:solidFill>
                <a:schemeClr val="tx1">
                  <a:lumMod val="75000"/>
                  <a:lumOff val="25000"/>
                </a:schemeClr>
              </a:solidFill>
            </a:ln>
          </p:spPr>
          <p:txBody>
            <a:bodyPr wrap="square" rtlCol="0">
              <a:spAutoFit/>
            </a:bodyPr>
            <a:lstStyle/>
            <a:p>
              <a:pPr algn="ctr"/>
              <a:r>
                <a:rPr lang="en-GB" sz="1050" dirty="0"/>
                <a:t>P4</a:t>
              </a:r>
            </a:p>
          </p:txBody>
        </p:sp>
        <p:sp>
          <p:nvSpPr>
            <p:cNvPr id="152" name="TextBox 151">
              <a:extLst>
                <a:ext uri="{FF2B5EF4-FFF2-40B4-BE49-F238E27FC236}">
                  <a16:creationId xmlns:a16="http://schemas.microsoft.com/office/drawing/2014/main" id="{5DE72869-ADE5-41BC-9BD0-FCEB0406FEC7}"/>
                </a:ext>
              </a:extLst>
            </p:cNvPr>
            <p:cNvSpPr txBox="1"/>
            <p:nvPr/>
          </p:nvSpPr>
          <p:spPr>
            <a:xfrm>
              <a:off x="82193" y="5188401"/>
              <a:ext cx="380144" cy="261610"/>
            </a:xfrm>
            <a:prstGeom prst="rect">
              <a:avLst/>
            </a:prstGeom>
            <a:noFill/>
            <a:ln w="28575">
              <a:solidFill>
                <a:schemeClr val="tx1">
                  <a:lumMod val="75000"/>
                  <a:lumOff val="25000"/>
                </a:schemeClr>
              </a:solidFill>
            </a:ln>
          </p:spPr>
          <p:txBody>
            <a:bodyPr wrap="square" rtlCol="0">
              <a:spAutoFit/>
            </a:bodyPr>
            <a:lstStyle/>
            <a:p>
              <a:pPr algn="ctr"/>
              <a:r>
                <a:rPr lang="en-GB" sz="1050" dirty="0"/>
                <a:t>P5</a:t>
              </a:r>
            </a:p>
          </p:txBody>
        </p:sp>
        <p:sp>
          <p:nvSpPr>
            <p:cNvPr id="153" name="TextBox 152">
              <a:extLst>
                <a:ext uri="{FF2B5EF4-FFF2-40B4-BE49-F238E27FC236}">
                  <a16:creationId xmlns:a16="http://schemas.microsoft.com/office/drawing/2014/main" id="{A312BA70-BCAE-49C7-B409-91F3EC382970}"/>
                </a:ext>
              </a:extLst>
            </p:cNvPr>
            <p:cNvSpPr txBox="1"/>
            <p:nvPr/>
          </p:nvSpPr>
          <p:spPr>
            <a:xfrm>
              <a:off x="82193" y="5450011"/>
              <a:ext cx="380144" cy="261610"/>
            </a:xfrm>
            <a:prstGeom prst="rect">
              <a:avLst/>
            </a:prstGeom>
            <a:noFill/>
            <a:ln w="28575">
              <a:solidFill>
                <a:schemeClr val="tx1">
                  <a:lumMod val="75000"/>
                  <a:lumOff val="25000"/>
                </a:schemeClr>
              </a:solidFill>
            </a:ln>
          </p:spPr>
          <p:txBody>
            <a:bodyPr wrap="square" rtlCol="0">
              <a:spAutoFit/>
            </a:bodyPr>
            <a:lstStyle/>
            <a:p>
              <a:pPr algn="ctr"/>
              <a:r>
                <a:rPr lang="en-GB" sz="1050" dirty="0"/>
                <a:t>P6</a:t>
              </a:r>
            </a:p>
          </p:txBody>
        </p:sp>
        <p:sp>
          <p:nvSpPr>
            <p:cNvPr id="154" name="TextBox 153">
              <a:extLst>
                <a:ext uri="{FF2B5EF4-FFF2-40B4-BE49-F238E27FC236}">
                  <a16:creationId xmlns:a16="http://schemas.microsoft.com/office/drawing/2014/main" id="{660DBCFC-D713-4C35-87AF-7E7120CE32BA}"/>
                </a:ext>
              </a:extLst>
            </p:cNvPr>
            <p:cNvSpPr txBox="1"/>
            <p:nvPr/>
          </p:nvSpPr>
          <p:spPr>
            <a:xfrm>
              <a:off x="82193" y="5714831"/>
              <a:ext cx="380144" cy="261610"/>
            </a:xfrm>
            <a:prstGeom prst="rect">
              <a:avLst/>
            </a:prstGeom>
            <a:noFill/>
            <a:ln w="28575">
              <a:solidFill>
                <a:schemeClr val="tx1">
                  <a:lumMod val="75000"/>
                  <a:lumOff val="25000"/>
                </a:schemeClr>
              </a:solidFill>
            </a:ln>
          </p:spPr>
          <p:txBody>
            <a:bodyPr wrap="square" rtlCol="0">
              <a:spAutoFit/>
            </a:bodyPr>
            <a:lstStyle/>
            <a:p>
              <a:pPr algn="ctr"/>
              <a:r>
                <a:rPr lang="en-GB" sz="1050" dirty="0"/>
                <a:t>P7</a:t>
              </a:r>
            </a:p>
          </p:txBody>
        </p:sp>
        <p:sp>
          <p:nvSpPr>
            <p:cNvPr id="155" name="TextBox 154">
              <a:extLst>
                <a:ext uri="{FF2B5EF4-FFF2-40B4-BE49-F238E27FC236}">
                  <a16:creationId xmlns:a16="http://schemas.microsoft.com/office/drawing/2014/main" id="{4D462D4A-DB70-409C-B033-85904F265622}"/>
                </a:ext>
              </a:extLst>
            </p:cNvPr>
            <p:cNvSpPr txBox="1"/>
            <p:nvPr/>
          </p:nvSpPr>
          <p:spPr>
            <a:xfrm>
              <a:off x="82193" y="5976441"/>
              <a:ext cx="380144" cy="261610"/>
            </a:xfrm>
            <a:prstGeom prst="rect">
              <a:avLst/>
            </a:prstGeom>
            <a:noFill/>
            <a:ln w="28575">
              <a:solidFill>
                <a:schemeClr val="tx1">
                  <a:lumMod val="75000"/>
                  <a:lumOff val="25000"/>
                </a:schemeClr>
              </a:solidFill>
            </a:ln>
          </p:spPr>
          <p:txBody>
            <a:bodyPr wrap="square" rtlCol="0">
              <a:spAutoFit/>
            </a:bodyPr>
            <a:lstStyle/>
            <a:p>
              <a:pPr algn="ctr"/>
              <a:r>
                <a:rPr lang="en-GB" sz="1050" dirty="0"/>
                <a:t>P8</a:t>
              </a:r>
            </a:p>
          </p:txBody>
        </p:sp>
        <p:sp>
          <p:nvSpPr>
            <p:cNvPr id="156" name="TextBox 155">
              <a:extLst>
                <a:ext uri="{FF2B5EF4-FFF2-40B4-BE49-F238E27FC236}">
                  <a16:creationId xmlns:a16="http://schemas.microsoft.com/office/drawing/2014/main" id="{32455551-D142-4DF3-95F9-D2ECABAEB218}"/>
                </a:ext>
              </a:extLst>
            </p:cNvPr>
            <p:cNvSpPr txBox="1"/>
            <p:nvPr/>
          </p:nvSpPr>
          <p:spPr>
            <a:xfrm>
              <a:off x="82193" y="6238051"/>
              <a:ext cx="380144" cy="261610"/>
            </a:xfrm>
            <a:prstGeom prst="rect">
              <a:avLst/>
            </a:prstGeom>
            <a:noFill/>
            <a:ln w="28575">
              <a:solidFill>
                <a:schemeClr val="tx1">
                  <a:lumMod val="75000"/>
                  <a:lumOff val="25000"/>
                </a:schemeClr>
              </a:solidFill>
            </a:ln>
          </p:spPr>
          <p:txBody>
            <a:bodyPr wrap="square" rtlCol="0">
              <a:spAutoFit/>
            </a:bodyPr>
            <a:lstStyle/>
            <a:p>
              <a:pPr algn="ctr"/>
              <a:r>
                <a:rPr lang="en-GB" sz="1050" dirty="0"/>
                <a:t>P9</a:t>
              </a:r>
            </a:p>
          </p:txBody>
        </p:sp>
        <p:sp>
          <p:nvSpPr>
            <p:cNvPr id="157" name="TextBox 156">
              <a:extLst>
                <a:ext uri="{FF2B5EF4-FFF2-40B4-BE49-F238E27FC236}">
                  <a16:creationId xmlns:a16="http://schemas.microsoft.com/office/drawing/2014/main" id="{3233C407-C465-4899-89DD-2129AFB97EA5}"/>
                </a:ext>
              </a:extLst>
            </p:cNvPr>
            <p:cNvSpPr txBox="1"/>
            <p:nvPr/>
          </p:nvSpPr>
          <p:spPr>
            <a:xfrm>
              <a:off x="82193" y="6499661"/>
              <a:ext cx="380144" cy="246221"/>
            </a:xfrm>
            <a:prstGeom prst="rect">
              <a:avLst/>
            </a:prstGeom>
            <a:noFill/>
            <a:ln w="28575">
              <a:solidFill>
                <a:schemeClr val="tx1">
                  <a:lumMod val="75000"/>
                  <a:lumOff val="25000"/>
                </a:schemeClr>
              </a:solidFill>
            </a:ln>
          </p:spPr>
          <p:txBody>
            <a:bodyPr wrap="square" rtlCol="0">
              <a:spAutoFit/>
            </a:bodyPr>
            <a:lstStyle/>
            <a:p>
              <a:pPr algn="ctr"/>
              <a:r>
                <a:rPr lang="en-GB" sz="1000" dirty="0"/>
                <a:t>P10</a:t>
              </a:r>
            </a:p>
          </p:txBody>
        </p:sp>
      </p:grpSp>
      <p:grpSp>
        <p:nvGrpSpPr>
          <p:cNvPr id="158" name="Group 157">
            <a:extLst>
              <a:ext uri="{FF2B5EF4-FFF2-40B4-BE49-F238E27FC236}">
                <a16:creationId xmlns:a16="http://schemas.microsoft.com/office/drawing/2014/main" id="{383FB5B8-90C6-4150-A99A-187C9EEE5CDF}"/>
              </a:ext>
            </a:extLst>
          </p:cNvPr>
          <p:cNvGrpSpPr/>
          <p:nvPr/>
        </p:nvGrpSpPr>
        <p:grpSpPr>
          <a:xfrm>
            <a:off x="10076317" y="3872820"/>
            <a:ext cx="452063" cy="2607131"/>
            <a:chOff x="82193" y="4138751"/>
            <a:chExt cx="380144" cy="2607131"/>
          </a:xfrm>
        </p:grpSpPr>
        <p:sp>
          <p:nvSpPr>
            <p:cNvPr id="159" name="TextBox 158">
              <a:extLst>
                <a:ext uri="{FF2B5EF4-FFF2-40B4-BE49-F238E27FC236}">
                  <a16:creationId xmlns:a16="http://schemas.microsoft.com/office/drawing/2014/main" id="{71F298AC-1C9B-4BFD-8C79-31BE387CC1A7}"/>
                </a:ext>
              </a:extLst>
            </p:cNvPr>
            <p:cNvSpPr txBox="1"/>
            <p:nvPr/>
          </p:nvSpPr>
          <p:spPr>
            <a:xfrm>
              <a:off x="82193" y="4138751"/>
              <a:ext cx="380144" cy="261610"/>
            </a:xfrm>
            <a:prstGeom prst="rect">
              <a:avLst/>
            </a:prstGeom>
            <a:noFill/>
            <a:ln w="28575">
              <a:solidFill>
                <a:schemeClr val="tx1">
                  <a:lumMod val="75000"/>
                  <a:lumOff val="25000"/>
                </a:schemeClr>
              </a:solidFill>
            </a:ln>
          </p:spPr>
          <p:txBody>
            <a:bodyPr wrap="square" rtlCol="0">
              <a:spAutoFit/>
            </a:bodyPr>
            <a:lstStyle/>
            <a:p>
              <a:pPr algn="ctr"/>
              <a:r>
                <a:rPr lang="en-GB" sz="1050" dirty="0"/>
                <a:t>P1</a:t>
              </a:r>
            </a:p>
          </p:txBody>
        </p:sp>
        <p:sp>
          <p:nvSpPr>
            <p:cNvPr id="160" name="TextBox 159">
              <a:extLst>
                <a:ext uri="{FF2B5EF4-FFF2-40B4-BE49-F238E27FC236}">
                  <a16:creationId xmlns:a16="http://schemas.microsoft.com/office/drawing/2014/main" id="{1EDA513E-9707-480E-BFED-C519554529CC}"/>
                </a:ext>
              </a:extLst>
            </p:cNvPr>
            <p:cNvSpPr txBox="1"/>
            <p:nvPr/>
          </p:nvSpPr>
          <p:spPr>
            <a:xfrm>
              <a:off x="82193" y="4403571"/>
              <a:ext cx="380144" cy="261610"/>
            </a:xfrm>
            <a:prstGeom prst="rect">
              <a:avLst/>
            </a:prstGeom>
            <a:noFill/>
            <a:ln w="28575">
              <a:solidFill>
                <a:schemeClr val="tx1">
                  <a:lumMod val="75000"/>
                  <a:lumOff val="25000"/>
                </a:schemeClr>
              </a:solidFill>
            </a:ln>
          </p:spPr>
          <p:txBody>
            <a:bodyPr wrap="square" rtlCol="0">
              <a:spAutoFit/>
            </a:bodyPr>
            <a:lstStyle/>
            <a:p>
              <a:pPr algn="ctr"/>
              <a:r>
                <a:rPr lang="en-GB" sz="1050" dirty="0"/>
                <a:t>P2</a:t>
              </a:r>
            </a:p>
          </p:txBody>
        </p:sp>
        <p:sp>
          <p:nvSpPr>
            <p:cNvPr id="161" name="TextBox 160">
              <a:extLst>
                <a:ext uri="{FF2B5EF4-FFF2-40B4-BE49-F238E27FC236}">
                  <a16:creationId xmlns:a16="http://schemas.microsoft.com/office/drawing/2014/main" id="{34B621C4-CD12-4DFA-BEA8-869E8E6282AE}"/>
                </a:ext>
              </a:extLst>
            </p:cNvPr>
            <p:cNvSpPr txBox="1"/>
            <p:nvPr/>
          </p:nvSpPr>
          <p:spPr>
            <a:xfrm>
              <a:off x="82193" y="4665181"/>
              <a:ext cx="380144" cy="261610"/>
            </a:xfrm>
            <a:prstGeom prst="rect">
              <a:avLst/>
            </a:prstGeom>
            <a:noFill/>
            <a:ln w="28575">
              <a:solidFill>
                <a:schemeClr val="tx1">
                  <a:lumMod val="75000"/>
                  <a:lumOff val="25000"/>
                </a:schemeClr>
              </a:solidFill>
            </a:ln>
          </p:spPr>
          <p:txBody>
            <a:bodyPr wrap="square" rtlCol="0">
              <a:spAutoFit/>
            </a:bodyPr>
            <a:lstStyle/>
            <a:p>
              <a:pPr algn="ctr"/>
              <a:r>
                <a:rPr lang="en-GB" sz="1050" dirty="0"/>
                <a:t>P3</a:t>
              </a:r>
            </a:p>
          </p:txBody>
        </p:sp>
        <p:sp>
          <p:nvSpPr>
            <p:cNvPr id="162" name="TextBox 161">
              <a:extLst>
                <a:ext uri="{FF2B5EF4-FFF2-40B4-BE49-F238E27FC236}">
                  <a16:creationId xmlns:a16="http://schemas.microsoft.com/office/drawing/2014/main" id="{DBEB8C84-766B-4033-B4F5-EC2C3782269C}"/>
                </a:ext>
              </a:extLst>
            </p:cNvPr>
            <p:cNvSpPr txBox="1"/>
            <p:nvPr/>
          </p:nvSpPr>
          <p:spPr>
            <a:xfrm>
              <a:off x="82193" y="4926791"/>
              <a:ext cx="380144" cy="261610"/>
            </a:xfrm>
            <a:prstGeom prst="rect">
              <a:avLst/>
            </a:prstGeom>
            <a:noFill/>
            <a:ln w="28575">
              <a:solidFill>
                <a:schemeClr val="tx1">
                  <a:lumMod val="75000"/>
                  <a:lumOff val="25000"/>
                </a:schemeClr>
              </a:solidFill>
            </a:ln>
          </p:spPr>
          <p:txBody>
            <a:bodyPr wrap="square" rtlCol="0">
              <a:spAutoFit/>
            </a:bodyPr>
            <a:lstStyle/>
            <a:p>
              <a:pPr algn="ctr"/>
              <a:r>
                <a:rPr lang="en-GB" sz="1050" dirty="0"/>
                <a:t>P4</a:t>
              </a:r>
            </a:p>
          </p:txBody>
        </p:sp>
        <p:sp>
          <p:nvSpPr>
            <p:cNvPr id="163" name="TextBox 162">
              <a:extLst>
                <a:ext uri="{FF2B5EF4-FFF2-40B4-BE49-F238E27FC236}">
                  <a16:creationId xmlns:a16="http://schemas.microsoft.com/office/drawing/2014/main" id="{4F956DBD-FC74-4477-B470-6F0FF8C9689C}"/>
                </a:ext>
              </a:extLst>
            </p:cNvPr>
            <p:cNvSpPr txBox="1"/>
            <p:nvPr/>
          </p:nvSpPr>
          <p:spPr>
            <a:xfrm>
              <a:off x="82193" y="5188401"/>
              <a:ext cx="380144" cy="261610"/>
            </a:xfrm>
            <a:prstGeom prst="rect">
              <a:avLst/>
            </a:prstGeom>
            <a:noFill/>
            <a:ln w="28575">
              <a:solidFill>
                <a:schemeClr val="tx1">
                  <a:lumMod val="75000"/>
                  <a:lumOff val="25000"/>
                </a:schemeClr>
              </a:solidFill>
            </a:ln>
          </p:spPr>
          <p:txBody>
            <a:bodyPr wrap="square" rtlCol="0">
              <a:spAutoFit/>
            </a:bodyPr>
            <a:lstStyle/>
            <a:p>
              <a:pPr algn="ctr"/>
              <a:r>
                <a:rPr lang="en-GB" sz="1050" dirty="0"/>
                <a:t>P5</a:t>
              </a:r>
            </a:p>
          </p:txBody>
        </p:sp>
        <p:sp>
          <p:nvSpPr>
            <p:cNvPr id="164" name="TextBox 163">
              <a:extLst>
                <a:ext uri="{FF2B5EF4-FFF2-40B4-BE49-F238E27FC236}">
                  <a16:creationId xmlns:a16="http://schemas.microsoft.com/office/drawing/2014/main" id="{541ED61C-2305-4D54-8C24-8C7DD0E0BAE0}"/>
                </a:ext>
              </a:extLst>
            </p:cNvPr>
            <p:cNvSpPr txBox="1"/>
            <p:nvPr/>
          </p:nvSpPr>
          <p:spPr>
            <a:xfrm>
              <a:off x="82193" y="5450011"/>
              <a:ext cx="380144" cy="261610"/>
            </a:xfrm>
            <a:prstGeom prst="rect">
              <a:avLst/>
            </a:prstGeom>
            <a:noFill/>
            <a:ln w="28575">
              <a:solidFill>
                <a:schemeClr val="tx1">
                  <a:lumMod val="75000"/>
                  <a:lumOff val="25000"/>
                </a:schemeClr>
              </a:solidFill>
            </a:ln>
          </p:spPr>
          <p:txBody>
            <a:bodyPr wrap="square" rtlCol="0">
              <a:spAutoFit/>
            </a:bodyPr>
            <a:lstStyle/>
            <a:p>
              <a:pPr algn="ctr"/>
              <a:r>
                <a:rPr lang="en-GB" sz="1050" dirty="0"/>
                <a:t>P6</a:t>
              </a:r>
            </a:p>
          </p:txBody>
        </p:sp>
        <p:sp>
          <p:nvSpPr>
            <p:cNvPr id="165" name="TextBox 164">
              <a:extLst>
                <a:ext uri="{FF2B5EF4-FFF2-40B4-BE49-F238E27FC236}">
                  <a16:creationId xmlns:a16="http://schemas.microsoft.com/office/drawing/2014/main" id="{C2BFA752-7C0A-474D-BFCB-27F289A3B0A1}"/>
                </a:ext>
              </a:extLst>
            </p:cNvPr>
            <p:cNvSpPr txBox="1"/>
            <p:nvPr/>
          </p:nvSpPr>
          <p:spPr>
            <a:xfrm>
              <a:off x="82193" y="5714831"/>
              <a:ext cx="380144" cy="261610"/>
            </a:xfrm>
            <a:prstGeom prst="rect">
              <a:avLst/>
            </a:prstGeom>
            <a:noFill/>
            <a:ln w="28575">
              <a:solidFill>
                <a:schemeClr val="tx1">
                  <a:lumMod val="75000"/>
                  <a:lumOff val="25000"/>
                </a:schemeClr>
              </a:solidFill>
            </a:ln>
          </p:spPr>
          <p:txBody>
            <a:bodyPr wrap="square" rtlCol="0">
              <a:spAutoFit/>
            </a:bodyPr>
            <a:lstStyle/>
            <a:p>
              <a:pPr algn="ctr"/>
              <a:r>
                <a:rPr lang="en-GB" sz="1050" dirty="0"/>
                <a:t>P7</a:t>
              </a:r>
            </a:p>
          </p:txBody>
        </p:sp>
        <p:sp>
          <p:nvSpPr>
            <p:cNvPr id="166" name="TextBox 165">
              <a:extLst>
                <a:ext uri="{FF2B5EF4-FFF2-40B4-BE49-F238E27FC236}">
                  <a16:creationId xmlns:a16="http://schemas.microsoft.com/office/drawing/2014/main" id="{EB07E469-EEDD-4D31-BD6B-95BB9266BD6C}"/>
                </a:ext>
              </a:extLst>
            </p:cNvPr>
            <p:cNvSpPr txBox="1"/>
            <p:nvPr/>
          </p:nvSpPr>
          <p:spPr>
            <a:xfrm>
              <a:off x="82193" y="5976441"/>
              <a:ext cx="380144" cy="261610"/>
            </a:xfrm>
            <a:prstGeom prst="rect">
              <a:avLst/>
            </a:prstGeom>
            <a:noFill/>
            <a:ln w="28575">
              <a:solidFill>
                <a:schemeClr val="tx1">
                  <a:lumMod val="75000"/>
                  <a:lumOff val="25000"/>
                </a:schemeClr>
              </a:solidFill>
            </a:ln>
          </p:spPr>
          <p:txBody>
            <a:bodyPr wrap="square" rtlCol="0">
              <a:spAutoFit/>
            </a:bodyPr>
            <a:lstStyle/>
            <a:p>
              <a:pPr algn="ctr"/>
              <a:r>
                <a:rPr lang="en-GB" sz="1050" dirty="0"/>
                <a:t>P8</a:t>
              </a:r>
            </a:p>
          </p:txBody>
        </p:sp>
        <p:sp>
          <p:nvSpPr>
            <p:cNvPr id="167" name="TextBox 166">
              <a:extLst>
                <a:ext uri="{FF2B5EF4-FFF2-40B4-BE49-F238E27FC236}">
                  <a16:creationId xmlns:a16="http://schemas.microsoft.com/office/drawing/2014/main" id="{0B79B9C8-65F5-4074-AB12-4A6CC946CB47}"/>
                </a:ext>
              </a:extLst>
            </p:cNvPr>
            <p:cNvSpPr txBox="1"/>
            <p:nvPr/>
          </p:nvSpPr>
          <p:spPr>
            <a:xfrm>
              <a:off x="82193" y="6238051"/>
              <a:ext cx="380144" cy="261610"/>
            </a:xfrm>
            <a:prstGeom prst="rect">
              <a:avLst/>
            </a:prstGeom>
            <a:noFill/>
            <a:ln w="28575">
              <a:solidFill>
                <a:schemeClr val="tx1">
                  <a:lumMod val="75000"/>
                  <a:lumOff val="25000"/>
                </a:schemeClr>
              </a:solidFill>
            </a:ln>
          </p:spPr>
          <p:txBody>
            <a:bodyPr wrap="square" rtlCol="0">
              <a:spAutoFit/>
            </a:bodyPr>
            <a:lstStyle/>
            <a:p>
              <a:pPr algn="ctr"/>
              <a:r>
                <a:rPr lang="en-GB" sz="1050" dirty="0"/>
                <a:t>P9</a:t>
              </a:r>
            </a:p>
          </p:txBody>
        </p:sp>
        <p:sp>
          <p:nvSpPr>
            <p:cNvPr id="168" name="TextBox 167">
              <a:extLst>
                <a:ext uri="{FF2B5EF4-FFF2-40B4-BE49-F238E27FC236}">
                  <a16:creationId xmlns:a16="http://schemas.microsoft.com/office/drawing/2014/main" id="{43EABC76-F1B9-4364-BBD4-CB416DA56A73}"/>
                </a:ext>
              </a:extLst>
            </p:cNvPr>
            <p:cNvSpPr txBox="1"/>
            <p:nvPr/>
          </p:nvSpPr>
          <p:spPr>
            <a:xfrm>
              <a:off x="82193" y="6499661"/>
              <a:ext cx="380144" cy="246221"/>
            </a:xfrm>
            <a:prstGeom prst="rect">
              <a:avLst/>
            </a:prstGeom>
            <a:noFill/>
            <a:ln w="28575">
              <a:solidFill>
                <a:schemeClr val="tx1">
                  <a:lumMod val="75000"/>
                  <a:lumOff val="25000"/>
                </a:schemeClr>
              </a:solidFill>
            </a:ln>
          </p:spPr>
          <p:txBody>
            <a:bodyPr wrap="square" rtlCol="0">
              <a:spAutoFit/>
            </a:bodyPr>
            <a:lstStyle/>
            <a:p>
              <a:pPr algn="ctr"/>
              <a:r>
                <a:rPr lang="en-GB" sz="1000" dirty="0"/>
                <a:t>P10</a:t>
              </a:r>
            </a:p>
          </p:txBody>
        </p:sp>
      </p:grpSp>
      <p:grpSp>
        <p:nvGrpSpPr>
          <p:cNvPr id="169" name="Group 168">
            <a:extLst>
              <a:ext uri="{FF2B5EF4-FFF2-40B4-BE49-F238E27FC236}">
                <a16:creationId xmlns:a16="http://schemas.microsoft.com/office/drawing/2014/main" id="{35F01226-45A2-46F5-B943-2159E570C90A}"/>
              </a:ext>
            </a:extLst>
          </p:cNvPr>
          <p:cNvGrpSpPr/>
          <p:nvPr/>
        </p:nvGrpSpPr>
        <p:grpSpPr>
          <a:xfrm>
            <a:off x="11212468" y="3885744"/>
            <a:ext cx="452063" cy="2607131"/>
            <a:chOff x="82193" y="4138751"/>
            <a:chExt cx="380144" cy="2607131"/>
          </a:xfrm>
        </p:grpSpPr>
        <p:sp>
          <p:nvSpPr>
            <p:cNvPr id="170" name="TextBox 169">
              <a:extLst>
                <a:ext uri="{FF2B5EF4-FFF2-40B4-BE49-F238E27FC236}">
                  <a16:creationId xmlns:a16="http://schemas.microsoft.com/office/drawing/2014/main" id="{14BE9280-6A30-4126-A116-2CA451F36028}"/>
                </a:ext>
              </a:extLst>
            </p:cNvPr>
            <p:cNvSpPr txBox="1"/>
            <p:nvPr/>
          </p:nvSpPr>
          <p:spPr>
            <a:xfrm>
              <a:off x="82193" y="4138751"/>
              <a:ext cx="380144" cy="261610"/>
            </a:xfrm>
            <a:prstGeom prst="rect">
              <a:avLst/>
            </a:prstGeom>
            <a:noFill/>
            <a:ln w="28575">
              <a:solidFill>
                <a:schemeClr val="tx1">
                  <a:lumMod val="75000"/>
                  <a:lumOff val="25000"/>
                </a:schemeClr>
              </a:solidFill>
            </a:ln>
          </p:spPr>
          <p:txBody>
            <a:bodyPr wrap="square" rtlCol="0">
              <a:spAutoFit/>
            </a:bodyPr>
            <a:lstStyle/>
            <a:p>
              <a:pPr algn="ctr"/>
              <a:r>
                <a:rPr lang="en-GB" sz="1050" dirty="0"/>
                <a:t>P1</a:t>
              </a:r>
            </a:p>
          </p:txBody>
        </p:sp>
        <p:sp>
          <p:nvSpPr>
            <p:cNvPr id="171" name="TextBox 170">
              <a:extLst>
                <a:ext uri="{FF2B5EF4-FFF2-40B4-BE49-F238E27FC236}">
                  <a16:creationId xmlns:a16="http://schemas.microsoft.com/office/drawing/2014/main" id="{3164D732-5E50-4E0D-B114-47358D0A5FEC}"/>
                </a:ext>
              </a:extLst>
            </p:cNvPr>
            <p:cNvSpPr txBox="1"/>
            <p:nvPr/>
          </p:nvSpPr>
          <p:spPr>
            <a:xfrm>
              <a:off x="82193" y="4403571"/>
              <a:ext cx="380144" cy="261610"/>
            </a:xfrm>
            <a:prstGeom prst="rect">
              <a:avLst/>
            </a:prstGeom>
            <a:noFill/>
            <a:ln w="28575">
              <a:solidFill>
                <a:schemeClr val="tx1">
                  <a:lumMod val="75000"/>
                  <a:lumOff val="25000"/>
                </a:schemeClr>
              </a:solidFill>
            </a:ln>
          </p:spPr>
          <p:txBody>
            <a:bodyPr wrap="square" rtlCol="0">
              <a:spAutoFit/>
            </a:bodyPr>
            <a:lstStyle/>
            <a:p>
              <a:pPr algn="ctr"/>
              <a:r>
                <a:rPr lang="en-GB" sz="1050" dirty="0"/>
                <a:t>P2</a:t>
              </a:r>
            </a:p>
          </p:txBody>
        </p:sp>
        <p:sp>
          <p:nvSpPr>
            <p:cNvPr id="172" name="TextBox 171">
              <a:extLst>
                <a:ext uri="{FF2B5EF4-FFF2-40B4-BE49-F238E27FC236}">
                  <a16:creationId xmlns:a16="http://schemas.microsoft.com/office/drawing/2014/main" id="{01355BC3-919D-43C8-A204-5AA92062FD9D}"/>
                </a:ext>
              </a:extLst>
            </p:cNvPr>
            <p:cNvSpPr txBox="1"/>
            <p:nvPr/>
          </p:nvSpPr>
          <p:spPr>
            <a:xfrm>
              <a:off x="82193" y="4665181"/>
              <a:ext cx="380144" cy="261610"/>
            </a:xfrm>
            <a:prstGeom prst="rect">
              <a:avLst/>
            </a:prstGeom>
            <a:noFill/>
            <a:ln w="28575">
              <a:solidFill>
                <a:schemeClr val="tx1">
                  <a:lumMod val="75000"/>
                  <a:lumOff val="25000"/>
                </a:schemeClr>
              </a:solidFill>
            </a:ln>
          </p:spPr>
          <p:txBody>
            <a:bodyPr wrap="square" rtlCol="0">
              <a:spAutoFit/>
            </a:bodyPr>
            <a:lstStyle/>
            <a:p>
              <a:pPr algn="ctr"/>
              <a:r>
                <a:rPr lang="en-GB" sz="1050" dirty="0"/>
                <a:t>P3</a:t>
              </a:r>
            </a:p>
          </p:txBody>
        </p:sp>
        <p:sp>
          <p:nvSpPr>
            <p:cNvPr id="173" name="TextBox 172">
              <a:extLst>
                <a:ext uri="{FF2B5EF4-FFF2-40B4-BE49-F238E27FC236}">
                  <a16:creationId xmlns:a16="http://schemas.microsoft.com/office/drawing/2014/main" id="{39F8BC2B-D2E0-42AD-B6BD-6C283FFA1ACE}"/>
                </a:ext>
              </a:extLst>
            </p:cNvPr>
            <p:cNvSpPr txBox="1"/>
            <p:nvPr/>
          </p:nvSpPr>
          <p:spPr>
            <a:xfrm>
              <a:off x="82193" y="4926791"/>
              <a:ext cx="380144" cy="261610"/>
            </a:xfrm>
            <a:prstGeom prst="rect">
              <a:avLst/>
            </a:prstGeom>
            <a:noFill/>
            <a:ln w="28575">
              <a:solidFill>
                <a:schemeClr val="tx1">
                  <a:lumMod val="75000"/>
                  <a:lumOff val="25000"/>
                </a:schemeClr>
              </a:solidFill>
            </a:ln>
          </p:spPr>
          <p:txBody>
            <a:bodyPr wrap="square" rtlCol="0">
              <a:spAutoFit/>
            </a:bodyPr>
            <a:lstStyle/>
            <a:p>
              <a:pPr algn="ctr"/>
              <a:r>
                <a:rPr lang="en-GB" sz="1050" dirty="0"/>
                <a:t>P4</a:t>
              </a:r>
            </a:p>
          </p:txBody>
        </p:sp>
        <p:sp>
          <p:nvSpPr>
            <p:cNvPr id="174" name="TextBox 173">
              <a:extLst>
                <a:ext uri="{FF2B5EF4-FFF2-40B4-BE49-F238E27FC236}">
                  <a16:creationId xmlns:a16="http://schemas.microsoft.com/office/drawing/2014/main" id="{4B064F49-D43C-4744-983D-A822742C541A}"/>
                </a:ext>
              </a:extLst>
            </p:cNvPr>
            <p:cNvSpPr txBox="1"/>
            <p:nvPr/>
          </p:nvSpPr>
          <p:spPr>
            <a:xfrm>
              <a:off x="82193" y="5188401"/>
              <a:ext cx="380144" cy="261610"/>
            </a:xfrm>
            <a:prstGeom prst="rect">
              <a:avLst/>
            </a:prstGeom>
            <a:noFill/>
            <a:ln w="28575">
              <a:solidFill>
                <a:schemeClr val="tx1">
                  <a:lumMod val="75000"/>
                  <a:lumOff val="25000"/>
                </a:schemeClr>
              </a:solidFill>
            </a:ln>
          </p:spPr>
          <p:txBody>
            <a:bodyPr wrap="square" rtlCol="0">
              <a:spAutoFit/>
            </a:bodyPr>
            <a:lstStyle/>
            <a:p>
              <a:pPr algn="ctr"/>
              <a:r>
                <a:rPr lang="en-GB" sz="1050" dirty="0"/>
                <a:t>P5</a:t>
              </a:r>
            </a:p>
          </p:txBody>
        </p:sp>
        <p:sp>
          <p:nvSpPr>
            <p:cNvPr id="175" name="TextBox 174">
              <a:extLst>
                <a:ext uri="{FF2B5EF4-FFF2-40B4-BE49-F238E27FC236}">
                  <a16:creationId xmlns:a16="http://schemas.microsoft.com/office/drawing/2014/main" id="{6D9E5457-0684-429F-980F-25FA3EC90099}"/>
                </a:ext>
              </a:extLst>
            </p:cNvPr>
            <p:cNvSpPr txBox="1"/>
            <p:nvPr/>
          </p:nvSpPr>
          <p:spPr>
            <a:xfrm>
              <a:off x="82193" y="5450011"/>
              <a:ext cx="380144" cy="261610"/>
            </a:xfrm>
            <a:prstGeom prst="rect">
              <a:avLst/>
            </a:prstGeom>
            <a:noFill/>
            <a:ln w="28575">
              <a:solidFill>
                <a:schemeClr val="tx1">
                  <a:lumMod val="75000"/>
                  <a:lumOff val="25000"/>
                </a:schemeClr>
              </a:solidFill>
            </a:ln>
          </p:spPr>
          <p:txBody>
            <a:bodyPr wrap="square" rtlCol="0">
              <a:spAutoFit/>
            </a:bodyPr>
            <a:lstStyle/>
            <a:p>
              <a:pPr algn="ctr"/>
              <a:r>
                <a:rPr lang="en-GB" sz="1050" dirty="0"/>
                <a:t>P6</a:t>
              </a:r>
            </a:p>
          </p:txBody>
        </p:sp>
        <p:sp>
          <p:nvSpPr>
            <p:cNvPr id="176" name="TextBox 175">
              <a:extLst>
                <a:ext uri="{FF2B5EF4-FFF2-40B4-BE49-F238E27FC236}">
                  <a16:creationId xmlns:a16="http://schemas.microsoft.com/office/drawing/2014/main" id="{BD045DCD-64E3-4000-9040-C16BB9302137}"/>
                </a:ext>
              </a:extLst>
            </p:cNvPr>
            <p:cNvSpPr txBox="1"/>
            <p:nvPr/>
          </p:nvSpPr>
          <p:spPr>
            <a:xfrm>
              <a:off x="82193" y="5714831"/>
              <a:ext cx="380144" cy="261610"/>
            </a:xfrm>
            <a:prstGeom prst="rect">
              <a:avLst/>
            </a:prstGeom>
            <a:noFill/>
            <a:ln w="28575">
              <a:solidFill>
                <a:schemeClr val="tx1">
                  <a:lumMod val="75000"/>
                  <a:lumOff val="25000"/>
                </a:schemeClr>
              </a:solidFill>
            </a:ln>
          </p:spPr>
          <p:txBody>
            <a:bodyPr wrap="square" rtlCol="0">
              <a:spAutoFit/>
            </a:bodyPr>
            <a:lstStyle/>
            <a:p>
              <a:pPr algn="ctr"/>
              <a:r>
                <a:rPr lang="en-GB" sz="1050" dirty="0"/>
                <a:t>P7</a:t>
              </a:r>
            </a:p>
          </p:txBody>
        </p:sp>
        <p:sp>
          <p:nvSpPr>
            <p:cNvPr id="177" name="TextBox 176">
              <a:extLst>
                <a:ext uri="{FF2B5EF4-FFF2-40B4-BE49-F238E27FC236}">
                  <a16:creationId xmlns:a16="http://schemas.microsoft.com/office/drawing/2014/main" id="{E5212CB3-C8C8-4F42-B7EC-6BBD829FA5BA}"/>
                </a:ext>
              </a:extLst>
            </p:cNvPr>
            <p:cNvSpPr txBox="1"/>
            <p:nvPr/>
          </p:nvSpPr>
          <p:spPr>
            <a:xfrm>
              <a:off x="82193" y="5976441"/>
              <a:ext cx="380144" cy="261610"/>
            </a:xfrm>
            <a:prstGeom prst="rect">
              <a:avLst/>
            </a:prstGeom>
            <a:noFill/>
            <a:ln w="28575">
              <a:solidFill>
                <a:schemeClr val="tx1">
                  <a:lumMod val="75000"/>
                  <a:lumOff val="25000"/>
                </a:schemeClr>
              </a:solidFill>
            </a:ln>
          </p:spPr>
          <p:txBody>
            <a:bodyPr wrap="square" rtlCol="0">
              <a:spAutoFit/>
            </a:bodyPr>
            <a:lstStyle/>
            <a:p>
              <a:pPr algn="ctr"/>
              <a:r>
                <a:rPr lang="en-GB" sz="1050" dirty="0"/>
                <a:t>P8</a:t>
              </a:r>
            </a:p>
          </p:txBody>
        </p:sp>
        <p:sp>
          <p:nvSpPr>
            <p:cNvPr id="178" name="TextBox 177">
              <a:extLst>
                <a:ext uri="{FF2B5EF4-FFF2-40B4-BE49-F238E27FC236}">
                  <a16:creationId xmlns:a16="http://schemas.microsoft.com/office/drawing/2014/main" id="{F2D7A184-6494-4B2D-9A6D-CF7DACF07073}"/>
                </a:ext>
              </a:extLst>
            </p:cNvPr>
            <p:cNvSpPr txBox="1"/>
            <p:nvPr/>
          </p:nvSpPr>
          <p:spPr>
            <a:xfrm>
              <a:off x="82193" y="6238051"/>
              <a:ext cx="380144" cy="261610"/>
            </a:xfrm>
            <a:prstGeom prst="rect">
              <a:avLst/>
            </a:prstGeom>
            <a:noFill/>
            <a:ln w="28575">
              <a:solidFill>
                <a:schemeClr val="tx1">
                  <a:lumMod val="75000"/>
                  <a:lumOff val="25000"/>
                </a:schemeClr>
              </a:solidFill>
            </a:ln>
          </p:spPr>
          <p:txBody>
            <a:bodyPr wrap="square" rtlCol="0">
              <a:spAutoFit/>
            </a:bodyPr>
            <a:lstStyle/>
            <a:p>
              <a:pPr algn="ctr"/>
              <a:r>
                <a:rPr lang="en-GB" sz="1050" dirty="0"/>
                <a:t>P9</a:t>
              </a:r>
            </a:p>
          </p:txBody>
        </p:sp>
        <p:sp>
          <p:nvSpPr>
            <p:cNvPr id="179" name="TextBox 178">
              <a:extLst>
                <a:ext uri="{FF2B5EF4-FFF2-40B4-BE49-F238E27FC236}">
                  <a16:creationId xmlns:a16="http://schemas.microsoft.com/office/drawing/2014/main" id="{D07F7E89-6859-4C83-8C3B-5F425EB1C507}"/>
                </a:ext>
              </a:extLst>
            </p:cNvPr>
            <p:cNvSpPr txBox="1"/>
            <p:nvPr/>
          </p:nvSpPr>
          <p:spPr>
            <a:xfrm>
              <a:off x="82193" y="6499661"/>
              <a:ext cx="380144" cy="246221"/>
            </a:xfrm>
            <a:prstGeom prst="rect">
              <a:avLst/>
            </a:prstGeom>
            <a:noFill/>
            <a:ln w="28575">
              <a:solidFill>
                <a:schemeClr val="tx1">
                  <a:lumMod val="75000"/>
                  <a:lumOff val="25000"/>
                </a:schemeClr>
              </a:solidFill>
            </a:ln>
          </p:spPr>
          <p:txBody>
            <a:bodyPr wrap="square" rtlCol="0">
              <a:spAutoFit/>
            </a:bodyPr>
            <a:lstStyle/>
            <a:p>
              <a:pPr algn="ctr"/>
              <a:r>
                <a:rPr lang="en-GB" sz="1000" dirty="0"/>
                <a:t>P10</a:t>
              </a:r>
            </a:p>
          </p:txBody>
        </p:sp>
      </p:grpSp>
      <p:cxnSp>
        <p:nvCxnSpPr>
          <p:cNvPr id="181" name="Straight Arrow Connector 180">
            <a:extLst>
              <a:ext uri="{FF2B5EF4-FFF2-40B4-BE49-F238E27FC236}">
                <a16:creationId xmlns:a16="http://schemas.microsoft.com/office/drawing/2014/main" id="{F2B29563-D5BE-408E-BF23-D9D2E964C92A}"/>
              </a:ext>
            </a:extLst>
          </p:cNvPr>
          <p:cNvCxnSpPr>
            <a:stCxn id="46" idx="0"/>
            <a:endCxn id="9" idx="2"/>
          </p:cNvCxnSpPr>
          <p:nvPr/>
        </p:nvCxnSpPr>
        <p:spPr>
          <a:xfrm flipH="1" flipV="1">
            <a:off x="1510930" y="3297198"/>
            <a:ext cx="140683" cy="603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C6DD29ED-A688-4755-BB9F-13D6F4B4FCFE}"/>
              </a:ext>
            </a:extLst>
          </p:cNvPr>
          <p:cNvCxnSpPr>
            <a:stCxn id="82" idx="0"/>
            <a:endCxn id="15" idx="2"/>
          </p:cNvCxnSpPr>
          <p:nvPr/>
        </p:nvCxnSpPr>
        <p:spPr>
          <a:xfrm flipH="1" flipV="1">
            <a:off x="2583262" y="3297198"/>
            <a:ext cx="218072" cy="588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9847414A-AC85-4456-854A-0D1E1B0AA6B4}"/>
              </a:ext>
            </a:extLst>
          </p:cNvPr>
          <p:cNvCxnSpPr>
            <a:stCxn id="93" idx="0"/>
            <a:endCxn id="16" idx="2"/>
          </p:cNvCxnSpPr>
          <p:nvPr/>
        </p:nvCxnSpPr>
        <p:spPr>
          <a:xfrm flipH="1" flipV="1">
            <a:off x="3655594" y="3297198"/>
            <a:ext cx="255236" cy="588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a:extLst>
              <a:ext uri="{FF2B5EF4-FFF2-40B4-BE49-F238E27FC236}">
                <a16:creationId xmlns:a16="http://schemas.microsoft.com/office/drawing/2014/main" id="{49B70AA6-2723-44E4-89C7-D5F983210340}"/>
              </a:ext>
            </a:extLst>
          </p:cNvPr>
          <p:cNvCxnSpPr>
            <a:stCxn id="104" idx="0"/>
            <a:endCxn id="17" idx="2"/>
          </p:cNvCxnSpPr>
          <p:nvPr/>
        </p:nvCxnSpPr>
        <p:spPr>
          <a:xfrm flipH="1" flipV="1">
            <a:off x="4727926" y="3297198"/>
            <a:ext cx="211465" cy="575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6F8256FC-7C4E-43FE-BBE6-09C1EC158023}"/>
              </a:ext>
            </a:extLst>
          </p:cNvPr>
          <p:cNvCxnSpPr>
            <a:cxnSpLocks/>
            <a:stCxn id="115" idx="0"/>
            <a:endCxn id="18" idx="2"/>
          </p:cNvCxnSpPr>
          <p:nvPr/>
        </p:nvCxnSpPr>
        <p:spPr>
          <a:xfrm flipH="1" flipV="1">
            <a:off x="5983436" y="3295229"/>
            <a:ext cx="72058" cy="5982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id="{E1F59F85-59AC-4E63-84F6-DB150E705E6F}"/>
              </a:ext>
            </a:extLst>
          </p:cNvPr>
          <p:cNvCxnSpPr>
            <a:stCxn id="126" idx="0"/>
            <a:endCxn id="19" idx="2"/>
          </p:cNvCxnSpPr>
          <p:nvPr/>
        </p:nvCxnSpPr>
        <p:spPr>
          <a:xfrm flipH="1" flipV="1">
            <a:off x="6872590" y="3288686"/>
            <a:ext cx="218072" cy="5970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5" name="Straight Arrow Connector 194">
            <a:extLst>
              <a:ext uri="{FF2B5EF4-FFF2-40B4-BE49-F238E27FC236}">
                <a16:creationId xmlns:a16="http://schemas.microsoft.com/office/drawing/2014/main" id="{56A3202F-2601-42E3-9DC8-763369868A9E}"/>
              </a:ext>
            </a:extLst>
          </p:cNvPr>
          <p:cNvCxnSpPr>
            <a:stCxn id="137" idx="0"/>
            <a:endCxn id="20" idx="2"/>
          </p:cNvCxnSpPr>
          <p:nvPr/>
        </p:nvCxnSpPr>
        <p:spPr>
          <a:xfrm flipH="1" flipV="1">
            <a:off x="7944922" y="3288686"/>
            <a:ext cx="248629" cy="5841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DD1661A2-528B-4B63-B058-ACDD17F2060A}"/>
              </a:ext>
            </a:extLst>
          </p:cNvPr>
          <p:cNvCxnSpPr>
            <a:stCxn id="148" idx="0"/>
            <a:endCxn id="21" idx="2"/>
          </p:cNvCxnSpPr>
          <p:nvPr/>
        </p:nvCxnSpPr>
        <p:spPr>
          <a:xfrm flipH="1" flipV="1">
            <a:off x="9017254" y="3297198"/>
            <a:ext cx="248629" cy="5466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84C57BEE-D35D-44EE-9844-9561D9F82E16}"/>
              </a:ext>
            </a:extLst>
          </p:cNvPr>
          <p:cNvCxnSpPr>
            <a:stCxn id="159" idx="0"/>
            <a:endCxn id="22" idx="2"/>
          </p:cNvCxnSpPr>
          <p:nvPr/>
        </p:nvCxnSpPr>
        <p:spPr>
          <a:xfrm flipH="1" flipV="1">
            <a:off x="10084277" y="3297198"/>
            <a:ext cx="218072" cy="575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EDD52FA8-2DD7-4957-872E-F3284D1C5337}"/>
              </a:ext>
            </a:extLst>
          </p:cNvPr>
          <p:cNvCxnSpPr>
            <a:stCxn id="170" idx="0"/>
            <a:endCxn id="23" idx="2"/>
          </p:cNvCxnSpPr>
          <p:nvPr/>
        </p:nvCxnSpPr>
        <p:spPr>
          <a:xfrm flipH="1" flipV="1">
            <a:off x="11226038" y="3297198"/>
            <a:ext cx="212462" cy="588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2" name="TextBox 201">
            <a:extLst>
              <a:ext uri="{FF2B5EF4-FFF2-40B4-BE49-F238E27FC236}">
                <a16:creationId xmlns:a16="http://schemas.microsoft.com/office/drawing/2014/main" id="{B752C465-29D0-482C-9F53-1EBD4C303CD2}"/>
              </a:ext>
            </a:extLst>
          </p:cNvPr>
          <p:cNvSpPr txBox="1"/>
          <p:nvPr/>
        </p:nvSpPr>
        <p:spPr>
          <a:xfrm>
            <a:off x="5165422" y="1499717"/>
            <a:ext cx="1912447" cy="369332"/>
          </a:xfrm>
          <a:prstGeom prst="rect">
            <a:avLst/>
          </a:prstGeom>
          <a:noFill/>
        </p:spPr>
        <p:txBody>
          <a:bodyPr wrap="none" rtlCol="0">
            <a:spAutoFit/>
          </a:bodyPr>
          <a:lstStyle/>
          <a:p>
            <a:r>
              <a:rPr lang="en-GB" dirty="0" err="1"/>
              <a:t>Avg</a:t>
            </a:r>
            <a:r>
              <a:rPr lang="en-GB" dirty="0"/>
              <a:t> Reaction Time</a:t>
            </a:r>
          </a:p>
        </p:txBody>
      </p:sp>
      <p:grpSp>
        <p:nvGrpSpPr>
          <p:cNvPr id="203" name="Group 202">
            <a:extLst>
              <a:ext uri="{FF2B5EF4-FFF2-40B4-BE49-F238E27FC236}">
                <a16:creationId xmlns:a16="http://schemas.microsoft.com/office/drawing/2014/main" id="{16931524-3036-41EE-818A-CDD2B42B1810}"/>
              </a:ext>
            </a:extLst>
          </p:cNvPr>
          <p:cNvGrpSpPr/>
          <p:nvPr/>
        </p:nvGrpSpPr>
        <p:grpSpPr>
          <a:xfrm>
            <a:off x="5766064" y="2274242"/>
            <a:ext cx="452063" cy="2607131"/>
            <a:chOff x="82193" y="4138751"/>
            <a:chExt cx="380144" cy="2607131"/>
          </a:xfrm>
        </p:grpSpPr>
        <p:sp>
          <p:nvSpPr>
            <p:cNvPr id="204" name="TextBox 203">
              <a:extLst>
                <a:ext uri="{FF2B5EF4-FFF2-40B4-BE49-F238E27FC236}">
                  <a16:creationId xmlns:a16="http://schemas.microsoft.com/office/drawing/2014/main" id="{EC745002-CCB3-4766-9C01-B5FE33386BA2}"/>
                </a:ext>
              </a:extLst>
            </p:cNvPr>
            <p:cNvSpPr txBox="1"/>
            <p:nvPr/>
          </p:nvSpPr>
          <p:spPr>
            <a:xfrm>
              <a:off x="82193" y="4138751"/>
              <a:ext cx="380144" cy="261610"/>
            </a:xfrm>
            <a:prstGeom prst="rect">
              <a:avLst/>
            </a:prstGeom>
            <a:noFill/>
            <a:ln w="28575">
              <a:solidFill>
                <a:schemeClr val="tx1">
                  <a:lumMod val="75000"/>
                  <a:lumOff val="25000"/>
                </a:schemeClr>
              </a:solidFill>
            </a:ln>
          </p:spPr>
          <p:txBody>
            <a:bodyPr wrap="square" rtlCol="0">
              <a:spAutoFit/>
            </a:bodyPr>
            <a:lstStyle/>
            <a:p>
              <a:pPr algn="ctr"/>
              <a:r>
                <a:rPr lang="en-GB" sz="1050" dirty="0"/>
                <a:t>P1</a:t>
              </a:r>
            </a:p>
          </p:txBody>
        </p:sp>
        <p:sp>
          <p:nvSpPr>
            <p:cNvPr id="205" name="TextBox 204">
              <a:extLst>
                <a:ext uri="{FF2B5EF4-FFF2-40B4-BE49-F238E27FC236}">
                  <a16:creationId xmlns:a16="http://schemas.microsoft.com/office/drawing/2014/main" id="{FCB33AE6-F896-419A-97F1-99E38C0829FA}"/>
                </a:ext>
              </a:extLst>
            </p:cNvPr>
            <p:cNvSpPr txBox="1"/>
            <p:nvPr/>
          </p:nvSpPr>
          <p:spPr>
            <a:xfrm>
              <a:off x="82193" y="4403571"/>
              <a:ext cx="380144" cy="261610"/>
            </a:xfrm>
            <a:prstGeom prst="rect">
              <a:avLst/>
            </a:prstGeom>
            <a:noFill/>
            <a:ln w="28575">
              <a:solidFill>
                <a:schemeClr val="tx1">
                  <a:lumMod val="75000"/>
                  <a:lumOff val="25000"/>
                </a:schemeClr>
              </a:solidFill>
            </a:ln>
          </p:spPr>
          <p:txBody>
            <a:bodyPr wrap="square" rtlCol="0">
              <a:spAutoFit/>
            </a:bodyPr>
            <a:lstStyle/>
            <a:p>
              <a:pPr algn="ctr"/>
              <a:r>
                <a:rPr lang="en-GB" sz="1050" dirty="0"/>
                <a:t>P2</a:t>
              </a:r>
            </a:p>
          </p:txBody>
        </p:sp>
        <p:sp>
          <p:nvSpPr>
            <p:cNvPr id="206" name="TextBox 205">
              <a:extLst>
                <a:ext uri="{FF2B5EF4-FFF2-40B4-BE49-F238E27FC236}">
                  <a16:creationId xmlns:a16="http://schemas.microsoft.com/office/drawing/2014/main" id="{C18BE634-79BC-4F99-BF7E-22F98BAC8149}"/>
                </a:ext>
              </a:extLst>
            </p:cNvPr>
            <p:cNvSpPr txBox="1"/>
            <p:nvPr/>
          </p:nvSpPr>
          <p:spPr>
            <a:xfrm>
              <a:off x="82193" y="4665181"/>
              <a:ext cx="380144" cy="261610"/>
            </a:xfrm>
            <a:prstGeom prst="rect">
              <a:avLst/>
            </a:prstGeom>
            <a:noFill/>
            <a:ln w="28575">
              <a:solidFill>
                <a:schemeClr val="tx1">
                  <a:lumMod val="75000"/>
                  <a:lumOff val="25000"/>
                </a:schemeClr>
              </a:solidFill>
            </a:ln>
          </p:spPr>
          <p:txBody>
            <a:bodyPr wrap="square" rtlCol="0">
              <a:spAutoFit/>
            </a:bodyPr>
            <a:lstStyle/>
            <a:p>
              <a:pPr algn="ctr"/>
              <a:r>
                <a:rPr lang="en-GB" sz="1050" dirty="0"/>
                <a:t>P3</a:t>
              </a:r>
            </a:p>
          </p:txBody>
        </p:sp>
        <p:sp>
          <p:nvSpPr>
            <p:cNvPr id="207" name="TextBox 206">
              <a:extLst>
                <a:ext uri="{FF2B5EF4-FFF2-40B4-BE49-F238E27FC236}">
                  <a16:creationId xmlns:a16="http://schemas.microsoft.com/office/drawing/2014/main" id="{A2B4B6C3-CAAB-4DEA-BEEF-DD465E6DB32E}"/>
                </a:ext>
              </a:extLst>
            </p:cNvPr>
            <p:cNvSpPr txBox="1"/>
            <p:nvPr/>
          </p:nvSpPr>
          <p:spPr>
            <a:xfrm>
              <a:off x="82193" y="4926791"/>
              <a:ext cx="380144" cy="261610"/>
            </a:xfrm>
            <a:prstGeom prst="rect">
              <a:avLst/>
            </a:prstGeom>
            <a:noFill/>
            <a:ln w="28575">
              <a:solidFill>
                <a:schemeClr val="tx1">
                  <a:lumMod val="75000"/>
                  <a:lumOff val="25000"/>
                </a:schemeClr>
              </a:solidFill>
            </a:ln>
          </p:spPr>
          <p:txBody>
            <a:bodyPr wrap="square" rtlCol="0">
              <a:spAutoFit/>
            </a:bodyPr>
            <a:lstStyle/>
            <a:p>
              <a:pPr algn="ctr"/>
              <a:r>
                <a:rPr lang="en-GB" sz="1050" dirty="0"/>
                <a:t>P4</a:t>
              </a:r>
            </a:p>
          </p:txBody>
        </p:sp>
        <p:sp>
          <p:nvSpPr>
            <p:cNvPr id="208" name="TextBox 207">
              <a:extLst>
                <a:ext uri="{FF2B5EF4-FFF2-40B4-BE49-F238E27FC236}">
                  <a16:creationId xmlns:a16="http://schemas.microsoft.com/office/drawing/2014/main" id="{2FEEF50D-1178-4AAF-A0A9-F683B048BCBD}"/>
                </a:ext>
              </a:extLst>
            </p:cNvPr>
            <p:cNvSpPr txBox="1"/>
            <p:nvPr/>
          </p:nvSpPr>
          <p:spPr>
            <a:xfrm>
              <a:off x="82193" y="5188401"/>
              <a:ext cx="380144" cy="261610"/>
            </a:xfrm>
            <a:prstGeom prst="rect">
              <a:avLst/>
            </a:prstGeom>
            <a:noFill/>
            <a:ln w="28575">
              <a:solidFill>
                <a:schemeClr val="tx1">
                  <a:lumMod val="75000"/>
                  <a:lumOff val="25000"/>
                </a:schemeClr>
              </a:solidFill>
            </a:ln>
          </p:spPr>
          <p:txBody>
            <a:bodyPr wrap="square" rtlCol="0">
              <a:spAutoFit/>
            </a:bodyPr>
            <a:lstStyle/>
            <a:p>
              <a:pPr algn="ctr"/>
              <a:r>
                <a:rPr lang="en-GB" sz="1050" dirty="0"/>
                <a:t>P5</a:t>
              </a:r>
            </a:p>
          </p:txBody>
        </p:sp>
        <p:sp>
          <p:nvSpPr>
            <p:cNvPr id="209" name="TextBox 208">
              <a:extLst>
                <a:ext uri="{FF2B5EF4-FFF2-40B4-BE49-F238E27FC236}">
                  <a16:creationId xmlns:a16="http://schemas.microsoft.com/office/drawing/2014/main" id="{759B7DEC-23CE-4628-AF59-1CCCE9258A76}"/>
                </a:ext>
              </a:extLst>
            </p:cNvPr>
            <p:cNvSpPr txBox="1"/>
            <p:nvPr/>
          </p:nvSpPr>
          <p:spPr>
            <a:xfrm>
              <a:off x="82193" y="5450011"/>
              <a:ext cx="380144" cy="261610"/>
            </a:xfrm>
            <a:prstGeom prst="rect">
              <a:avLst/>
            </a:prstGeom>
            <a:noFill/>
            <a:ln w="28575">
              <a:solidFill>
                <a:schemeClr val="tx1">
                  <a:lumMod val="75000"/>
                  <a:lumOff val="25000"/>
                </a:schemeClr>
              </a:solidFill>
            </a:ln>
          </p:spPr>
          <p:txBody>
            <a:bodyPr wrap="square" rtlCol="0">
              <a:spAutoFit/>
            </a:bodyPr>
            <a:lstStyle/>
            <a:p>
              <a:pPr algn="ctr"/>
              <a:r>
                <a:rPr lang="en-GB" sz="1050" dirty="0"/>
                <a:t>P6</a:t>
              </a:r>
            </a:p>
          </p:txBody>
        </p:sp>
        <p:sp>
          <p:nvSpPr>
            <p:cNvPr id="210" name="TextBox 209">
              <a:extLst>
                <a:ext uri="{FF2B5EF4-FFF2-40B4-BE49-F238E27FC236}">
                  <a16:creationId xmlns:a16="http://schemas.microsoft.com/office/drawing/2014/main" id="{A0F1D162-259C-490D-ADBA-21CB71D66044}"/>
                </a:ext>
              </a:extLst>
            </p:cNvPr>
            <p:cNvSpPr txBox="1"/>
            <p:nvPr/>
          </p:nvSpPr>
          <p:spPr>
            <a:xfrm>
              <a:off x="82193" y="5714831"/>
              <a:ext cx="380144" cy="261610"/>
            </a:xfrm>
            <a:prstGeom prst="rect">
              <a:avLst/>
            </a:prstGeom>
            <a:noFill/>
            <a:ln w="28575">
              <a:solidFill>
                <a:schemeClr val="tx1">
                  <a:lumMod val="75000"/>
                  <a:lumOff val="25000"/>
                </a:schemeClr>
              </a:solidFill>
            </a:ln>
          </p:spPr>
          <p:txBody>
            <a:bodyPr wrap="square" rtlCol="0">
              <a:spAutoFit/>
            </a:bodyPr>
            <a:lstStyle/>
            <a:p>
              <a:pPr algn="ctr"/>
              <a:r>
                <a:rPr lang="en-GB" sz="1050" dirty="0"/>
                <a:t>P7</a:t>
              </a:r>
            </a:p>
          </p:txBody>
        </p:sp>
        <p:sp>
          <p:nvSpPr>
            <p:cNvPr id="211" name="TextBox 210">
              <a:extLst>
                <a:ext uri="{FF2B5EF4-FFF2-40B4-BE49-F238E27FC236}">
                  <a16:creationId xmlns:a16="http://schemas.microsoft.com/office/drawing/2014/main" id="{FA760808-CB23-49E3-A7FB-3829E436AD62}"/>
                </a:ext>
              </a:extLst>
            </p:cNvPr>
            <p:cNvSpPr txBox="1"/>
            <p:nvPr/>
          </p:nvSpPr>
          <p:spPr>
            <a:xfrm>
              <a:off x="82193" y="5976441"/>
              <a:ext cx="380144" cy="261610"/>
            </a:xfrm>
            <a:prstGeom prst="rect">
              <a:avLst/>
            </a:prstGeom>
            <a:noFill/>
            <a:ln w="28575">
              <a:solidFill>
                <a:schemeClr val="tx1">
                  <a:lumMod val="75000"/>
                  <a:lumOff val="25000"/>
                </a:schemeClr>
              </a:solidFill>
            </a:ln>
          </p:spPr>
          <p:txBody>
            <a:bodyPr wrap="square" rtlCol="0">
              <a:spAutoFit/>
            </a:bodyPr>
            <a:lstStyle/>
            <a:p>
              <a:pPr algn="ctr"/>
              <a:r>
                <a:rPr lang="en-GB" sz="1050" dirty="0"/>
                <a:t>P8</a:t>
              </a:r>
            </a:p>
          </p:txBody>
        </p:sp>
        <p:sp>
          <p:nvSpPr>
            <p:cNvPr id="212" name="TextBox 211">
              <a:extLst>
                <a:ext uri="{FF2B5EF4-FFF2-40B4-BE49-F238E27FC236}">
                  <a16:creationId xmlns:a16="http://schemas.microsoft.com/office/drawing/2014/main" id="{ACCADDB4-4F09-4BDA-9359-4B7FF555EA96}"/>
                </a:ext>
              </a:extLst>
            </p:cNvPr>
            <p:cNvSpPr txBox="1"/>
            <p:nvPr/>
          </p:nvSpPr>
          <p:spPr>
            <a:xfrm>
              <a:off x="82193" y="6238051"/>
              <a:ext cx="380144" cy="261610"/>
            </a:xfrm>
            <a:prstGeom prst="rect">
              <a:avLst/>
            </a:prstGeom>
            <a:noFill/>
            <a:ln w="28575">
              <a:solidFill>
                <a:schemeClr val="tx1">
                  <a:lumMod val="75000"/>
                  <a:lumOff val="25000"/>
                </a:schemeClr>
              </a:solidFill>
            </a:ln>
          </p:spPr>
          <p:txBody>
            <a:bodyPr wrap="square" rtlCol="0">
              <a:spAutoFit/>
            </a:bodyPr>
            <a:lstStyle/>
            <a:p>
              <a:pPr algn="ctr"/>
              <a:r>
                <a:rPr lang="en-GB" sz="1050" dirty="0"/>
                <a:t>P9</a:t>
              </a:r>
            </a:p>
          </p:txBody>
        </p:sp>
        <p:sp>
          <p:nvSpPr>
            <p:cNvPr id="213" name="TextBox 212">
              <a:extLst>
                <a:ext uri="{FF2B5EF4-FFF2-40B4-BE49-F238E27FC236}">
                  <a16:creationId xmlns:a16="http://schemas.microsoft.com/office/drawing/2014/main" id="{E317D478-3A63-4233-9F90-463971A15F9C}"/>
                </a:ext>
              </a:extLst>
            </p:cNvPr>
            <p:cNvSpPr txBox="1"/>
            <p:nvPr/>
          </p:nvSpPr>
          <p:spPr>
            <a:xfrm>
              <a:off x="82193" y="6499661"/>
              <a:ext cx="380144" cy="246221"/>
            </a:xfrm>
            <a:prstGeom prst="rect">
              <a:avLst/>
            </a:prstGeom>
            <a:noFill/>
            <a:ln w="28575">
              <a:solidFill>
                <a:schemeClr val="tx1">
                  <a:lumMod val="75000"/>
                  <a:lumOff val="25000"/>
                </a:schemeClr>
              </a:solidFill>
            </a:ln>
          </p:spPr>
          <p:txBody>
            <a:bodyPr wrap="square" rtlCol="0">
              <a:spAutoFit/>
            </a:bodyPr>
            <a:lstStyle/>
            <a:p>
              <a:pPr algn="ctr"/>
              <a:r>
                <a:rPr lang="en-GB" sz="1000" dirty="0"/>
                <a:t>P10</a:t>
              </a:r>
            </a:p>
          </p:txBody>
        </p:sp>
      </p:grpSp>
      <p:cxnSp>
        <p:nvCxnSpPr>
          <p:cNvPr id="215" name="Straight Arrow Connector 214">
            <a:extLst>
              <a:ext uri="{FF2B5EF4-FFF2-40B4-BE49-F238E27FC236}">
                <a16:creationId xmlns:a16="http://schemas.microsoft.com/office/drawing/2014/main" id="{35A23123-DEE2-451D-8D68-D9EE060B8B8F}"/>
              </a:ext>
            </a:extLst>
          </p:cNvPr>
          <p:cNvCxnSpPr>
            <a:stCxn id="204" idx="0"/>
          </p:cNvCxnSpPr>
          <p:nvPr/>
        </p:nvCxnSpPr>
        <p:spPr>
          <a:xfrm flipH="1" flipV="1">
            <a:off x="5987774" y="1804551"/>
            <a:ext cx="4322" cy="4696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C9950B96-D6B2-3C65-EE92-0C945AC63664}"/>
              </a:ext>
            </a:extLst>
          </p:cNvPr>
          <p:cNvSpPr>
            <a:spLocks noGrp="1"/>
          </p:cNvSpPr>
          <p:nvPr>
            <p:ph type="title"/>
          </p:nvPr>
        </p:nvSpPr>
        <p:spPr/>
        <p:txBody>
          <a:bodyPr/>
          <a:lstStyle/>
          <a:p>
            <a:r>
              <a:rPr lang="en-GB" dirty="0"/>
              <a:t>Example – Experiment </a:t>
            </a:r>
          </a:p>
        </p:txBody>
      </p:sp>
    </p:spTree>
    <p:extLst>
      <p:ext uri="{BB962C8B-B14F-4D97-AF65-F5344CB8AC3E}">
        <p14:creationId xmlns:p14="http://schemas.microsoft.com/office/powerpoint/2010/main" val="333374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203"/>
                                        </p:tgtEl>
                                        <p:attrNameLst>
                                          <p:attrName>style.visibility</p:attrName>
                                        </p:attrNameLst>
                                      </p:cBhvr>
                                      <p:to>
                                        <p:strVal val="visible"/>
                                      </p:to>
                                    </p:set>
                                    <p:anim calcmode="lin" valueType="num">
                                      <p:cBhvr additive="base">
                                        <p:cTn id="11" dur="500" fill="hold"/>
                                        <p:tgtEl>
                                          <p:spTgt spid="203"/>
                                        </p:tgtEl>
                                        <p:attrNameLst>
                                          <p:attrName>ppt_x</p:attrName>
                                        </p:attrNameLst>
                                      </p:cBhvr>
                                      <p:tavLst>
                                        <p:tav tm="0">
                                          <p:val>
                                            <p:strVal val="#ppt_x"/>
                                          </p:val>
                                        </p:tav>
                                        <p:tav tm="100000">
                                          <p:val>
                                            <p:strVal val="#ppt_x"/>
                                          </p:val>
                                        </p:tav>
                                      </p:tavLst>
                                    </p:anim>
                                    <p:anim calcmode="lin" valueType="num">
                                      <p:cBhvr additive="base">
                                        <p:cTn id="12" dur="500" fill="hold"/>
                                        <p:tgtEl>
                                          <p:spTgt spid="20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215"/>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203"/>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202"/>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1"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35" presetClass="path" presetSubtype="0" accel="50000" decel="50000" fill="hold" grpId="0" nodeType="clickEffect">
                                  <p:stCondLst>
                                    <p:cond delay="0"/>
                                  </p:stCondLst>
                                  <p:childTnLst>
                                    <p:animMotion origin="layout" path="M -1.66667E-6 3.7037E-6 L -0.43411 3.7037E-6 " pathEditMode="relative" rAng="0" ptsTypes="AA">
                                      <p:cBhvr>
                                        <p:cTn id="36" dur="2000" fill="hold"/>
                                        <p:tgtEl>
                                          <p:spTgt spid="8"/>
                                        </p:tgtEl>
                                        <p:attrNameLst>
                                          <p:attrName>ppt_x</p:attrName>
                                          <p:attrName>ppt_y</p:attrName>
                                        </p:attrNameLst>
                                      </p:cBhvr>
                                      <p:rCtr x="-21706" y="0"/>
                                    </p:animMotion>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500"/>
                                        <p:tgtEl>
                                          <p:spTgt spid="21"/>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fade">
                                      <p:cBhvr>
                                        <p:cTn id="50" dur="500"/>
                                        <p:tgtEl>
                                          <p:spTgt spid="20"/>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fade">
                                      <p:cBhvr>
                                        <p:cTn id="56" dur="500"/>
                                        <p:tgtEl>
                                          <p:spTgt spid="1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fade">
                                      <p:cBhvr>
                                        <p:cTn id="59" dur="500"/>
                                        <p:tgtEl>
                                          <p:spTgt spid="1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fade">
                                      <p:cBhvr>
                                        <p:cTn id="62" dur="500"/>
                                        <p:tgtEl>
                                          <p:spTgt spid="16"/>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fade">
                                      <p:cBhvr>
                                        <p:cTn id="65" dur="500"/>
                                        <p:tgtEl>
                                          <p:spTgt spid="15"/>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9"/>
                                        </p:tgtEl>
                                        <p:attrNameLst>
                                          <p:attrName>style.visibility</p:attrName>
                                        </p:attrNameLst>
                                      </p:cBhvr>
                                      <p:to>
                                        <p:strVal val="visible"/>
                                      </p:to>
                                    </p:set>
                                    <p:animEffect transition="in" filter="fade">
                                      <p:cBhvr>
                                        <p:cTn id="68" dur="500"/>
                                        <p:tgtEl>
                                          <p:spTgt spid="9"/>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25"/>
                                        </p:tgtEl>
                                        <p:attrNameLst>
                                          <p:attrName>style.visibility</p:attrName>
                                        </p:attrNameLst>
                                      </p:cBhvr>
                                      <p:to>
                                        <p:strVal val="visible"/>
                                      </p:to>
                                    </p:set>
                                    <p:animEffect transition="in" filter="fade">
                                      <p:cBhvr>
                                        <p:cTn id="73" dur="500"/>
                                        <p:tgtEl>
                                          <p:spTgt spid="25"/>
                                        </p:tgtEl>
                                      </p:cBhvr>
                                    </p:animEffect>
                                  </p:childTnLst>
                                </p:cTn>
                              </p:par>
                              <p:par>
                                <p:cTn id="74" presetID="10" presetClass="entr" presetSubtype="0" fill="hold" nodeType="with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fade">
                                      <p:cBhvr>
                                        <p:cTn id="76" dur="500"/>
                                        <p:tgtEl>
                                          <p:spTgt spid="27"/>
                                        </p:tgtEl>
                                      </p:cBhvr>
                                    </p:animEffect>
                                  </p:childTnLst>
                                </p:cTn>
                              </p:par>
                              <p:par>
                                <p:cTn id="77" presetID="10" presetClass="entr" presetSubtype="0" fill="hold" nodeType="withEffect">
                                  <p:stCondLst>
                                    <p:cond delay="0"/>
                                  </p:stCondLst>
                                  <p:childTnLst>
                                    <p:set>
                                      <p:cBhvr>
                                        <p:cTn id="78" dur="1" fill="hold">
                                          <p:stCondLst>
                                            <p:cond delay="0"/>
                                          </p:stCondLst>
                                        </p:cTn>
                                        <p:tgtEl>
                                          <p:spTgt spid="29"/>
                                        </p:tgtEl>
                                        <p:attrNameLst>
                                          <p:attrName>style.visibility</p:attrName>
                                        </p:attrNameLst>
                                      </p:cBhvr>
                                      <p:to>
                                        <p:strVal val="visible"/>
                                      </p:to>
                                    </p:set>
                                    <p:animEffect transition="in" filter="fade">
                                      <p:cBhvr>
                                        <p:cTn id="79" dur="500"/>
                                        <p:tgtEl>
                                          <p:spTgt spid="29"/>
                                        </p:tgtEl>
                                      </p:cBhvr>
                                    </p:animEffect>
                                  </p:childTnLst>
                                </p:cTn>
                              </p:par>
                              <p:par>
                                <p:cTn id="80" presetID="10" presetClass="entr" presetSubtype="0" fill="hold" nodeType="withEffect">
                                  <p:stCondLst>
                                    <p:cond delay="0"/>
                                  </p:stCondLst>
                                  <p:childTnLst>
                                    <p:set>
                                      <p:cBhvr>
                                        <p:cTn id="81" dur="1" fill="hold">
                                          <p:stCondLst>
                                            <p:cond delay="0"/>
                                          </p:stCondLst>
                                        </p:cTn>
                                        <p:tgtEl>
                                          <p:spTgt spid="31"/>
                                        </p:tgtEl>
                                        <p:attrNameLst>
                                          <p:attrName>style.visibility</p:attrName>
                                        </p:attrNameLst>
                                      </p:cBhvr>
                                      <p:to>
                                        <p:strVal val="visible"/>
                                      </p:to>
                                    </p:set>
                                    <p:animEffect transition="in" filter="fade">
                                      <p:cBhvr>
                                        <p:cTn id="82" dur="500"/>
                                        <p:tgtEl>
                                          <p:spTgt spid="31"/>
                                        </p:tgtEl>
                                      </p:cBhvr>
                                    </p:animEffect>
                                  </p:childTnLst>
                                </p:cTn>
                              </p:par>
                              <p:par>
                                <p:cTn id="83" presetID="10" presetClass="entr" presetSubtype="0" fill="hold" nodeType="withEffect">
                                  <p:stCondLst>
                                    <p:cond delay="0"/>
                                  </p:stCondLst>
                                  <p:childTnLst>
                                    <p:set>
                                      <p:cBhvr>
                                        <p:cTn id="84" dur="1" fill="hold">
                                          <p:stCondLst>
                                            <p:cond delay="0"/>
                                          </p:stCondLst>
                                        </p:cTn>
                                        <p:tgtEl>
                                          <p:spTgt spid="33"/>
                                        </p:tgtEl>
                                        <p:attrNameLst>
                                          <p:attrName>style.visibility</p:attrName>
                                        </p:attrNameLst>
                                      </p:cBhvr>
                                      <p:to>
                                        <p:strVal val="visible"/>
                                      </p:to>
                                    </p:set>
                                    <p:animEffect transition="in" filter="fade">
                                      <p:cBhvr>
                                        <p:cTn id="85" dur="500"/>
                                        <p:tgtEl>
                                          <p:spTgt spid="33"/>
                                        </p:tgtEl>
                                      </p:cBhvr>
                                    </p:animEffect>
                                  </p:childTnLst>
                                </p:cTn>
                              </p:par>
                              <p:par>
                                <p:cTn id="86" presetID="10" presetClass="entr" presetSubtype="0" fill="hold" nodeType="withEffect">
                                  <p:stCondLst>
                                    <p:cond delay="0"/>
                                  </p:stCondLst>
                                  <p:childTnLst>
                                    <p:set>
                                      <p:cBhvr>
                                        <p:cTn id="87" dur="1" fill="hold">
                                          <p:stCondLst>
                                            <p:cond delay="0"/>
                                          </p:stCondLst>
                                        </p:cTn>
                                        <p:tgtEl>
                                          <p:spTgt spid="35"/>
                                        </p:tgtEl>
                                        <p:attrNameLst>
                                          <p:attrName>style.visibility</p:attrName>
                                        </p:attrNameLst>
                                      </p:cBhvr>
                                      <p:to>
                                        <p:strVal val="visible"/>
                                      </p:to>
                                    </p:set>
                                    <p:animEffect transition="in" filter="fade">
                                      <p:cBhvr>
                                        <p:cTn id="88" dur="500"/>
                                        <p:tgtEl>
                                          <p:spTgt spid="35"/>
                                        </p:tgtEl>
                                      </p:cBhvr>
                                    </p:animEffect>
                                  </p:childTnLst>
                                </p:cTn>
                              </p:par>
                              <p:par>
                                <p:cTn id="89" presetID="10" presetClass="entr" presetSubtype="0" fill="hold" nodeType="withEffect">
                                  <p:stCondLst>
                                    <p:cond delay="0"/>
                                  </p:stCondLst>
                                  <p:childTnLst>
                                    <p:set>
                                      <p:cBhvr>
                                        <p:cTn id="90" dur="1" fill="hold">
                                          <p:stCondLst>
                                            <p:cond delay="0"/>
                                          </p:stCondLst>
                                        </p:cTn>
                                        <p:tgtEl>
                                          <p:spTgt spid="37"/>
                                        </p:tgtEl>
                                        <p:attrNameLst>
                                          <p:attrName>style.visibility</p:attrName>
                                        </p:attrNameLst>
                                      </p:cBhvr>
                                      <p:to>
                                        <p:strVal val="visible"/>
                                      </p:to>
                                    </p:set>
                                    <p:animEffect transition="in" filter="fade">
                                      <p:cBhvr>
                                        <p:cTn id="91" dur="500"/>
                                        <p:tgtEl>
                                          <p:spTgt spid="37"/>
                                        </p:tgtEl>
                                      </p:cBhvr>
                                    </p:animEffect>
                                  </p:childTnLst>
                                </p:cTn>
                              </p:par>
                              <p:par>
                                <p:cTn id="92" presetID="10" presetClass="entr" presetSubtype="0" fill="hold" nodeType="withEffect">
                                  <p:stCondLst>
                                    <p:cond delay="0"/>
                                  </p:stCondLst>
                                  <p:childTnLst>
                                    <p:set>
                                      <p:cBhvr>
                                        <p:cTn id="93" dur="1" fill="hold">
                                          <p:stCondLst>
                                            <p:cond delay="0"/>
                                          </p:stCondLst>
                                        </p:cTn>
                                        <p:tgtEl>
                                          <p:spTgt spid="39"/>
                                        </p:tgtEl>
                                        <p:attrNameLst>
                                          <p:attrName>style.visibility</p:attrName>
                                        </p:attrNameLst>
                                      </p:cBhvr>
                                      <p:to>
                                        <p:strVal val="visible"/>
                                      </p:to>
                                    </p:set>
                                    <p:animEffect transition="in" filter="fade">
                                      <p:cBhvr>
                                        <p:cTn id="94" dur="500"/>
                                        <p:tgtEl>
                                          <p:spTgt spid="39"/>
                                        </p:tgtEl>
                                      </p:cBhvr>
                                    </p:animEffect>
                                  </p:childTnLst>
                                </p:cTn>
                              </p:par>
                              <p:par>
                                <p:cTn id="95" presetID="10" presetClass="entr" presetSubtype="0" fill="hold" nodeType="withEffect">
                                  <p:stCondLst>
                                    <p:cond delay="0"/>
                                  </p:stCondLst>
                                  <p:childTnLst>
                                    <p:set>
                                      <p:cBhvr>
                                        <p:cTn id="96" dur="1" fill="hold">
                                          <p:stCondLst>
                                            <p:cond delay="0"/>
                                          </p:stCondLst>
                                        </p:cTn>
                                        <p:tgtEl>
                                          <p:spTgt spid="43"/>
                                        </p:tgtEl>
                                        <p:attrNameLst>
                                          <p:attrName>style.visibility</p:attrName>
                                        </p:attrNameLst>
                                      </p:cBhvr>
                                      <p:to>
                                        <p:strVal val="visible"/>
                                      </p:to>
                                    </p:set>
                                    <p:animEffect transition="in" filter="fade">
                                      <p:cBhvr>
                                        <p:cTn id="97" dur="500"/>
                                        <p:tgtEl>
                                          <p:spTgt spid="43"/>
                                        </p:tgtEl>
                                      </p:cBhvr>
                                    </p:animEffect>
                                  </p:childTnLst>
                                </p:cTn>
                              </p:par>
                              <p:par>
                                <p:cTn id="98" presetID="10" presetClass="entr" presetSubtype="0" fill="hold" nodeType="withEffect">
                                  <p:stCondLst>
                                    <p:cond delay="0"/>
                                  </p:stCondLst>
                                  <p:childTnLst>
                                    <p:set>
                                      <p:cBhvr>
                                        <p:cTn id="99" dur="1" fill="hold">
                                          <p:stCondLst>
                                            <p:cond delay="0"/>
                                          </p:stCondLst>
                                        </p:cTn>
                                        <p:tgtEl>
                                          <p:spTgt spid="41"/>
                                        </p:tgtEl>
                                        <p:attrNameLst>
                                          <p:attrName>style.visibility</p:attrName>
                                        </p:attrNameLst>
                                      </p:cBhvr>
                                      <p:to>
                                        <p:strVal val="visible"/>
                                      </p:to>
                                    </p:set>
                                    <p:animEffect transition="in" filter="fade">
                                      <p:cBhvr>
                                        <p:cTn id="100" dur="500"/>
                                        <p:tgtEl>
                                          <p:spTgt spid="41"/>
                                        </p:tgtEl>
                                      </p:cBhvr>
                                    </p:animEffect>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nodeType="clickEffect">
                                  <p:stCondLst>
                                    <p:cond delay="0"/>
                                  </p:stCondLst>
                                  <p:childTnLst>
                                    <p:set>
                                      <p:cBhvr>
                                        <p:cTn id="104" dur="1" fill="hold">
                                          <p:stCondLst>
                                            <p:cond delay="0"/>
                                          </p:stCondLst>
                                        </p:cTn>
                                        <p:tgtEl>
                                          <p:spTgt spid="80"/>
                                        </p:tgtEl>
                                        <p:attrNameLst>
                                          <p:attrName>style.visibility</p:attrName>
                                        </p:attrNameLst>
                                      </p:cBhvr>
                                      <p:to>
                                        <p:strVal val="visible"/>
                                      </p:to>
                                    </p:set>
                                    <p:anim calcmode="lin" valueType="num">
                                      <p:cBhvr additive="base">
                                        <p:cTn id="105" dur="500" fill="hold"/>
                                        <p:tgtEl>
                                          <p:spTgt spid="80"/>
                                        </p:tgtEl>
                                        <p:attrNameLst>
                                          <p:attrName>ppt_x</p:attrName>
                                        </p:attrNameLst>
                                      </p:cBhvr>
                                      <p:tavLst>
                                        <p:tav tm="0">
                                          <p:val>
                                            <p:strVal val="#ppt_x"/>
                                          </p:val>
                                        </p:tav>
                                        <p:tav tm="100000">
                                          <p:val>
                                            <p:strVal val="#ppt_x"/>
                                          </p:val>
                                        </p:tav>
                                      </p:tavLst>
                                    </p:anim>
                                    <p:anim calcmode="lin" valueType="num">
                                      <p:cBhvr additive="base">
                                        <p:cTn id="106" dur="500" fill="hold"/>
                                        <p:tgtEl>
                                          <p:spTgt spid="80"/>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81"/>
                                        </p:tgtEl>
                                        <p:attrNameLst>
                                          <p:attrName>style.visibility</p:attrName>
                                        </p:attrNameLst>
                                      </p:cBhvr>
                                      <p:to>
                                        <p:strVal val="visible"/>
                                      </p:to>
                                    </p:set>
                                    <p:anim calcmode="lin" valueType="num">
                                      <p:cBhvr additive="base">
                                        <p:cTn id="109" dur="500" fill="hold"/>
                                        <p:tgtEl>
                                          <p:spTgt spid="81"/>
                                        </p:tgtEl>
                                        <p:attrNameLst>
                                          <p:attrName>ppt_x</p:attrName>
                                        </p:attrNameLst>
                                      </p:cBhvr>
                                      <p:tavLst>
                                        <p:tav tm="0">
                                          <p:val>
                                            <p:strVal val="#ppt_x"/>
                                          </p:val>
                                        </p:tav>
                                        <p:tav tm="100000">
                                          <p:val>
                                            <p:strVal val="#ppt_x"/>
                                          </p:val>
                                        </p:tav>
                                      </p:tavLst>
                                    </p:anim>
                                    <p:anim calcmode="lin" valueType="num">
                                      <p:cBhvr additive="base">
                                        <p:cTn id="110" dur="500" fill="hold"/>
                                        <p:tgtEl>
                                          <p:spTgt spid="81"/>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92"/>
                                        </p:tgtEl>
                                        <p:attrNameLst>
                                          <p:attrName>style.visibility</p:attrName>
                                        </p:attrNameLst>
                                      </p:cBhvr>
                                      <p:to>
                                        <p:strVal val="visible"/>
                                      </p:to>
                                    </p:set>
                                    <p:anim calcmode="lin" valueType="num">
                                      <p:cBhvr additive="base">
                                        <p:cTn id="113" dur="500" fill="hold"/>
                                        <p:tgtEl>
                                          <p:spTgt spid="92"/>
                                        </p:tgtEl>
                                        <p:attrNameLst>
                                          <p:attrName>ppt_x</p:attrName>
                                        </p:attrNameLst>
                                      </p:cBhvr>
                                      <p:tavLst>
                                        <p:tav tm="0">
                                          <p:val>
                                            <p:strVal val="#ppt_x"/>
                                          </p:val>
                                        </p:tav>
                                        <p:tav tm="100000">
                                          <p:val>
                                            <p:strVal val="#ppt_x"/>
                                          </p:val>
                                        </p:tav>
                                      </p:tavLst>
                                    </p:anim>
                                    <p:anim calcmode="lin" valueType="num">
                                      <p:cBhvr additive="base">
                                        <p:cTn id="114" dur="500" fill="hold"/>
                                        <p:tgtEl>
                                          <p:spTgt spid="92"/>
                                        </p:tgtEl>
                                        <p:attrNameLst>
                                          <p:attrName>ppt_y</p:attrName>
                                        </p:attrNameLst>
                                      </p:cBhvr>
                                      <p:tavLst>
                                        <p:tav tm="0">
                                          <p:val>
                                            <p:strVal val="1+#ppt_h/2"/>
                                          </p:val>
                                        </p:tav>
                                        <p:tav tm="100000">
                                          <p:val>
                                            <p:strVal val="#ppt_y"/>
                                          </p:val>
                                        </p:tav>
                                      </p:tavLst>
                                    </p:anim>
                                  </p:childTnLst>
                                </p:cTn>
                              </p:par>
                              <p:par>
                                <p:cTn id="115" presetID="2" presetClass="entr" presetSubtype="4" fill="hold" nodeType="withEffect">
                                  <p:stCondLst>
                                    <p:cond delay="0"/>
                                  </p:stCondLst>
                                  <p:childTnLst>
                                    <p:set>
                                      <p:cBhvr>
                                        <p:cTn id="116" dur="1" fill="hold">
                                          <p:stCondLst>
                                            <p:cond delay="0"/>
                                          </p:stCondLst>
                                        </p:cTn>
                                        <p:tgtEl>
                                          <p:spTgt spid="103"/>
                                        </p:tgtEl>
                                        <p:attrNameLst>
                                          <p:attrName>style.visibility</p:attrName>
                                        </p:attrNameLst>
                                      </p:cBhvr>
                                      <p:to>
                                        <p:strVal val="visible"/>
                                      </p:to>
                                    </p:set>
                                    <p:anim calcmode="lin" valueType="num">
                                      <p:cBhvr additive="base">
                                        <p:cTn id="117" dur="500" fill="hold"/>
                                        <p:tgtEl>
                                          <p:spTgt spid="103"/>
                                        </p:tgtEl>
                                        <p:attrNameLst>
                                          <p:attrName>ppt_x</p:attrName>
                                        </p:attrNameLst>
                                      </p:cBhvr>
                                      <p:tavLst>
                                        <p:tav tm="0">
                                          <p:val>
                                            <p:strVal val="#ppt_x"/>
                                          </p:val>
                                        </p:tav>
                                        <p:tav tm="100000">
                                          <p:val>
                                            <p:strVal val="#ppt_x"/>
                                          </p:val>
                                        </p:tav>
                                      </p:tavLst>
                                    </p:anim>
                                    <p:anim calcmode="lin" valueType="num">
                                      <p:cBhvr additive="base">
                                        <p:cTn id="118" dur="500" fill="hold"/>
                                        <p:tgtEl>
                                          <p:spTgt spid="103"/>
                                        </p:tgtEl>
                                        <p:attrNameLst>
                                          <p:attrName>ppt_y</p:attrName>
                                        </p:attrNameLst>
                                      </p:cBhvr>
                                      <p:tavLst>
                                        <p:tav tm="0">
                                          <p:val>
                                            <p:strVal val="1+#ppt_h/2"/>
                                          </p:val>
                                        </p:tav>
                                        <p:tav tm="100000">
                                          <p:val>
                                            <p:strVal val="#ppt_y"/>
                                          </p:val>
                                        </p:tav>
                                      </p:tavLst>
                                    </p:anim>
                                  </p:childTnLst>
                                </p:cTn>
                              </p:par>
                              <p:par>
                                <p:cTn id="119" presetID="2" presetClass="entr" presetSubtype="4" fill="hold" nodeType="withEffect">
                                  <p:stCondLst>
                                    <p:cond delay="0"/>
                                  </p:stCondLst>
                                  <p:childTnLst>
                                    <p:set>
                                      <p:cBhvr>
                                        <p:cTn id="120" dur="1" fill="hold">
                                          <p:stCondLst>
                                            <p:cond delay="0"/>
                                          </p:stCondLst>
                                        </p:cTn>
                                        <p:tgtEl>
                                          <p:spTgt spid="114"/>
                                        </p:tgtEl>
                                        <p:attrNameLst>
                                          <p:attrName>style.visibility</p:attrName>
                                        </p:attrNameLst>
                                      </p:cBhvr>
                                      <p:to>
                                        <p:strVal val="visible"/>
                                      </p:to>
                                    </p:set>
                                    <p:anim calcmode="lin" valueType="num">
                                      <p:cBhvr additive="base">
                                        <p:cTn id="121" dur="500" fill="hold"/>
                                        <p:tgtEl>
                                          <p:spTgt spid="114"/>
                                        </p:tgtEl>
                                        <p:attrNameLst>
                                          <p:attrName>ppt_x</p:attrName>
                                        </p:attrNameLst>
                                      </p:cBhvr>
                                      <p:tavLst>
                                        <p:tav tm="0">
                                          <p:val>
                                            <p:strVal val="#ppt_x"/>
                                          </p:val>
                                        </p:tav>
                                        <p:tav tm="100000">
                                          <p:val>
                                            <p:strVal val="#ppt_x"/>
                                          </p:val>
                                        </p:tav>
                                      </p:tavLst>
                                    </p:anim>
                                    <p:anim calcmode="lin" valueType="num">
                                      <p:cBhvr additive="base">
                                        <p:cTn id="122" dur="500" fill="hold"/>
                                        <p:tgtEl>
                                          <p:spTgt spid="114"/>
                                        </p:tgtEl>
                                        <p:attrNameLst>
                                          <p:attrName>ppt_y</p:attrName>
                                        </p:attrNameLst>
                                      </p:cBhvr>
                                      <p:tavLst>
                                        <p:tav tm="0">
                                          <p:val>
                                            <p:strVal val="1+#ppt_h/2"/>
                                          </p:val>
                                        </p:tav>
                                        <p:tav tm="100000">
                                          <p:val>
                                            <p:strVal val="#ppt_y"/>
                                          </p:val>
                                        </p:tav>
                                      </p:tavLst>
                                    </p:anim>
                                  </p:childTnLst>
                                </p:cTn>
                              </p:par>
                              <p:par>
                                <p:cTn id="123" presetID="2" presetClass="entr" presetSubtype="4" fill="hold" nodeType="withEffect">
                                  <p:stCondLst>
                                    <p:cond delay="0"/>
                                  </p:stCondLst>
                                  <p:childTnLst>
                                    <p:set>
                                      <p:cBhvr>
                                        <p:cTn id="124" dur="1" fill="hold">
                                          <p:stCondLst>
                                            <p:cond delay="0"/>
                                          </p:stCondLst>
                                        </p:cTn>
                                        <p:tgtEl>
                                          <p:spTgt spid="125"/>
                                        </p:tgtEl>
                                        <p:attrNameLst>
                                          <p:attrName>style.visibility</p:attrName>
                                        </p:attrNameLst>
                                      </p:cBhvr>
                                      <p:to>
                                        <p:strVal val="visible"/>
                                      </p:to>
                                    </p:set>
                                    <p:anim calcmode="lin" valueType="num">
                                      <p:cBhvr additive="base">
                                        <p:cTn id="125" dur="500" fill="hold"/>
                                        <p:tgtEl>
                                          <p:spTgt spid="125"/>
                                        </p:tgtEl>
                                        <p:attrNameLst>
                                          <p:attrName>ppt_x</p:attrName>
                                        </p:attrNameLst>
                                      </p:cBhvr>
                                      <p:tavLst>
                                        <p:tav tm="0">
                                          <p:val>
                                            <p:strVal val="#ppt_x"/>
                                          </p:val>
                                        </p:tav>
                                        <p:tav tm="100000">
                                          <p:val>
                                            <p:strVal val="#ppt_x"/>
                                          </p:val>
                                        </p:tav>
                                      </p:tavLst>
                                    </p:anim>
                                    <p:anim calcmode="lin" valueType="num">
                                      <p:cBhvr additive="base">
                                        <p:cTn id="126" dur="500" fill="hold"/>
                                        <p:tgtEl>
                                          <p:spTgt spid="125"/>
                                        </p:tgtEl>
                                        <p:attrNameLst>
                                          <p:attrName>ppt_y</p:attrName>
                                        </p:attrNameLst>
                                      </p:cBhvr>
                                      <p:tavLst>
                                        <p:tav tm="0">
                                          <p:val>
                                            <p:strVal val="1+#ppt_h/2"/>
                                          </p:val>
                                        </p:tav>
                                        <p:tav tm="100000">
                                          <p:val>
                                            <p:strVal val="#ppt_y"/>
                                          </p:val>
                                        </p:tav>
                                      </p:tavLst>
                                    </p:anim>
                                  </p:childTnLst>
                                </p:cTn>
                              </p:par>
                              <p:par>
                                <p:cTn id="127" presetID="2" presetClass="entr" presetSubtype="4" fill="hold" nodeType="withEffect">
                                  <p:stCondLst>
                                    <p:cond delay="0"/>
                                  </p:stCondLst>
                                  <p:childTnLst>
                                    <p:set>
                                      <p:cBhvr>
                                        <p:cTn id="128" dur="1" fill="hold">
                                          <p:stCondLst>
                                            <p:cond delay="0"/>
                                          </p:stCondLst>
                                        </p:cTn>
                                        <p:tgtEl>
                                          <p:spTgt spid="136"/>
                                        </p:tgtEl>
                                        <p:attrNameLst>
                                          <p:attrName>style.visibility</p:attrName>
                                        </p:attrNameLst>
                                      </p:cBhvr>
                                      <p:to>
                                        <p:strVal val="visible"/>
                                      </p:to>
                                    </p:set>
                                    <p:anim calcmode="lin" valueType="num">
                                      <p:cBhvr additive="base">
                                        <p:cTn id="129" dur="500" fill="hold"/>
                                        <p:tgtEl>
                                          <p:spTgt spid="136"/>
                                        </p:tgtEl>
                                        <p:attrNameLst>
                                          <p:attrName>ppt_x</p:attrName>
                                        </p:attrNameLst>
                                      </p:cBhvr>
                                      <p:tavLst>
                                        <p:tav tm="0">
                                          <p:val>
                                            <p:strVal val="#ppt_x"/>
                                          </p:val>
                                        </p:tav>
                                        <p:tav tm="100000">
                                          <p:val>
                                            <p:strVal val="#ppt_x"/>
                                          </p:val>
                                        </p:tav>
                                      </p:tavLst>
                                    </p:anim>
                                    <p:anim calcmode="lin" valueType="num">
                                      <p:cBhvr additive="base">
                                        <p:cTn id="130" dur="500" fill="hold"/>
                                        <p:tgtEl>
                                          <p:spTgt spid="136"/>
                                        </p:tgtEl>
                                        <p:attrNameLst>
                                          <p:attrName>ppt_y</p:attrName>
                                        </p:attrNameLst>
                                      </p:cBhvr>
                                      <p:tavLst>
                                        <p:tav tm="0">
                                          <p:val>
                                            <p:strVal val="1+#ppt_h/2"/>
                                          </p:val>
                                        </p:tav>
                                        <p:tav tm="100000">
                                          <p:val>
                                            <p:strVal val="#ppt_y"/>
                                          </p:val>
                                        </p:tav>
                                      </p:tavLst>
                                    </p:anim>
                                  </p:childTnLst>
                                </p:cTn>
                              </p:par>
                              <p:par>
                                <p:cTn id="131" presetID="2" presetClass="entr" presetSubtype="4" fill="hold" nodeType="withEffect">
                                  <p:stCondLst>
                                    <p:cond delay="0"/>
                                  </p:stCondLst>
                                  <p:childTnLst>
                                    <p:set>
                                      <p:cBhvr>
                                        <p:cTn id="132" dur="1" fill="hold">
                                          <p:stCondLst>
                                            <p:cond delay="0"/>
                                          </p:stCondLst>
                                        </p:cTn>
                                        <p:tgtEl>
                                          <p:spTgt spid="147"/>
                                        </p:tgtEl>
                                        <p:attrNameLst>
                                          <p:attrName>style.visibility</p:attrName>
                                        </p:attrNameLst>
                                      </p:cBhvr>
                                      <p:to>
                                        <p:strVal val="visible"/>
                                      </p:to>
                                    </p:set>
                                    <p:anim calcmode="lin" valueType="num">
                                      <p:cBhvr additive="base">
                                        <p:cTn id="133" dur="500" fill="hold"/>
                                        <p:tgtEl>
                                          <p:spTgt spid="147"/>
                                        </p:tgtEl>
                                        <p:attrNameLst>
                                          <p:attrName>ppt_x</p:attrName>
                                        </p:attrNameLst>
                                      </p:cBhvr>
                                      <p:tavLst>
                                        <p:tav tm="0">
                                          <p:val>
                                            <p:strVal val="#ppt_x"/>
                                          </p:val>
                                        </p:tav>
                                        <p:tav tm="100000">
                                          <p:val>
                                            <p:strVal val="#ppt_x"/>
                                          </p:val>
                                        </p:tav>
                                      </p:tavLst>
                                    </p:anim>
                                    <p:anim calcmode="lin" valueType="num">
                                      <p:cBhvr additive="base">
                                        <p:cTn id="134" dur="500" fill="hold"/>
                                        <p:tgtEl>
                                          <p:spTgt spid="147"/>
                                        </p:tgtEl>
                                        <p:attrNameLst>
                                          <p:attrName>ppt_y</p:attrName>
                                        </p:attrNameLst>
                                      </p:cBhvr>
                                      <p:tavLst>
                                        <p:tav tm="0">
                                          <p:val>
                                            <p:strVal val="1+#ppt_h/2"/>
                                          </p:val>
                                        </p:tav>
                                        <p:tav tm="100000">
                                          <p:val>
                                            <p:strVal val="#ppt_y"/>
                                          </p:val>
                                        </p:tav>
                                      </p:tavLst>
                                    </p:anim>
                                  </p:childTnLst>
                                </p:cTn>
                              </p:par>
                              <p:par>
                                <p:cTn id="135" presetID="2" presetClass="entr" presetSubtype="4" fill="hold" nodeType="withEffect">
                                  <p:stCondLst>
                                    <p:cond delay="0"/>
                                  </p:stCondLst>
                                  <p:childTnLst>
                                    <p:set>
                                      <p:cBhvr>
                                        <p:cTn id="136" dur="1" fill="hold">
                                          <p:stCondLst>
                                            <p:cond delay="0"/>
                                          </p:stCondLst>
                                        </p:cTn>
                                        <p:tgtEl>
                                          <p:spTgt spid="158"/>
                                        </p:tgtEl>
                                        <p:attrNameLst>
                                          <p:attrName>style.visibility</p:attrName>
                                        </p:attrNameLst>
                                      </p:cBhvr>
                                      <p:to>
                                        <p:strVal val="visible"/>
                                      </p:to>
                                    </p:set>
                                    <p:anim calcmode="lin" valueType="num">
                                      <p:cBhvr additive="base">
                                        <p:cTn id="137" dur="500" fill="hold"/>
                                        <p:tgtEl>
                                          <p:spTgt spid="158"/>
                                        </p:tgtEl>
                                        <p:attrNameLst>
                                          <p:attrName>ppt_x</p:attrName>
                                        </p:attrNameLst>
                                      </p:cBhvr>
                                      <p:tavLst>
                                        <p:tav tm="0">
                                          <p:val>
                                            <p:strVal val="#ppt_x"/>
                                          </p:val>
                                        </p:tav>
                                        <p:tav tm="100000">
                                          <p:val>
                                            <p:strVal val="#ppt_x"/>
                                          </p:val>
                                        </p:tav>
                                      </p:tavLst>
                                    </p:anim>
                                    <p:anim calcmode="lin" valueType="num">
                                      <p:cBhvr additive="base">
                                        <p:cTn id="138" dur="500" fill="hold"/>
                                        <p:tgtEl>
                                          <p:spTgt spid="158"/>
                                        </p:tgtEl>
                                        <p:attrNameLst>
                                          <p:attrName>ppt_y</p:attrName>
                                        </p:attrNameLst>
                                      </p:cBhvr>
                                      <p:tavLst>
                                        <p:tav tm="0">
                                          <p:val>
                                            <p:strVal val="1+#ppt_h/2"/>
                                          </p:val>
                                        </p:tav>
                                        <p:tav tm="100000">
                                          <p:val>
                                            <p:strVal val="#ppt_y"/>
                                          </p:val>
                                        </p:tav>
                                      </p:tavLst>
                                    </p:anim>
                                  </p:childTnLst>
                                </p:cTn>
                              </p:par>
                              <p:par>
                                <p:cTn id="139" presetID="2" presetClass="entr" presetSubtype="4" fill="hold" nodeType="withEffect">
                                  <p:stCondLst>
                                    <p:cond delay="0"/>
                                  </p:stCondLst>
                                  <p:childTnLst>
                                    <p:set>
                                      <p:cBhvr>
                                        <p:cTn id="140" dur="1" fill="hold">
                                          <p:stCondLst>
                                            <p:cond delay="0"/>
                                          </p:stCondLst>
                                        </p:cTn>
                                        <p:tgtEl>
                                          <p:spTgt spid="169"/>
                                        </p:tgtEl>
                                        <p:attrNameLst>
                                          <p:attrName>style.visibility</p:attrName>
                                        </p:attrNameLst>
                                      </p:cBhvr>
                                      <p:to>
                                        <p:strVal val="visible"/>
                                      </p:to>
                                    </p:set>
                                    <p:anim calcmode="lin" valueType="num">
                                      <p:cBhvr additive="base">
                                        <p:cTn id="141" dur="500" fill="hold"/>
                                        <p:tgtEl>
                                          <p:spTgt spid="169"/>
                                        </p:tgtEl>
                                        <p:attrNameLst>
                                          <p:attrName>ppt_x</p:attrName>
                                        </p:attrNameLst>
                                      </p:cBhvr>
                                      <p:tavLst>
                                        <p:tav tm="0">
                                          <p:val>
                                            <p:strVal val="#ppt_x"/>
                                          </p:val>
                                        </p:tav>
                                        <p:tav tm="100000">
                                          <p:val>
                                            <p:strVal val="#ppt_x"/>
                                          </p:val>
                                        </p:tav>
                                      </p:tavLst>
                                    </p:anim>
                                    <p:anim calcmode="lin" valueType="num">
                                      <p:cBhvr additive="base">
                                        <p:cTn id="142" dur="500" fill="hold"/>
                                        <p:tgtEl>
                                          <p:spTgt spid="169"/>
                                        </p:tgtEl>
                                        <p:attrNameLst>
                                          <p:attrName>ppt_y</p:attrName>
                                        </p:attrNameLst>
                                      </p:cBhvr>
                                      <p:tavLst>
                                        <p:tav tm="0">
                                          <p:val>
                                            <p:strVal val="1+#ppt_h/2"/>
                                          </p:val>
                                        </p:tav>
                                        <p:tav tm="100000">
                                          <p:val>
                                            <p:strVal val="#ppt_y"/>
                                          </p:val>
                                        </p:tav>
                                      </p:tavLst>
                                    </p:anim>
                                  </p:childTnLst>
                                </p:cTn>
                              </p:par>
                            </p:childTnLst>
                          </p:cTn>
                        </p:par>
                        <p:par>
                          <p:cTn id="143" fill="hold">
                            <p:stCondLst>
                              <p:cond delay="500"/>
                            </p:stCondLst>
                            <p:childTnLst>
                              <p:par>
                                <p:cTn id="144" presetID="1" presetClass="entr" presetSubtype="0" fill="hold" nodeType="afterEffect">
                                  <p:stCondLst>
                                    <p:cond delay="0"/>
                                  </p:stCondLst>
                                  <p:childTnLst>
                                    <p:set>
                                      <p:cBhvr>
                                        <p:cTn id="145" dur="1" fill="hold">
                                          <p:stCondLst>
                                            <p:cond delay="0"/>
                                          </p:stCondLst>
                                        </p:cTn>
                                        <p:tgtEl>
                                          <p:spTgt spid="181"/>
                                        </p:tgtEl>
                                        <p:attrNameLst>
                                          <p:attrName>style.visibility</p:attrName>
                                        </p:attrNameLst>
                                      </p:cBhvr>
                                      <p:to>
                                        <p:strVal val="visible"/>
                                      </p:to>
                                    </p:set>
                                  </p:childTnLst>
                                </p:cTn>
                              </p:par>
                            </p:childTnLst>
                          </p:cTn>
                        </p:par>
                        <p:par>
                          <p:cTn id="146" fill="hold">
                            <p:stCondLst>
                              <p:cond delay="500"/>
                            </p:stCondLst>
                            <p:childTnLst>
                              <p:par>
                                <p:cTn id="147" presetID="1" presetClass="entr" presetSubtype="0" fill="hold" nodeType="afterEffect">
                                  <p:stCondLst>
                                    <p:cond delay="0"/>
                                  </p:stCondLst>
                                  <p:childTnLst>
                                    <p:set>
                                      <p:cBhvr>
                                        <p:cTn id="148" dur="1" fill="hold">
                                          <p:stCondLst>
                                            <p:cond delay="0"/>
                                          </p:stCondLst>
                                        </p:cTn>
                                        <p:tgtEl>
                                          <p:spTgt spid="183"/>
                                        </p:tgtEl>
                                        <p:attrNameLst>
                                          <p:attrName>style.visibility</p:attrName>
                                        </p:attrNameLst>
                                      </p:cBhvr>
                                      <p:to>
                                        <p:strVal val="visible"/>
                                      </p:to>
                                    </p:set>
                                  </p:childTnLst>
                                </p:cTn>
                              </p:par>
                            </p:childTnLst>
                          </p:cTn>
                        </p:par>
                        <p:par>
                          <p:cTn id="149" fill="hold">
                            <p:stCondLst>
                              <p:cond delay="500"/>
                            </p:stCondLst>
                            <p:childTnLst>
                              <p:par>
                                <p:cTn id="150" presetID="1" presetClass="entr" presetSubtype="0" fill="hold" nodeType="afterEffect">
                                  <p:stCondLst>
                                    <p:cond delay="0"/>
                                  </p:stCondLst>
                                  <p:childTnLst>
                                    <p:set>
                                      <p:cBhvr>
                                        <p:cTn id="151" dur="1" fill="hold">
                                          <p:stCondLst>
                                            <p:cond delay="0"/>
                                          </p:stCondLst>
                                        </p:cTn>
                                        <p:tgtEl>
                                          <p:spTgt spid="187"/>
                                        </p:tgtEl>
                                        <p:attrNameLst>
                                          <p:attrName>style.visibility</p:attrName>
                                        </p:attrNameLst>
                                      </p:cBhvr>
                                      <p:to>
                                        <p:strVal val="visible"/>
                                      </p:to>
                                    </p:set>
                                  </p:childTnLst>
                                </p:cTn>
                              </p:par>
                            </p:childTnLst>
                          </p:cTn>
                        </p:par>
                        <p:par>
                          <p:cTn id="152" fill="hold">
                            <p:stCondLst>
                              <p:cond delay="500"/>
                            </p:stCondLst>
                            <p:childTnLst>
                              <p:par>
                                <p:cTn id="153" presetID="1" presetClass="entr" presetSubtype="0" fill="hold" nodeType="afterEffect">
                                  <p:stCondLst>
                                    <p:cond delay="0"/>
                                  </p:stCondLst>
                                  <p:childTnLst>
                                    <p:set>
                                      <p:cBhvr>
                                        <p:cTn id="154" dur="1" fill="hold">
                                          <p:stCondLst>
                                            <p:cond delay="0"/>
                                          </p:stCondLst>
                                        </p:cTn>
                                        <p:tgtEl>
                                          <p:spTgt spid="189"/>
                                        </p:tgtEl>
                                        <p:attrNameLst>
                                          <p:attrName>style.visibility</p:attrName>
                                        </p:attrNameLst>
                                      </p:cBhvr>
                                      <p:to>
                                        <p:strVal val="visible"/>
                                      </p:to>
                                    </p:set>
                                  </p:childTnLst>
                                </p:cTn>
                              </p:par>
                            </p:childTnLst>
                          </p:cTn>
                        </p:par>
                        <p:par>
                          <p:cTn id="155" fill="hold">
                            <p:stCondLst>
                              <p:cond delay="500"/>
                            </p:stCondLst>
                            <p:childTnLst>
                              <p:par>
                                <p:cTn id="156" presetID="1" presetClass="entr" presetSubtype="0" fill="hold" nodeType="afterEffect">
                                  <p:stCondLst>
                                    <p:cond delay="0"/>
                                  </p:stCondLst>
                                  <p:childTnLst>
                                    <p:set>
                                      <p:cBhvr>
                                        <p:cTn id="157" dur="1" fill="hold">
                                          <p:stCondLst>
                                            <p:cond delay="0"/>
                                          </p:stCondLst>
                                        </p:cTn>
                                        <p:tgtEl>
                                          <p:spTgt spid="191"/>
                                        </p:tgtEl>
                                        <p:attrNameLst>
                                          <p:attrName>style.visibility</p:attrName>
                                        </p:attrNameLst>
                                      </p:cBhvr>
                                      <p:to>
                                        <p:strVal val="visible"/>
                                      </p:to>
                                    </p:set>
                                  </p:childTnLst>
                                </p:cTn>
                              </p:par>
                            </p:childTnLst>
                          </p:cTn>
                        </p:par>
                        <p:par>
                          <p:cTn id="158" fill="hold">
                            <p:stCondLst>
                              <p:cond delay="500"/>
                            </p:stCondLst>
                            <p:childTnLst>
                              <p:par>
                                <p:cTn id="159" presetID="1" presetClass="entr" presetSubtype="0" fill="hold" nodeType="afterEffect">
                                  <p:stCondLst>
                                    <p:cond delay="0"/>
                                  </p:stCondLst>
                                  <p:childTnLst>
                                    <p:set>
                                      <p:cBhvr>
                                        <p:cTn id="160" dur="1" fill="hold">
                                          <p:stCondLst>
                                            <p:cond delay="0"/>
                                          </p:stCondLst>
                                        </p:cTn>
                                        <p:tgtEl>
                                          <p:spTgt spid="193"/>
                                        </p:tgtEl>
                                        <p:attrNameLst>
                                          <p:attrName>style.visibility</p:attrName>
                                        </p:attrNameLst>
                                      </p:cBhvr>
                                      <p:to>
                                        <p:strVal val="visible"/>
                                      </p:to>
                                    </p:set>
                                  </p:childTnLst>
                                </p:cTn>
                              </p:par>
                            </p:childTnLst>
                          </p:cTn>
                        </p:par>
                        <p:par>
                          <p:cTn id="161" fill="hold">
                            <p:stCondLst>
                              <p:cond delay="500"/>
                            </p:stCondLst>
                            <p:childTnLst>
                              <p:par>
                                <p:cTn id="162" presetID="1" presetClass="entr" presetSubtype="0" fill="hold" nodeType="afterEffect">
                                  <p:stCondLst>
                                    <p:cond delay="0"/>
                                  </p:stCondLst>
                                  <p:childTnLst>
                                    <p:set>
                                      <p:cBhvr>
                                        <p:cTn id="163" dur="1" fill="hold">
                                          <p:stCondLst>
                                            <p:cond delay="0"/>
                                          </p:stCondLst>
                                        </p:cTn>
                                        <p:tgtEl>
                                          <p:spTgt spid="195"/>
                                        </p:tgtEl>
                                        <p:attrNameLst>
                                          <p:attrName>style.visibility</p:attrName>
                                        </p:attrNameLst>
                                      </p:cBhvr>
                                      <p:to>
                                        <p:strVal val="visible"/>
                                      </p:to>
                                    </p:set>
                                  </p:childTnLst>
                                </p:cTn>
                              </p:par>
                            </p:childTnLst>
                          </p:cTn>
                        </p:par>
                        <p:par>
                          <p:cTn id="164" fill="hold">
                            <p:stCondLst>
                              <p:cond delay="500"/>
                            </p:stCondLst>
                            <p:childTnLst>
                              <p:par>
                                <p:cTn id="165" presetID="1" presetClass="entr" presetSubtype="0" fill="hold" nodeType="afterEffect">
                                  <p:stCondLst>
                                    <p:cond delay="0"/>
                                  </p:stCondLst>
                                  <p:childTnLst>
                                    <p:set>
                                      <p:cBhvr>
                                        <p:cTn id="166" dur="1" fill="hold">
                                          <p:stCondLst>
                                            <p:cond delay="0"/>
                                          </p:stCondLst>
                                        </p:cTn>
                                        <p:tgtEl>
                                          <p:spTgt spid="197"/>
                                        </p:tgtEl>
                                        <p:attrNameLst>
                                          <p:attrName>style.visibility</p:attrName>
                                        </p:attrNameLst>
                                      </p:cBhvr>
                                      <p:to>
                                        <p:strVal val="visible"/>
                                      </p:to>
                                    </p:set>
                                  </p:childTnLst>
                                </p:cTn>
                              </p:par>
                            </p:childTnLst>
                          </p:cTn>
                        </p:par>
                        <p:par>
                          <p:cTn id="167" fill="hold">
                            <p:stCondLst>
                              <p:cond delay="500"/>
                            </p:stCondLst>
                            <p:childTnLst>
                              <p:par>
                                <p:cTn id="168" presetID="1" presetClass="entr" presetSubtype="0" fill="hold" nodeType="afterEffect">
                                  <p:stCondLst>
                                    <p:cond delay="0"/>
                                  </p:stCondLst>
                                  <p:childTnLst>
                                    <p:set>
                                      <p:cBhvr>
                                        <p:cTn id="169" dur="1" fill="hold">
                                          <p:stCondLst>
                                            <p:cond delay="0"/>
                                          </p:stCondLst>
                                        </p:cTn>
                                        <p:tgtEl>
                                          <p:spTgt spid="199"/>
                                        </p:tgtEl>
                                        <p:attrNameLst>
                                          <p:attrName>style.visibility</p:attrName>
                                        </p:attrNameLst>
                                      </p:cBhvr>
                                      <p:to>
                                        <p:strVal val="visible"/>
                                      </p:to>
                                    </p:set>
                                  </p:childTnLst>
                                </p:cTn>
                              </p:par>
                            </p:childTnLst>
                          </p:cTn>
                        </p:par>
                        <p:par>
                          <p:cTn id="170" fill="hold">
                            <p:stCondLst>
                              <p:cond delay="500"/>
                            </p:stCondLst>
                            <p:childTnLst>
                              <p:par>
                                <p:cTn id="171" presetID="1" presetClass="entr" presetSubtype="0" fill="hold" nodeType="afterEffect">
                                  <p:stCondLst>
                                    <p:cond delay="0"/>
                                  </p:stCondLst>
                                  <p:childTnLst>
                                    <p:set>
                                      <p:cBhvr>
                                        <p:cTn id="172" dur="1" fill="hold">
                                          <p:stCondLst>
                                            <p:cond delay="0"/>
                                          </p:stCondLst>
                                        </p:cTn>
                                        <p:tgtEl>
                                          <p:spTgt spid="2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8" grpId="1"/>
      <p:bldP spid="9" grpId="0" animBg="1"/>
      <p:bldP spid="15" grpId="0" animBg="1"/>
      <p:bldP spid="16" grpId="0" animBg="1"/>
      <p:bldP spid="17" grpId="0" animBg="1"/>
      <p:bldP spid="18" grpId="0" animBg="1"/>
      <p:bldP spid="19" grpId="0" animBg="1"/>
      <p:bldP spid="20" grpId="0" animBg="1"/>
      <p:bldP spid="21" grpId="0" animBg="1"/>
      <p:bldP spid="22" grpId="0" animBg="1"/>
      <p:bldP spid="23" grpId="0" animBg="1"/>
      <p:bldP spid="202" grpId="0"/>
      <p:bldP spid="202"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7D262B2-31F6-44C3-C4C8-CA6D01E1A43F}"/>
              </a:ext>
            </a:extLst>
          </p:cNvPr>
          <p:cNvSpPr>
            <a:spLocks noGrp="1"/>
          </p:cNvSpPr>
          <p:nvPr>
            <p:ph type="title"/>
          </p:nvPr>
        </p:nvSpPr>
        <p:spPr/>
        <p:txBody>
          <a:bodyPr/>
          <a:lstStyle/>
          <a:p>
            <a:r>
              <a:rPr lang="en-GB" dirty="0"/>
              <a:t>Example -  Experiment </a:t>
            </a:r>
          </a:p>
        </p:txBody>
      </p:sp>
      <p:pic>
        <p:nvPicPr>
          <p:cNvPr id="5" name="Picture 4">
            <a:extLst>
              <a:ext uri="{FF2B5EF4-FFF2-40B4-BE49-F238E27FC236}">
                <a16:creationId xmlns:a16="http://schemas.microsoft.com/office/drawing/2014/main" id="{28BC73FA-AA6F-D3A4-2462-936D931B248E}"/>
              </a:ext>
            </a:extLst>
          </p:cNvPr>
          <p:cNvPicPr>
            <a:picLocks noChangeAspect="1"/>
          </p:cNvPicPr>
          <p:nvPr/>
        </p:nvPicPr>
        <p:blipFill>
          <a:blip r:embed="rId2"/>
          <a:stretch>
            <a:fillRect/>
          </a:stretch>
        </p:blipFill>
        <p:spPr>
          <a:xfrm>
            <a:off x="2520498" y="2376166"/>
            <a:ext cx="1424354" cy="745412"/>
          </a:xfrm>
          <a:prstGeom prst="rect">
            <a:avLst/>
          </a:prstGeom>
        </p:spPr>
      </p:pic>
      <p:pic>
        <p:nvPicPr>
          <p:cNvPr id="6" name="Picture 5">
            <a:extLst>
              <a:ext uri="{FF2B5EF4-FFF2-40B4-BE49-F238E27FC236}">
                <a16:creationId xmlns:a16="http://schemas.microsoft.com/office/drawing/2014/main" id="{E4A6FF96-A70A-A46D-A572-1AB33530BAAA}"/>
              </a:ext>
            </a:extLst>
          </p:cNvPr>
          <p:cNvPicPr>
            <a:picLocks noChangeAspect="1"/>
          </p:cNvPicPr>
          <p:nvPr/>
        </p:nvPicPr>
        <p:blipFill rotWithShape="1">
          <a:blip r:embed="rId3"/>
          <a:srcRect b="8307"/>
          <a:stretch/>
        </p:blipFill>
        <p:spPr>
          <a:xfrm>
            <a:off x="5178871" y="2376166"/>
            <a:ext cx="767195" cy="745412"/>
          </a:xfrm>
          <a:prstGeom prst="rect">
            <a:avLst/>
          </a:prstGeom>
        </p:spPr>
      </p:pic>
      <p:pic>
        <p:nvPicPr>
          <p:cNvPr id="7" name="Picture 6">
            <a:extLst>
              <a:ext uri="{FF2B5EF4-FFF2-40B4-BE49-F238E27FC236}">
                <a16:creationId xmlns:a16="http://schemas.microsoft.com/office/drawing/2014/main" id="{A20101E2-8317-9023-1B92-DDB320A445A6}"/>
              </a:ext>
            </a:extLst>
          </p:cNvPr>
          <p:cNvPicPr>
            <a:picLocks noChangeAspect="1"/>
          </p:cNvPicPr>
          <p:nvPr/>
        </p:nvPicPr>
        <p:blipFill>
          <a:blip r:embed="rId4"/>
          <a:stretch>
            <a:fillRect/>
          </a:stretch>
        </p:blipFill>
        <p:spPr>
          <a:xfrm>
            <a:off x="7874444" y="2376166"/>
            <a:ext cx="745412" cy="745412"/>
          </a:xfrm>
          <a:prstGeom prst="rect">
            <a:avLst/>
          </a:prstGeom>
        </p:spPr>
      </p:pic>
      <p:sp>
        <p:nvSpPr>
          <p:cNvPr id="10" name="TextBox 9">
            <a:extLst>
              <a:ext uri="{FF2B5EF4-FFF2-40B4-BE49-F238E27FC236}">
                <a16:creationId xmlns:a16="http://schemas.microsoft.com/office/drawing/2014/main" id="{AEA70F70-B962-7C01-9DF4-B9298C878DC7}"/>
              </a:ext>
            </a:extLst>
          </p:cNvPr>
          <p:cNvSpPr txBox="1"/>
          <p:nvPr/>
        </p:nvSpPr>
        <p:spPr>
          <a:xfrm>
            <a:off x="2601733" y="1963920"/>
            <a:ext cx="1261884" cy="369332"/>
          </a:xfrm>
          <a:prstGeom prst="rect">
            <a:avLst/>
          </a:prstGeom>
          <a:noFill/>
          <a:ln w="28575">
            <a:solidFill>
              <a:schemeClr val="tx1">
                <a:lumMod val="75000"/>
                <a:lumOff val="25000"/>
              </a:schemeClr>
            </a:solidFill>
          </a:ln>
        </p:spPr>
        <p:txBody>
          <a:bodyPr wrap="none" rtlCol="0">
            <a:spAutoFit/>
          </a:bodyPr>
          <a:lstStyle/>
          <a:p>
            <a:r>
              <a:rPr lang="en-GB" dirty="0"/>
              <a:t>Stimulus 1</a:t>
            </a:r>
          </a:p>
        </p:txBody>
      </p:sp>
      <p:sp>
        <p:nvSpPr>
          <p:cNvPr id="11" name="TextBox 10">
            <a:extLst>
              <a:ext uri="{FF2B5EF4-FFF2-40B4-BE49-F238E27FC236}">
                <a16:creationId xmlns:a16="http://schemas.microsoft.com/office/drawing/2014/main" id="{26291BA5-EE30-8B82-8C8E-470C9C9A85EC}"/>
              </a:ext>
            </a:extLst>
          </p:cNvPr>
          <p:cNvSpPr txBox="1"/>
          <p:nvPr/>
        </p:nvSpPr>
        <p:spPr>
          <a:xfrm>
            <a:off x="5013503" y="1970215"/>
            <a:ext cx="1261884" cy="369332"/>
          </a:xfrm>
          <a:prstGeom prst="rect">
            <a:avLst/>
          </a:prstGeom>
          <a:noFill/>
          <a:ln w="28575">
            <a:solidFill>
              <a:schemeClr val="tx1">
                <a:lumMod val="75000"/>
                <a:lumOff val="25000"/>
              </a:schemeClr>
            </a:solidFill>
          </a:ln>
        </p:spPr>
        <p:txBody>
          <a:bodyPr wrap="none" rtlCol="0">
            <a:spAutoFit/>
          </a:bodyPr>
          <a:lstStyle/>
          <a:p>
            <a:r>
              <a:rPr lang="en-GB" dirty="0"/>
              <a:t>Stimulus 2</a:t>
            </a:r>
          </a:p>
        </p:txBody>
      </p:sp>
      <p:sp>
        <p:nvSpPr>
          <p:cNvPr id="12" name="TextBox 11">
            <a:extLst>
              <a:ext uri="{FF2B5EF4-FFF2-40B4-BE49-F238E27FC236}">
                <a16:creationId xmlns:a16="http://schemas.microsoft.com/office/drawing/2014/main" id="{3D359E78-13E2-A2CF-78EA-80247FBE6029}"/>
              </a:ext>
            </a:extLst>
          </p:cNvPr>
          <p:cNvSpPr txBox="1"/>
          <p:nvPr/>
        </p:nvSpPr>
        <p:spPr>
          <a:xfrm>
            <a:off x="7616208" y="1888629"/>
            <a:ext cx="1261884" cy="369332"/>
          </a:xfrm>
          <a:prstGeom prst="rect">
            <a:avLst/>
          </a:prstGeom>
          <a:noFill/>
          <a:ln w="28575">
            <a:solidFill>
              <a:schemeClr val="tx1">
                <a:lumMod val="75000"/>
                <a:lumOff val="25000"/>
              </a:schemeClr>
            </a:solidFill>
          </a:ln>
        </p:spPr>
        <p:txBody>
          <a:bodyPr wrap="none" rtlCol="0">
            <a:spAutoFit/>
          </a:bodyPr>
          <a:lstStyle/>
          <a:p>
            <a:r>
              <a:rPr lang="en-GB" dirty="0"/>
              <a:t>Stimulus 3</a:t>
            </a:r>
          </a:p>
        </p:txBody>
      </p:sp>
      <p:pic>
        <p:nvPicPr>
          <p:cNvPr id="15" name="Picture 14">
            <a:extLst>
              <a:ext uri="{FF2B5EF4-FFF2-40B4-BE49-F238E27FC236}">
                <a16:creationId xmlns:a16="http://schemas.microsoft.com/office/drawing/2014/main" id="{BEC49B8F-AC73-AACE-9356-E75874726432}"/>
              </a:ext>
            </a:extLst>
          </p:cNvPr>
          <p:cNvPicPr>
            <a:picLocks noChangeAspect="1"/>
          </p:cNvPicPr>
          <p:nvPr/>
        </p:nvPicPr>
        <p:blipFill>
          <a:blip r:embed="rId5"/>
          <a:stretch>
            <a:fillRect/>
          </a:stretch>
        </p:blipFill>
        <p:spPr>
          <a:xfrm>
            <a:off x="4980027" y="3873338"/>
            <a:ext cx="1164881" cy="2365159"/>
          </a:xfrm>
          <a:prstGeom prst="rect">
            <a:avLst/>
          </a:prstGeom>
        </p:spPr>
      </p:pic>
      <p:sp>
        <p:nvSpPr>
          <p:cNvPr id="16" name="Rectangle 15">
            <a:extLst>
              <a:ext uri="{FF2B5EF4-FFF2-40B4-BE49-F238E27FC236}">
                <a16:creationId xmlns:a16="http://schemas.microsoft.com/office/drawing/2014/main" id="{8D919B2C-CFC2-4C47-CB9E-6FAE342CE60E}"/>
              </a:ext>
            </a:extLst>
          </p:cNvPr>
          <p:cNvSpPr/>
          <p:nvPr/>
        </p:nvSpPr>
        <p:spPr>
          <a:xfrm>
            <a:off x="5081405" y="3873338"/>
            <a:ext cx="1436626" cy="7454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2247AF89-B583-0E1C-3654-E2FFC6AEE1E7}"/>
              </a:ext>
            </a:extLst>
          </p:cNvPr>
          <p:cNvSpPr/>
          <p:nvPr/>
        </p:nvSpPr>
        <p:spPr>
          <a:xfrm>
            <a:off x="4926132" y="5493085"/>
            <a:ext cx="1436626" cy="7454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6285AC41-7ADC-E4B4-0EBA-B8410E793859}"/>
              </a:ext>
            </a:extLst>
          </p:cNvPr>
          <p:cNvSpPr txBox="1"/>
          <p:nvPr/>
        </p:nvSpPr>
        <p:spPr>
          <a:xfrm>
            <a:off x="7422236" y="4871252"/>
            <a:ext cx="1309013" cy="369332"/>
          </a:xfrm>
          <a:prstGeom prst="rect">
            <a:avLst/>
          </a:prstGeom>
          <a:noFill/>
        </p:spPr>
        <p:txBody>
          <a:bodyPr wrap="none" rtlCol="0">
            <a:spAutoFit/>
          </a:bodyPr>
          <a:lstStyle/>
          <a:p>
            <a:r>
              <a:rPr lang="en-GB" dirty="0"/>
              <a:t>Median RT</a:t>
            </a:r>
          </a:p>
        </p:txBody>
      </p:sp>
      <p:cxnSp>
        <p:nvCxnSpPr>
          <p:cNvPr id="20" name="Straight Arrow Connector 19">
            <a:extLst>
              <a:ext uri="{FF2B5EF4-FFF2-40B4-BE49-F238E27FC236}">
                <a16:creationId xmlns:a16="http://schemas.microsoft.com/office/drawing/2014/main" id="{6AFC0BA0-0857-897A-32CF-BB80012DB53E}"/>
              </a:ext>
            </a:extLst>
          </p:cNvPr>
          <p:cNvCxnSpPr>
            <a:stCxn id="18" idx="1"/>
          </p:cNvCxnSpPr>
          <p:nvPr/>
        </p:nvCxnSpPr>
        <p:spPr>
          <a:xfrm flipH="1" flipV="1">
            <a:off x="6354888" y="4991322"/>
            <a:ext cx="1067348" cy="6459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4518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0" nodeType="clickEffect">
                                  <p:stCondLst>
                                    <p:cond delay="0"/>
                                  </p:stCondLst>
                                  <p:childTnLst>
                                    <p:animEffect transition="out" filter="fade">
                                      <p:cBhvr>
                                        <p:cTn id="17" dur="500"/>
                                        <p:tgtEl>
                                          <p:spTgt spid="16"/>
                                        </p:tgtEl>
                                      </p:cBhvr>
                                    </p:animEffect>
                                    <p:set>
                                      <p:cBhvr>
                                        <p:cTn id="18" dur="1" fill="hold">
                                          <p:stCondLst>
                                            <p:cond delay="499"/>
                                          </p:stCondLst>
                                        </p:cTn>
                                        <p:tgtEl>
                                          <p:spTgt spid="16"/>
                                        </p:tgtEl>
                                        <p:attrNameLst>
                                          <p:attrName>style.visibility</p:attrName>
                                        </p:attrNameLst>
                                      </p:cBhvr>
                                      <p:to>
                                        <p:strVal val="hidden"/>
                                      </p:to>
                                    </p:set>
                                  </p:childTnLst>
                                </p:cTn>
                              </p:par>
                              <p:par>
                                <p:cTn id="19" presetID="10" presetClass="exit" presetSubtype="0" fill="hold" grpId="0" nodeType="withEffect">
                                  <p:stCondLst>
                                    <p:cond delay="0"/>
                                  </p:stCondLst>
                                  <p:childTnLst>
                                    <p:animEffect transition="out" filter="fade">
                                      <p:cBhvr>
                                        <p:cTn id="20" dur="500"/>
                                        <p:tgtEl>
                                          <p:spTgt spid="17"/>
                                        </p:tgtEl>
                                      </p:cBhvr>
                                    </p:animEffect>
                                    <p:set>
                                      <p:cBhvr>
                                        <p:cTn id="21"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6"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DB4FE3-3DC3-9A80-B244-E08C106D689E}"/>
              </a:ext>
            </a:extLst>
          </p:cNvPr>
          <p:cNvSpPr>
            <a:spLocks noGrp="1"/>
          </p:cNvSpPr>
          <p:nvPr>
            <p:ph type="title"/>
          </p:nvPr>
        </p:nvSpPr>
        <p:spPr/>
        <p:txBody>
          <a:bodyPr/>
          <a:lstStyle/>
          <a:p>
            <a:r>
              <a:rPr lang="en-GB" dirty="0"/>
              <a:t>Example – Classrooms</a:t>
            </a:r>
          </a:p>
        </p:txBody>
      </p:sp>
      <p:sp>
        <p:nvSpPr>
          <p:cNvPr id="5" name="Text Placeholder 4">
            <a:extLst>
              <a:ext uri="{FF2B5EF4-FFF2-40B4-BE49-F238E27FC236}">
                <a16:creationId xmlns:a16="http://schemas.microsoft.com/office/drawing/2014/main" id="{A1AC7AB1-8310-F1D5-1DF5-2A7C227BF3F7}"/>
              </a:ext>
            </a:extLst>
          </p:cNvPr>
          <p:cNvSpPr>
            <a:spLocks noGrp="1"/>
          </p:cNvSpPr>
          <p:nvPr>
            <p:ph type="body" sz="quarter" idx="10"/>
          </p:nvPr>
        </p:nvSpPr>
        <p:spPr/>
        <p:txBody>
          <a:bodyPr/>
          <a:lstStyle/>
          <a:p>
            <a:endParaRPr lang="en-GB"/>
          </a:p>
        </p:txBody>
      </p:sp>
      <p:sp>
        <p:nvSpPr>
          <p:cNvPr id="6" name="TextBox 5">
            <a:extLst>
              <a:ext uri="{FF2B5EF4-FFF2-40B4-BE49-F238E27FC236}">
                <a16:creationId xmlns:a16="http://schemas.microsoft.com/office/drawing/2014/main" id="{13FB0482-5D9C-666B-D20E-7FAA498C6BC6}"/>
              </a:ext>
            </a:extLst>
          </p:cNvPr>
          <p:cNvSpPr txBox="1"/>
          <p:nvPr/>
        </p:nvSpPr>
        <p:spPr>
          <a:xfrm>
            <a:off x="904101" y="4724821"/>
            <a:ext cx="710451" cy="369332"/>
          </a:xfrm>
          <a:prstGeom prst="rect">
            <a:avLst/>
          </a:prstGeom>
          <a:noFill/>
          <a:ln w="28575">
            <a:solidFill>
              <a:schemeClr val="tx1">
                <a:lumMod val="75000"/>
                <a:lumOff val="25000"/>
              </a:schemeClr>
            </a:solidFill>
          </a:ln>
        </p:spPr>
        <p:txBody>
          <a:bodyPr wrap="none" rtlCol="0">
            <a:spAutoFit/>
          </a:bodyPr>
          <a:lstStyle/>
          <a:p>
            <a:r>
              <a:rPr lang="en-GB" dirty="0"/>
              <a:t>Child</a:t>
            </a:r>
          </a:p>
        </p:txBody>
      </p:sp>
      <p:sp>
        <p:nvSpPr>
          <p:cNvPr id="7" name="TextBox 6">
            <a:extLst>
              <a:ext uri="{FF2B5EF4-FFF2-40B4-BE49-F238E27FC236}">
                <a16:creationId xmlns:a16="http://schemas.microsoft.com/office/drawing/2014/main" id="{9C2FB9A8-464F-C64B-C10C-51956EC1C5D6}"/>
              </a:ext>
            </a:extLst>
          </p:cNvPr>
          <p:cNvSpPr txBox="1"/>
          <p:nvPr/>
        </p:nvSpPr>
        <p:spPr>
          <a:xfrm>
            <a:off x="1852621" y="4724821"/>
            <a:ext cx="710451" cy="369332"/>
          </a:xfrm>
          <a:prstGeom prst="rect">
            <a:avLst/>
          </a:prstGeom>
          <a:noFill/>
          <a:ln w="28575">
            <a:solidFill>
              <a:schemeClr val="tx1">
                <a:lumMod val="75000"/>
                <a:lumOff val="25000"/>
              </a:schemeClr>
            </a:solidFill>
          </a:ln>
        </p:spPr>
        <p:txBody>
          <a:bodyPr wrap="none" rtlCol="0">
            <a:spAutoFit/>
          </a:bodyPr>
          <a:lstStyle/>
          <a:p>
            <a:r>
              <a:rPr lang="en-GB" dirty="0"/>
              <a:t>Child</a:t>
            </a:r>
          </a:p>
        </p:txBody>
      </p:sp>
      <p:sp>
        <p:nvSpPr>
          <p:cNvPr id="8" name="TextBox 7">
            <a:extLst>
              <a:ext uri="{FF2B5EF4-FFF2-40B4-BE49-F238E27FC236}">
                <a16:creationId xmlns:a16="http://schemas.microsoft.com/office/drawing/2014/main" id="{0144DF32-4177-7B61-0C86-3658D0B85444}"/>
              </a:ext>
            </a:extLst>
          </p:cNvPr>
          <p:cNvSpPr txBox="1"/>
          <p:nvPr/>
        </p:nvSpPr>
        <p:spPr>
          <a:xfrm>
            <a:off x="2801141" y="4724821"/>
            <a:ext cx="710451" cy="369332"/>
          </a:xfrm>
          <a:prstGeom prst="rect">
            <a:avLst/>
          </a:prstGeom>
          <a:noFill/>
          <a:ln w="28575">
            <a:solidFill>
              <a:schemeClr val="tx1">
                <a:lumMod val="75000"/>
                <a:lumOff val="25000"/>
              </a:schemeClr>
            </a:solidFill>
          </a:ln>
        </p:spPr>
        <p:txBody>
          <a:bodyPr wrap="none" rtlCol="0">
            <a:spAutoFit/>
          </a:bodyPr>
          <a:lstStyle/>
          <a:p>
            <a:r>
              <a:rPr lang="en-GB" dirty="0"/>
              <a:t>Child</a:t>
            </a:r>
          </a:p>
        </p:txBody>
      </p:sp>
      <p:sp>
        <p:nvSpPr>
          <p:cNvPr id="9" name="TextBox 8">
            <a:extLst>
              <a:ext uri="{FF2B5EF4-FFF2-40B4-BE49-F238E27FC236}">
                <a16:creationId xmlns:a16="http://schemas.microsoft.com/office/drawing/2014/main" id="{29860E4E-2DFC-FEBD-A626-B671E7946145}"/>
              </a:ext>
            </a:extLst>
          </p:cNvPr>
          <p:cNvSpPr txBox="1"/>
          <p:nvPr/>
        </p:nvSpPr>
        <p:spPr>
          <a:xfrm>
            <a:off x="4484365" y="4724821"/>
            <a:ext cx="710451" cy="369332"/>
          </a:xfrm>
          <a:prstGeom prst="rect">
            <a:avLst/>
          </a:prstGeom>
          <a:noFill/>
          <a:ln w="28575">
            <a:solidFill>
              <a:schemeClr val="tx1">
                <a:lumMod val="75000"/>
                <a:lumOff val="25000"/>
              </a:schemeClr>
            </a:solidFill>
          </a:ln>
        </p:spPr>
        <p:txBody>
          <a:bodyPr wrap="none" rtlCol="0">
            <a:spAutoFit/>
          </a:bodyPr>
          <a:lstStyle/>
          <a:p>
            <a:r>
              <a:rPr lang="en-GB" dirty="0"/>
              <a:t>Child</a:t>
            </a:r>
          </a:p>
        </p:txBody>
      </p:sp>
      <p:sp>
        <p:nvSpPr>
          <p:cNvPr id="10" name="TextBox 9">
            <a:extLst>
              <a:ext uri="{FF2B5EF4-FFF2-40B4-BE49-F238E27FC236}">
                <a16:creationId xmlns:a16="http://schemas.microsoft.com/office/drawing/2014/main" id="{56306CC2-DEA1-4747-E9EC-DB44E80631DD}"/>
              </a:ext>
            </a:extLst>
          </p:cNvPr>
          <p:cNvSpPr txBox="1"/>
          <p:nvPr/>
        </p:nvSpPr>
        <p:spPr>
          <a:xfrm>
            <a:off x="5385549" y="4724821"/>
            <a:ext cx="710451" cy="369332"/>
          </a:xfrm>
          <a:prstGeom prst="rect">
            <a:avLst/>
          </a:prstGeom>
          <a:noFill/>
          <a:ln w="28575">
            <a:solidFill>
              <a:schemeClr val="tx1">
                <a:lumMod val="75000"/>
                <a:lumOff val="25000"/>
              </a:schemeClr>
            </a:solidFill>
          </a:ln>
        </p:spPr>
        <p:txBody>
          <a:bodyPr wrap="none" rtlCol="0">
            <a:spAutoFit/>
          </a:bodyPr>
          <a:lstStyle/>
          <a:p>
            <a:r>
              <a:rPr lang="en-GB" dirty="0"/>
              <a:t>Child</a:t>
            </a:r>
          </a:p>
        </p:txBody>
      </p:sp>
      <p:sp>
        <p:nvSpPr>
          <p:cNvPr id="11" name="TextBox 10">
            <a:extLst>
              <a:ext uri="{FF2B5EF4-FFF2-40B4-BE49-F238E27FC236}">
                <a16:creationId xmlns:a16="http://schemas.microsoft.com/office/drawing/2014/main" id="{50790019-30A5-054E-065B-24A09B45BD22}"/>
              </a:ext>
            </a:extLst>
          </p:cNvPr>
          <p:cNvSpPr txBox="1"/>
          <p:nvPr/>
        </p:nvSpPr>
        <p:spPr>
          <a:xfrm>
            <a:off x="6275387" y="4724821"/>
            <a:ext cx="710451" cy="369332"/>
          </a:xfrm>
          <a:prstGeom prst="rect">
            <a:avLst/>
          </a:prstGeom>
          <a:noFill/>
          <a:ln w="28575">
            <a:solidFill>
              <a:schemeClr val="tx1">
                <a:lumMod val="75000"/>
                <a:lumOff val="25000"/>
              </a:schemeClr>
            </a:solidFill>
          </a:ln>
        </p:spPr>
        <p:txBody>
          <a:bodyPr wrap="none" rtlCol="0">
            <a:spAutoFit/>
          </a:bodyPr>
          <a:lstStyle/>
          <a:p>
            <a:r>
              <a:rPr lang="en-GB" dirty="0"/>
              <a:t>Child</a:t>
            </a:r>
          </a:p>
        </p:txBody>
      </p:sp>
      <p:sp>
        <p:nvSpPr>
          <p:cNvPr id="12" name="TextBox 11">
            <a:extLst>
              <a:ext uri="{FF2B5EF4-FFF2-40B4-BE49-F238E27FC236}">
                <a16:creationId xmlns:a16="http://schemas.microsoft.com/office/drawing/2014/main" id="{1392A3D7-70D2-0808-D014-7A6A3195773C}"/>
              </a:ext>
            </a:extLst>
          </p:cNvPr>
          <p:cNvSpPr txBox="1"/>
          <p:nvPr/>
        </p:nvSpPr>
        <p:spPr>
          <a:xfrm>
            <a:off x="8793399" y="4724821"/>
            <a:ext cx="710451" cy="369332"/>
          </a:xfrm>
          <a:prstGeom prst="rect">
            <a:avLst/>
          </a:prstGeom>
          <a:noFill/>
          <a:ln w="28575">
            <a:solidFill>
              <a:schemeClr val="tx1">
                <a:lumMod val="75000"/>
                <a:lumOff val="25000"/>
              </a:schemeClr>
            </a:solidFill>
          </a:ln>
        </p:spPr>
        <p:txBody>
          <a:bodyPr wrap="none" rtlCol="0">
            <a:spAutoFit/>
          </a:bodyPr>
          <a:lstStyle/>
          <a:p>
            <a:r>
              <a:rPr lang="en-GB" dirty="0"/>
              <a:t>Child</a:t>
            </a:r>
          </a:p>
        </p:txBody>
      </p:sp>
      <p:sp>
        <p:nvSpPr>
          <p:cNvPr id="13" name="TextBox 12">
            <a:extLst>
              <a:ext uri="{FF2B5EF4-FFF2-40B4-BE49-F238E27FC236}">
                <a16:creationId xmlns:a16="http://schemas.microsoft.com/office/drawing/2014/main" id="{2A4162A5-A149-94E8-6DB7-34FD0ADE36C1}"/>
              </a:ext>
            </a:extLst>
          </p:cNvPr>
          <p:cNvSpPr txBox="1"/>
          <p:nvPr/>
        </p:nvSpPr>
        <p:spPr>
          <a:xfrm>
            <a:off x="9723721" y="4724821"/>
            <a:ext cx="710451" cy="369332"/>
          </a:xfrm>
          <a:prstGeom prst="rect">
            <a:avLst/>
          </a:prstGeom>
          <a:noFill/>
          <a:ln w="28575">
            <a:solidFill>
              <a:schemeClr val="tx1">
                <a:lumMod val="75000"/>
                <a:lumOff val="25000"/>
              </a:schemeClr>
            </a:solidFill>
          </a:ln>
        </p:spPr>
        <p:txBody>
          <a:bodyPr wrap="none" rtlCol="0">
            <a:spAutoFit/>
          </a:bodyPr>
          <a:lstStyle/>
          <a:p>
            <a:r>
              <a:rPr lang="en-GB" dirty="0"/>
              <a:t>Child</a:t>
            </a:r>
          </a:p>
        </p:txBody>
      </p:sp>
      <p:sp>
        <p:nvSpPr>
          <p:cNvPr id="14" name="TextBox 13">
            <a:extLst>
              <a:ext uri="{FF2B5EF4-FFF2-40B4-BE49-F238E27FC236}">
                <a16:creationId xmlns:a16="http://schemas.microsoft.com/office/drawing/2014/main" id="{98DD728D-7558-8132-0DB4-68933941A36A}"/>
              </a:ext>
            </a:extLst>
          </p:cNvPr>
          <p:cNvSpPr txBox="1"/>
          <p:nvPr/>
        </p:nvSpPr>
        <p:spPr>
          <a:xfrm>
            <a:off x="10634771" y="4724821"/>
            <a:ext cx="710451" cy="369332"/>
          </a:xfrm>
          <a:prstGeom prst="rect">
            <a:avLst/>
          </a:prstGeom>
          <a:noFill/>
          <a:ln w="28575">
            <a:solidFill>
              <a:schemeClr val="tx1">
                <a:lumMod val="75000"/>
                <a:lumOff val="25000"/>
              </a:schemeClr>
            </a:solidFill>
          </a:ln>
        </p:spPr>
        <p:txBody>
          <a:bodyPr wrap="none" rtlCol="0">
            <a:spAutoFit/>
          </a:bodyPr>
          <a:lstStyle/>
          <a:p>
            <a:r>
              <a:rPr lang="en-GB" dirty="0"/>
              <a:t>Child</a:t>
            </a:r>
          </a:p>
        </p:txBody>
      </p:sp>
      <p:sp>
        <p:nvSpPr>
          <p:cNvPr id="15" name="TextBox 14">
            <a:extLst>
              <a:ext uri="{FF2B5EF4-FFF2-40B4-BE49-F238E27FC236}">
                <a16:creationId xmlns:a16="http://schemas.microsoft.com/office/drawing/2014/main" id="{7CA032C3-71C5-5569-B459-419E99B0AFB7}"/>
              </a:ext>
            </a:extLst>
          </p:cNvPr>
          <p:cNvSpPr txBox="1"/>
          <p:nvPr/>
        </p:nvSpPr>
        <p:spPr>
          <a:xfrm>
            <a:off x="1614552" y="3375993"/>
            <a:ext cx="1479892" cy="369332"/>
          </a:xfrm>
          <a:prstGeom prst="rect">
            <a:avLst/>
          </a:prstGeom>
          <a:noFill/>
          <a:ln w="28575">
            <a:solidFill>
              <a:schemeClr val="tx1">
                <a:lumMod val="75000"/>
                <a:lumOff val="25000"/>
              </a:schemeClr>
            </a:solidFill>
          </a:ln>
        </p:spPr>
        <p:txBody>
          <a:bodyPr wrap="none" rtlCol="0">
            <a:spAutoFit/>
          </a:bodyPr>
          <a:lstStyle/>
          <a:p>
            <a:r>
              <a:rPr lang="en-GB" dirty="0"/>
              <a:t>Classroom 1</a:t>
            </a:r>
          </a:p>
        </p:txBody>
      </p:sp>
      <p:sp>
        <p:nvSpPr>
          <p:cNvPr id="16" name="TextBox 15">
            <a:extLst>
              <a:ext uri="{FF2B5EF4-FFF2-40B4-BE49-F238E27FC236}">
                <a16:creationId xmlns:a16="http://schemas.microsoft.com/office/drawing/2014/main" id="{4E14D38A-A2C4-0BEE-4FE9-E42C60201D06}"/>
              </a:ext>
            </a:extLst>
          </p:cNvPr>
          <p:cNvSpPr txBox="1"/>
          <p:nvPr/>
        </p:nvSpPr>
        <p:spPr>
          <a:xfrm>
            <a:off x="5065161" y="3375993"/>
            <a:ext cx="1479892" cy="369332"/>
          </a:xfrm>
          <a:prstGeom prst="rect">
            <a:avLst/>
          </a:prstGeom>
          <a:noFill/>
          <a:ln w="28575">
            <a:solidFill>
              <a:schemeClr val="tx1">
                <a:lumMod val="75000"/>
                <a:lumOff val="25000"/>
              </a:schemeClr>
            </a:solidFill>
          </a:ln>
        </p:spPr>
        <p:txBody>
          <a:bodyPr wrap="none" rtlCol="0">
            <a:spAutoFit/>
          </a:bodyPr>
          <a:lstStyle/>
          <a:p>
            <a:r>
              <a:rPr lang="en-GB" dirty="0"/>
              <a:t>Classroom 2</a:t>
            </a:r>
          </a:p>
        </p:txBody>
      </p:sp>
      <p:sp>
        <p:nvSpPr>
          <p:cNvPr id="17" name="TextBox 16">
            <a:extLst>
              <a:ext uri="{FF2B5EF4-FFF2-40B4-BE49-F238E27FC236}">
                <a16:creationId xmlns:a16="http://schemas.microsoft.com/office/drawing/2014/main" id="{38F63EA6-03C1-1AF5-02A7-046703099F40}"/>
              </a:ext>
            </a:extLst>
          </p:cNvPr>
          <p:cNvSpPr txBox="1"/>
          <p:nvPr/>
        </p:nvSpPr>
        <p:spPr>
          <a:xfrm>
            <a:off x="9380128" y="3375993"/>
            <a:ext cx="1479892" cy="369332"/>
          </a:xfrm>
          <a:prstGeom prst="rect">
            <a:avLst/>
          </a:prstGeom>
          <a:noFill/>
          <a:ln w="28575">
            <a:solidFill>
              <a:schemeClr val="tx1">
                <a:lumMod val="75000"/>
                <a:lumOff val="25000"/>
              </a:schemeClr>
            </a:solidFill>
          </a:ln>
        </p:spPr>
        <p:txBody>
          <a:bodyPr wrap="none" rtlCol="0">
            <a:spAutoFit/>
          </a:bodyPr>
          <a:lstStyle/>
          <a:p>
            <a:r>
              <a:rPr lang="en-GB" dirty="0"/>
              <a:t>Classroom 3</a:t>
            </a:r>
          </a:p>
        </p:txBody>
      </p:sp>
      <p:cxnSp>
        <p:nvCxnSpPr>
          <p:cNvPr id="18" name="Straight Arrow Connector 17">
            <a:extLst>
              <a:ext uri="{FF2B5EF4-FFF2-40B4-BE49-F238E27FC236}">
                <a16:creationId xmlns:a16="http://schemas.microsoft.com/office/drawing/2014/main" id="{32554219-67B4-920B-1473-307AE1D150E3}"/>
              </a:ext>
            </a:extLst>
          </p:cNvPr>
          <p:cNvCxnSpPr>
            <a:cxnSpLocks/>
            <a:stCxn id="15" idx="2"/>
            <a:endCxn id="6" idx="0"/>
          </p:cNvCxnSpPr>
          <p:nvPr/>
        </p:nvCxnSpPr>
        <p:spPr>
          <a:xfrm flipH="1">
            <a:off x="1259327" y="3745325"/>
            <a:ext cx="1095171" cy="979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152EC7C-AD2B-3727-27EE-C86EBE81BBB1}"/>
              </a:ext>
            </a:extLst>
          </p:cNvPr>
          <p:cNvCxnSpPr>
            <a:cxnSpLocks/>
            <a:stCxn id="15" idx="2"/>
            <a:endCxn id="7" idx="0"/>
          </p:cNvCxnSpPr>
          <p:nvPr/>
        </p:nvCxnSpPr>
        <p:spPr>
          <a:xfrm flipH="1">
            <a:off x="2207847" y="3745325"/>
            <a:ext cx="146651" cy="979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401800C-6725-0899-4AC7-E6B246DD9E4F}"/>
              </a:ext>
            </a:extLst>
          </p:cNvPr>
          <p:cNvCxnSpPr>
            <a:cxnSpLocks/>
            <a:stCxn id="15" idx="2"/>
            <a:endCxn id="8" idx="0"/>
          </p:cNvCxnSpPr>
          <p:nvPr/>
        </p:nvCxnSpPr>
        <p:spPr>
          <a:xfrm>
            <a:off x="2354498" y="3745325"/>
            <a:ext cx="801869" cy="979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F130C84F-03AA-6F19-FB75-10BBA38B4B82}"/>
              </a:ext>
            </a:extLst>
          </p:cNvPr>
          <p:cNvCxnSpPr>
            <a:cxnSpLocks/>
            <a:stCxn id="16" idx="2"/>
            <a:endCxn id="9" idx="0"/>
          </p:cNvCxnSpPr>
          <p:nvPr/>
        </p:nvCxnSpPr>
        <p:spPr>
          <a:xfrm flipH="1">
            <a:off x="4839591" y="3745325"/>
            <a:ext cx="965516" cy="979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7C8B1EE-2B77-BBF5-A83B-66D38C712CDF}"/>
              </a:ext>
            </a:extLst>
          </p:cNvPr>
          <p:cNvCxnSpPr>
            <a:cxnSpLocks/>
            <a:stCxn id="16" idx="2"/>
            <a:endCxn id="10" idx="0"/>
          </p:cNvCxnSpPr>
          <p:nvPr/>
        </p:nvCxnSpPr>
        <p:spPr>
          <a:xfrm flipH="1">
            <a:off x="5740775" y="3745325"/>
            <a:ext cx="64332" cy="979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E7F98BA-0857-B420-A9D8-2BCAA9A59D40}"/>
              </a:ext>
            </a:extLst>
          </p:cNvPr>
          <p:cNvCxnSpPr>
            <a:cxnSpLocks/>
            <a:stCxn id="16" idx="2"/>
            <a:endCxn id="11" idx="0"/>
          </p:cNvCxnSpPr>
          <p:nvPr/>
        </p:nvCxnSpPr>
        <p:spPr>
          <a:xfrm>
            <a:off x="5805107" y="3745325"/>
            <a:ext cx="825506" cy="979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55E82A3-0997-D265-C2CA-C05171A19C31}"/>
              </a:ext>
            </a:extLst>
          </p:cNvPr>
          <p:cNvCxnSpPr>
            <a:cxnSpLocks/>
            <a:stCxn id="17" idx="2"/>
          </p:cNvCxnSpPr>
          <p:nvPr/>
        </p:nvCxnSpPr>
        <p:spPr>
          <a:xfrm flipH="1">
            <a:off x="9113614" y="3745325"/>
            <a:ext cx="1006460" cy="995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9CC4AE70-2B80-54C0-4220-867A83C639EB}"/>
              </a:ext>
            </a:extLst>
          </p:cNvPr>
          <p:cNvCxnSpPr>
            <a:cxnSpLocks/>
            <a:stCxn id="17" idx="2"/>
            <a:endCxn id="13" idx="0"/>
          </p:cNvCxnSpPr>
          <p:nvPr/>
        </p:nvCxnSpPr>
        <p:spPr>
          <a:xfrm flipH="1">
            <a:off x="10078947" y="3745325"/>
            <a:ext cx="41127" cy="979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9094D0D1-CEA6-275E-7F76-D6B079E3AD3E}"/>
              </a:ext>
            </a:extLst>
          </p:cNvPr>
          <p:cNvCxnSpPr>
            <a:cxnSpLocks/>
            <a:stCxn id="17" idx="2"/>
            <a:endCxn id="14" idx="0"/>
          </p:cNvCxnSpPr>
          <p:nvPr/>
        </p:nvCxnSpPr>
        <p:spPr>
          <a:xfrm>
            <a:off x="10120074" y="3745325"/>
            <a:ext cx="869923" cy="979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8446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childTnLst>
                          </p:cTn>
                        </p:par>
                        <p:par>
                          <p:cTn id="41" fill="hold">
                            <p:stCondLst>
                              <p:cond delay="500"/>
                            </p:stCondLst>
                            <p:childTnLst>
                              <p:par>
                                <p:cTn id="42" presetID="1" presetClass="entr" presetSubtype="0" fill="hold" nodeType="afterEffect">
                                  <p:stCondLst>
                                    <p:cond delay="0"/>
                                  </p:stCondLst>
                                  <p:childTnLst>
                                    <p:set>
                                      <p:cBhvr>
                                        <p:cTn id="43" dur="1" fill="hold">
                                          <p:stCondLst>
                                            <p:cond delay="0"/>
                                          </p:stCondLst>
                                        </p:cTn>
                                        <p:tgtEl>
                                          <p:spTgt spid="18"/>
                                        </p:tgtEl>
                                        <p:attrNameLst>
                                          <p:attrName>style.visibility</p:attrName>
                                        </p:attrNameLst>
                                      </p:cBhvr>
                                      <p:to>
                                        <p:strVal val="visible"/>
                                      </p:to>
                                    </p:set>
                                  </p:childTnLst>
                                </p:cTn>
                              </p:par>
                            </p:childTnLst>
                          </p:cTn>
                        </p:par>
                        <p:par>
                          <p:cTn id="44" fill="hold">
                            <p:stCondLst>
                              <p:cond delay="500"/>
                            </p:stCondLst>
                            <p:childTnLst>
                              <p:par>
                                <p:cTn id="45" presetID="1" presetClass="entr" presetSubtype="0" fill="hold" nodeType="after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par>
                          <p:cTn id="47" fill="hold">
                            <p:stCondLst>
                              <p:cond delay="500"/>
                            </p:stCondLst>
                            <p:childTnLst>
                              <p:par>
                                <p:cTn id="48" presetID="1" presetClass="entr" presetSubtype="0" fill="hold" nodeType="afterEffect">
                                  <p:stCondLst>
                                    <p:cond delay="0"/>
                                  </p:stCondLst>
                                  <p:childTnLst>
                                    <p:set>
                                      <p:cBhvr>
                                        <p:cTn id="49" dur="1" fill="hold">
                                          <p:stCondLst>
                                            <p:cond delay="0"/>
                                          </p:stCondLst>
                                        </p:cTn>
                                        <p:tgtEl>
                                          <p:spTgt spid="24"/>
                                        </p:tgtEl>
                                        <p:attrNameLst>
                                          <p:attrName>style.visibility</p:attrName>
                                        </p:attrNameLst>
                                      </p:cBhvr>
                                      <p:to>
                                        <p:strVal val="visible"/>
                                      </p:to>
                                    </p:set>
                                  </p:childTnLst>
                                </p:cTn>
                              </p:par>
                            </p:childTnLst>
                          </p:cTn>
                        </p:par>
                        <p:par>
                          <p:cTn id="50" fill="hold">
                            <p:stCondLst>
                              <p:cond delay="500"/>
                            </p:stCondLst>
                            <p:childTnLst>
                              <p:par>
                                <p:cTn id="51" presetID="1" presetClass="entr" presetSubtype="0" fill="hold" nodeType="after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childTnLst>
                          </p:cTn>
                        </p:par>
                        <p:par>
                          <p:cTn id="53" fill="hold">
                            <p:stCondLst>
                              <p:cond delay="500"/>
                            </p:stCondLst>
                            <p:childTnLst>
                              <p:par>
                                <p:cTn id="54" presetID="1" presetClass="entr" presetSubtype="0" fill="hold" nodeType="afterEffect">
                                  <p:stCondLst>
                                    <p:cond delay="0"/>
                                  </p:stCondLst>
                                  <p:childTnLst>
                                    <p:set>
                                      <p:cBhvr>
                                        <p:cTn id="55" dur="1" fill="hold">
                                          <p:stCondLst>
                                            <p:cond delay="0"/>
                                          </p:stCondLst>
                                        </p:cTn>
                                        <p:tgtEl>
                                          <p:spTgt spid="29"/>
                                        </p:tgtEl>
                                        <p:attrNameLst>
                                          <p:attrName>style.visibility</p:attrName>
                                        </p:attrNameLst>
                                      </p:cBhvr>
                                      <p:to>
                                        <p:strVal val="visible"/>
                                      </p:to>
                                    </p:set>
                                  </p:childTnLst>
                                </p:cTn>
                              </p:par>
                            </p:childTnLst>
                          </p:cTn>
                        </p:par>
                        <p:par>
                          <p:cTn id="56" fill="hold">
                            <p:stCondLst>
                              <p:cond delay="500"/>
                            </p:stCondLst>
                            <p:childTnLst>
                              <p:par>
                                <p:cTn id="57" presetID="1" presetClass="entr" presetSubtype="0" fill="hold" nodeType="after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childTnLst>
                          </p:cTn>
                        </p:par>
                        <p:par>
                          <p:cTn id="59" fill="hold">
                            <p:stCondLst>
                              <p:cond delay="500"/>
                            </p:stCondLst>
                            <p:childTnLst>
                              <p:par>
                                <p:cTn id="60" presetID="1" presetClass="entr" presetSubtype="0" fill="hold" nodeType="afterEffect">
                                  <p:stCondLst>
                                    <p:cond delay="0"/>
                                  </p:stCondLst>
                                  <p:childTnLst>
                                    <p:set>
                                      <p:cBhvr>
                                        <p:cTn id="61" dur="1" fill="hold">
                                          <p:stCondLst>
                                            <p:cond delay="0"/>
                                          </p:stCondLst>
                                        </p:cTn>
                                        <p:tgtEl>
                                          <p:spTgt spid="36"/>
                                        </p:tgtEl>
                                        <p:attrNameLst>
                                          <p:attrName>style.visibility</p:attrName>
                                        </p:attrNameLst>
                                      </p:cBhvr>
                                      <p:to>
                                        <p:strVal val="visible"/>
                                      </p:to>
                                    </p:set>
                                  </p:childTnLst>
                                </p:cTn>
                              </p:par>
                            </p:childTnLst>
                          </p:cTn>
                        </p:par>
                        <p:par>
                          <p:cTn id="62" fill="hold">
                            <p:stCondLst>
                              <p:cond delay="500"/>
                            </p:stCondLst>
                            <p:childTnLst>
                              <p:par>
                                <p:cTn id="63" presetID="1" presetClass="entr" presetSubtype="0" fill="hold" nodeType="afterEffect">
                                  <p:stCondLst>
                                    <p:cond delay="0"/>
                                  </p:stCondLst>
                                  <p:childTnLst>
                                    <p:set>
                                      <p:cBhvr>
                                        <p:cTn id="64" dur="1" fill="hold">
                                          <p:stCondLst>
                                            <p:cond delay="0"/>
                                          </p:stCondLst>
                                        </p:cTn>
                                        <p:tgtEl>
                                          <p:spTgt spid="38"/>
                                        </p:tgtEl>
                                        <p:attrNameLst>
                                          <p:attrName>style.visibility</p:attrName>
                                        </p:attrNameLst>
                                      </p:cBhvr>
                                      <p:to>
                                        <p:strVal val="visible"/>
                                      </p:to>
                                    </p:set>
                                  </p:childTnLst>
                                </p:cTn>
                              </p:par>
                            </p:childTnLst>
                          </p:cTn>
                        </p:par>
                        <p:par>
                          <p:cTn id="65" fill="hold">
                            <p:stCondLst>
                              <p:cond delay="500"/>
                            </p:stCondLst>
                            <p:childTnLst>
                              <p:par>
                                <p:cTn id="66" presetID="1" presetClass="entr" presetSubtype="0" fill="hold" nodeType="afterEffect">
                                  <p:stCondLst>
                                    <p:cond delay="0"/>
                                  </p:stCondLst>
                                  <p:childTnLst>
                                    <p:set>
                                      <p:cBhvr>
                                        <p:cTn id="67"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42E4F1-B874-3680-F975-616136A0B62D}"/>
              </a:ext>
            </a:extLst>
          </p:cNvPr>
          <p:cNvSpPr>
            <a:spLocks noGrp="1"/>
          </p:cNvSpPr>
          <p:nvPr>
            <p:ph sz="half" idx="1"/>
          </p:nvPr>
        </p:nvSpPr>
        <p:spPr>
          <a:xfrm>
            <a:off x="442912" y="1802083"/>
            <a:ext cx="11306174" cy="4068762"/>
          </a:xfrm>
        </p:spPr>
        <p:txBody>
          <a:bodyPr>
            <a:normAutofit fontScale="92500" lnSpcReduction="20000"/>
          </a:bodyPr>
          <a:lstStyle/>
          <a:p>
            <a:r>
              <a:rPr lang="en-GB" dirty="0"/>
              <a:t>Fixed effects are variables that are constant across individuals, for example age and sex. </a:t>
            </a:r>
          </a:p>
          <a:p>
            <a:pPr lvl="1"/>
            <a:r>
              <a:rPr lang="en-GB" dirty="0"/>
              <a:t>Up until now all the statistical analyses you have been doing have assumed the independent variables are </a:t>
            </a:r>
            <a:r>
              <a:rPr lang="en-GB" b="1" dirty="0"/>
              <a:t>fixed effects</a:t>
            </a:r>
          </a:p>
          <a:p>
            <a:endParaRPr lang="en-GB" dirty="0"/>
          </a:p>
          <a:p>
            <a:r>
              <a:rPr lang="en-GB" dirty="0"/>
              <a:t>Whereas a </a:t>
            </a:r>
            <a:r>
              <a:rPr lang="en-GB" b="1" dirty="0"/>
              <a:t>random effect </a:t>
            </a:r>
            <a:r>
              <a:rPr lang="en-GB" dirty="0"/>
              <a:t>is used to model instances whereby categorical variables (e.g., stimuli type, group membership) are a random sample from a larger population. In a random effects model, the effect of the categorical variables is allowed to vary across the levels of the variable. </a:t>
            </a:r>
          </a:p>
          <a:p>
            <a:pPr marL="0" indent="0">
              <a:buNone/>
            </a:pPr>
            <a:endParaRPr lang="en-GB" dirty="0"/>
          </a:p>
          <a:p>
            <a:r>
              <a:rPr lang="en-GB" dirty="0"/>
              <a:t>In </a:t>
            </a:r>
            <a:r>
              <a:rPr lang="en-GB" b="1" dirty="0"/>
              <a:t>random effects </a:t>
            </a:r>
            <a:r>
              <a:rPr lang="en-GB" dirty="0"/>
              <a:t>models we can model the possibility that the effect of variable may be different in different groups or levels of the variable. </a:t>
            </a:r>
          </a:p>
        </p:txBody>
      </p:sp>
      <p:sp>
        <p:nvSpPr>
          <p:cNvPr id="3" name="Title 2">
            <a:extLst>
              <a:ext uri="{FF2B5EF4-FFF2-40B4-BE49-F238E27FC236}">
                <a16:creationId xmlns:a16="http://schemas.microsoft.com/office/drawing/2014/main" id="{AE0015DE-EFA8-27D3-D5AE-E5F391428ED5}"/>
              </a:ext>
            </a:extLst>
          </p:cNvPr>
          <p:cNvSpPr>
            <a:spLocks noGrp="1"/>
          </p:cNvSpPr>
          <p:nvPr>
            <p:ph type="title"/>
          </p:nvPr>
        </p:nvSpPr>
        <p:spPr>
          <a:xfrm>
            <a:off x="442911" y="800100"/>
            <a:ext cx="11306175" cy="1001983"/>
          </a:xfrm>
        </p:spPr>
        <p:txBody>
          <a:bodyPr/>
          <a:lstStyle/>
          <a:p>
            <a:r>
              <a:rPr lang="en-GB" dirty="0"/>
              <a:t>Fixed and Random Effects </a:t>
            </a:r>
          </a:p>
        </p:txBody>
      </p:sp>
      <p:sp>
        <p:nvSpPr>
          <p:cNvPr id="4" name="Text Placeholder 3">
            <a:extLst>
              <a:ext uri="{FF2B5EF4-FFF2-40B4-BE49-F238E27FC236}">
                <a16:creationId xmlns:a16="http://schemas.microsoft.com/office/drawing/2014/main" id="{18D06593-A2B1-B251-D5B7-8503D44DAACD}"/>
              </a:ext>
            </a:extLst>
          </p:cNvPr>
          <p:cNvSpPr>
            <a:spLocks noGrp="1"/>
          </p:cNvSpPr>
          <p:nvPr>
            <p:ph type="body" sz="quarter" idx="10"/>
          </p:nvPr>
        </p:nvSpPr>
        <p:spPr/>
        <p:txBody>
          <a:bodyPr/>
          <a:lstStyle/>
          <a:p>
            <a:endParaRPr lang="en-GB"/>
          </a:p>
        </p:txBody>
      </p:sp>
    </p:spTree>
    <p:extLst>
      <p:ext uri="{BB962C8B-B14F-4D97-AF65-F5344CB8AC3E}">
        <p14:creationId xmlns:p14="http://schemas.microsoft.com/office/powerpoint/2010/main" val="23828376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1922106-9CCF-DFD7-3B11-672DC88CBEEF}"/>
              </a:ext>
            </a:extLst>
          </p:cNvPr>
          <p:cNvSpPr>
            <a:spLocks noGrp="1"/>
          </p:cNvSpPr>
          <p:nvPr>
            <p:ph sz="half" idx="1"/>
          </p:nvPr>
        </p:nvSpPr>
        <p:spPr/>
        <p:txBody>
          <a:bodyPr/>
          <a:lstStyle/>
          <a:p>
            <a:r>
              <a:rPr lang="en-GB" dirty="0"/>
              <a:t>We can specify random effects to either have just random intercepts or to also have random slopes. </a:t>
            </a:r>
          </a:p>
        </p:txBody>
      </p:sp>
      <p:sp>
        <p:nvSpPr>
          <p:cNvPr id="3" name="Title 2">
            <a:extLst>
              <a:ext uri="{FF2B5EF4-FFF2-40B4-BE49-F238E27FC236}">
                <a16:creationId xmlns:a16="http://schemas.microsoft.com/office/drawing/2014/main" id="{8429E135-60A0-0D93-B5E5-1B7B9123040B}"/>
              </a:ext>
            </a:extLst>
          </p:cNvPr>
          <p:cNvSpPr>
            <a:spLocks noGrp="1"/>
          </p:cNvSpPr>
          <p:nvPr>
            <p:ph type="title"/>
          </p:nvPr>
        </p:nvSpPr>
        <p:spPr/>
        <p:txBody>
          <a:bodyPr/>
          <a:lstStyle/>
          <a:p>
            <a:r>
              <a:rPr lang="en-GB" dirty="0"/>
              <a:t>Random Intercepts and Random Slopes</a:t>
            </a:r>
          </a:p>
        </p:txBody>
      </p:sp>
      <p:pic>
        <p:nvPicPr>
          <p:cNvPr id="5" name="Picture 4">
            <a:extLst>
              <a:ext uri="{FF2B5EF4-FFF2-40B4-BE49-F238E27FC236}">
                <a16:creationId xmlns:a16="http://schemas.microsoft.com/office/drawing/2014/main" id="{78FAC570-ED26-0541-D648-E048E09AE296}"/>
              </a:ext>
            </a:extLst>
          </p:cNvPr>
          <p:cNvPicPr>
            <a:picLocks noChangeAspect="1"/>
          </p:cNvPicPr>
          <p:nvPr/>
        </p:nvPicPr>
        <p:blipFill>
          <a:blip r:embed="rId2"/>
          <a:stretch>
            <a:fillRect/>
          </a:stretch>
        </p:blipFill>
        <p:spPr>
          <a:xfrm>
            <a:off x="4455484" y="3516430"/>
            <a:ext cx="3438318" cy="2649196"/>
          </a:xfrm>
          <a:prstGeom prst="rect">
            <a:avLst/>
          </a:prstGeom>
        </p:spPr>
      </p:pic>
      <p:pic>
        <p:nvPicPr>
          <p:cNvPr id="6" name="Picture 5">
            <a:extLst>
              <a:ext uri="{FF2B5EF4-FFF2-40B4-BE49-F238E27FC236}">
                <a16:creationId xmlns:a16="http://schemas.microsoft.com/office/drawing/2014/main" id="{5ADBE8E6-D50F-CF21-6DEA-A88345BB78AA}"/>
              </a:ext>
            </a:extLst>
          </p:cNvPr>
          <p:cNvPicPr>
            <a:picLocks noChangeAspect="1"/>
          </p:cNvPicPr>
          <p:nvPr/>
        </p:nvPicPr>
        <p:blipFill>
          <a:blip r:embed="rId3"/>
          <a:stretch>
            <a:fillRect/>
          </a:stretch>
        </p:blipFill>
        <p:spPr>
          <a:xfrm>
            <a:off x="691944" y="3583028"/>
            <a:ext cx="3265447" cy="2516000"/>
          </a:xfrm>
          <a:prstGeom prst="rect">
            <a:avLst/>
          </a:prstGeom>
        </p:spPr>
      </p:pic>
      <p:pic>
        <p:nvPicPr>
          <p:cNvPr id="7" name="Picture 6">
            <a:extLst>
              <a:ext uri="{FF2B5EF4-FFF2-40B4-BE49-F238E27FC236}">
                <a16:creationId xmlns:a16="http://schemas.microsoft.com/office/drawing/2014/main" id="{04994940-4CBE-038E-3E78-104CCB0AB38D}"/>
              </a:ext>
            </a:extLst>
          </p:cNvPr>
          <p:cNvPicPr>
            <a:picLocks noChangeAspect="1"/>
          </p:cNvPicPr>
          <p:nvPr/>
        </p:nvPicPr>
        <p:blipFill>
          <a:blip r:embed="rId4"/>
          <a:stretch>
            <a:fillRect/>
          </a:stretch>
        </p:blipFill>
        <p:spPr>
          <a:xfrm>
            <a:off x="8390338" y="3516430"/>
            <a:ext cx="3438318" cy="2649196"/>
          </a:xfrm>
          <a:prstGeom prst="rect">
            <a:avLst/>
          </a:prstGeom>
        </p:spPr>
      </p:pic>
      <p:sp>
        <p:nvSpPr>
          <p:cNvPr id="8" name="TextBox 7">
            <a:extLst>
              <a:ext uri="{FF2B5EF4-FFF2-40B4-BE49-F238E27FC236}">
                <a16:creationId xmlns:a16="http://schemas.microsoft.com/office/drawing/2014/main" id="{7466090A-D5E9-05D6-EF4B-F4BAF39880AD}"/>
              </a:ext>
            </a:extLst>
          </p:cNvPr>
          <p:cNvSpPr txBox="1"/>
          <p:nvPr/>
        </p:nvSpPr>
        <p:spPr>
          <a:xfrm>
            <a:off x="2324668" y="2390628"/>
            <a:ext cx="914400" cy="914400"/>
          </a:xfrm>
          <a:prstGeom prst="rect">
            <a:avLst/>
          </a:prstGeom>
          <a:noFill/>
        </p:spPr>
        <p:txBody>
          <a:bodyPr wrap="none" lIns="0" tIns="0" rIns="0" bIns="0" rtlCol="0" anchor="b" anchorCtr="0">
            <a:normAutofit/>
          </a:bodyPr>
          <a:lstStyle/>
          <a:p>
            <a:pPr algn="r"/>
            <a:r>
              <a:rPr lang="en-GB" dirty="0"/>
              <a:t>No random effects</a:t>
            </a:r>
          </a:p>
        </p:txBody>
      </p:sp>
      <p:sp>
        <p:nvSpPr>
          <p:cNvPr id="9" name="TextBox 8">
            <a:extLst>
              <a:ext uri="{FF2B5EF4-FFF2-40B4-BE49-F238E27FC236}">
                <a16:creationId xmlns:a16="http://schemas.microsoft.com/office/drawing/2014/main" id="{9F020B62-4D65-524F-F242-F76A2285E892}"/>
              </a:ext>
            </a:extLst>
          </p:cNvPr>
          <p:cNvSpPr txBox="1"/>
          <p:nvPr/>
        </p:nvSpPr>
        <p:spPr>
          <a:xfrm>
            <a:off x="6216555" y="2427170"/>
            <a:ext cx="914400" cy="914400"/>
          </a:xfrm>
          <a:prstGeom prst="rect">
            <a:avLst/>
          </a:prstGeom>
          <a:noFill/>
        </p:spPr>
        <p:txBody>
          <a:bodyPr wrap="none" lIns="0" tIns="0" rIns="0" bIns="0" rtlCol="0" anchor="b" anchorCtr="0">
            <a:normAutofit/>
          </a:bodyPr>
          <a:lstStyle/>
          <a:p>
            <a:pPr algn="r"/>
            <a:r>
              <a:rPr lang="en-GB" dirty="0"/>
              <a:t>Random intercept</a:t>
            </a:r>
          </a:p>
        </p:txBody>
      </p:sp>
      <p:sp>
        <p:nvSpPr>
          <p:cNvPr id="10" name="TextBox 9">
            <a:extLst>
              <a:ext uri="{FF2B5EF4-FFF2-40B4-BE49-F238E27FC236}">
                <a16:creationId xmlns:a16="http://schemas.microsoft.com/office/drawing/2014/main" id="{05A6DA17-722E-1CE2-E20D-2059DDD7212F}"/>
              </a:ext>
            </a:extLst>
          </p:cNvPr>
          <p:cNvSpPr txBox="1"/>
          <p:nvPr/>
        </p:nvSpPr>
        <p:spPr>
          <a:xfrm>
            <a:off x="10217624" y="2427170"/>
            <a:ext cx="914400" cy="914400"/>
          </a:xfrm>
          <a:prstGeom prst="rect">
            <a:avLst/>
          </a:prstGeom>
          <a:noFill/>
        </p:spPr>
        <p:txBody>
          <a:bodyPr wrap="none" lIns="0" tIns="0" rIns="0" bIns="0" rtlCol="0" anchor="b" anchorCtr="0">
            <a:normAutofit/>
          </a:bodyPr>
          <a:lstStyle/>
          <a:p>
            <a:pPr algn="r"/>
            <a:r>
              <a:rPr lang="en-GB" dirty="0"/>
              <a:t>Random intercept </a:t>
            </a:r>
          </a:p>
          <a:p>
            <a:pPr algn="r"/>
            <a:r>
              <a:rPr lang="en-GB" dirty="0"/>
              <a:t>&amp; random slope</a:t>
            </a:r>
          </a:p>
        </p:txBody>
      </p:sp>
    </p:spTree>
    <p:extLst>
      <p:ext uri="{BB962C8B-B14F-4D97-AF65-F5344CB8AC3E}">
        <p14:creationId xmlns:p14="http://schemas.microsoft.com/office/powerpoint/2010/main" val="41390808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5C66861-B58A-39FD-053E-42AA02A5A0DC}"/>
              </a:ext>
            </a:extLst>
          </p:cNvPr>
          <p:cNvSpPr>
            <a:spLocks noGrp="1"/>
          </p:cNvSpPr>
          <p:nvPr>
            <p:ph sz="half" idx="1"/>
          </p:nvPr>
        </p:nvSpPr>
        <p:spPr>
          <a:xfrm>
            <a:off x="442912" y="1989138"/>
            <a:ext cx="6053421" cy="4161570"/>
          </a:xfrm>
        </p:spPr>
        <p:txBody>
          <a:bodyPr>
            <a:normAutofit fontScale="92500" lnSpcReduction="20000"/>
          </a:bodyPr>
          <a:lstStyle/>
          <a:p>
            <a:r>
              <a:rPr lang="en-GB" dirty="0"/>
              <a:t>Data are collected from 100 classrooms exploring the relationship between and popularity ratings and self-reported extraversion scores. </a:t>
            </a:r>
          </a:p>
          <a:p>
            <a:r>
              <a:rPr lang="en-GB" dirty="0"/>
              <a:t>Here we have children nested in classrooms – and therefore classroom is our grouping factor. </a:t>
            </a:r>
          </a:p>
          <a:p>
            <a:pPr marL="0" indent="0">
              <a:buNone/>
            </a:pPr>
            <a:endParaRPr lang="en-GB" dirty="0"/>
          </a:p>
          <a:p>
            <a:pPr marL="0" indent="0">
              <a:buNone/>
            </a:pPr>
            <a:r>
              <a:rPr lang="en-GB" dirty="0"/>
              <a:t>Note: This data is adapted from a more complex tutorial by </a:t>
            </a:r>
            <a:r>
              <a:rPr lang="en-GB" dirty="0" err="1"/>
              <a:t>Rens</a:t>
            </a:r>
            <a:r>
              <a:rPr lang="en-GB" dirty="0"/>
              <a:t> van de </a:t>
            </a:r>
            <a:r>
              <a:rPr lang="en-GB" dirty="0" err="1"/>
              <a:t>Schoot</a:t>
            </a:r>
            <a:r>
              <a:rPr lang="en-GB" dirty="0"/>
              <a:t>, see: </a:t>
            </a:r>
            <a:r>
              <a:rPr lang="en-GB" dirty="0">
                <a:hlinkClick r:id="rId2"/>
              </a:rPr>
              <a:t>https://www.rensvandeschoot.com/tutorials/lme4/</a:t>
            </a:r>
            <a:r>
              <a:rPr lang="en-GB" dirty="0"/>
              <a:t> </a:t>
            </a:r>
          </a:p>
        </p:txBody>
      </p:sp>
      <p:sp>
        <p:nvSpPr>
          <p:cNvPr id="3" name="Title 2">
            <a:extLst>
              <a:ext uri="{FF2B5EF4-FFF2-40B4-BE49-F238E27FC236}">
                <a16:creationId xmlns:a16="http://schemas.microsoft.com/office/drawing/2014/main" id="{95FD0DFC-B170-2524-1502-A35B920C1065}"/>
              </a:ext>
            </a:extLst>
          </p:cNvPr>
          <p:cNvSpPr>
            <a:spLocks noGrp="1"/>
          </p:cNvSpPr>
          <p:nvPr>
            <p:ph type="title"/>
          </p:nvPr>
        </p:nvSpPr>
        <p:spPr/>
        <p:txBody>
          <a:bodyPr/>
          <a:lstStyle/>
          <a:p>
            <a:r>
              <a:rPr lang="en-GB" dirty="0"/>
              <a:t>Demo – School Data </a:t>
            </a:r>
          </a:p>
        </p:txBody>
      </p:sp>
      <p:sp>
        <p:nvSpPr>
          <p:cNvPr id="4" name="Text Placeholder 3">
            <a:extLst>
              <a:ext uri="{FF2B5EF4-FFF2-40B4-BE49-F238E27FC236}">
                <a16:creationId xmlns:a16="http://schemas.microsoft.com/office/drawing/2014/main" id="{2BA14D67-A3B8-D125-2937-9636FC7328A2}"/>
              </a:ext>
            </a:extLst>
          </p:cNvPr>
          <p:cNvSpPr>
            <a:spLocks noGrp="1"/>
          </p:cNvSpPr>
          <p:nvPr>
            <p:ph type="body" sz="quarter" idx="10"/>
          </p:nvPr>
        </p:nvSpPr>
        <p:spPr/>
        <p:txBody>
          <a:bodyPr/>
          <a:lstStyle/>
          <a:p>
            <a:endParaRPr lang="en-GB"/>
          </a:p>
        </p:txBody>
      </p:sp>
      <p:pic>
        <p:nvPicPr>
          <p:cNvPr id="5" name="Picture 4">
            <a:extLst>
              <a:ext uri="{FF2B5EF4-FFF2-40B4-BE49-F238E27FC236}">
                <a16:creationId xmlns:a16="http://schemas.microsoft.com/office/drawing/2014/main" id="{F31322EE-BC16-6511-F5D9-C119AEAFD8D9}"/>
              </a:ext>
            </a:extLst>
          </p:cNvPr>
          <p:cNvPicPr>
            <a:picLocks noChangeAspect="1"/>
          </p:cNvPicPr>
          <p:nvPr/>
        </p:nvPicPr>
        <p:blipFill>
          <a:blip r:embed="rId3"/>
          <a:stretch>
            <a:fillRect/>
          </a:stretch>
        </p:blipFill>
        <p:spPr>
          <a:xfrm>
            <a:off x="6811051" y="1157610"/>
            <a:ext cx="5065326" cy="5167952"/>
          </a:xfrm>
          <a:prstGeom prst="rect">
            <a:avLst/>
          </a:prstGeom>
        </p:spPr>
      </p:pic>
    </p:spTree>
    <p:extLst>
      <p:ext uri="{BB962C8B-B14F-4D97-AF65-F5344CB8AC3E}">
        <p14:creationId xmlns:p14="http://schemas.microsoft.com/office/powerpoint/2010/main" val="18152165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3EFE01D-B7BB-7838-F8E9-74579C409FC8}"/>
              </a:ext>
            </a:extLst>
          </p:cNvPr>
          <p:cNvSpPr>
            <a:spLocks noGrp="1"/>
          </p:cNvSpPr>
          <p:nvPr>
            <p:ph sz="half" idx="1"/>
          </p:nvPr>
        </p:nvSpPr>
        <p:spPr/>
        <p:txBody>
          <a:bodyPr/>
          <a:lstStyle/>
          <a:p>
            <a:endParaRPr lang="en-GB" dirty="0"/>
          </a:p>
        </p:txBody>
      </p:sp>
      <p:sp>
        <p:nvSpPr>
          <p:cNvPr id="3" name="Title 2">
            <a:extLst>
              <a:ext uri="{FF2B5EF4-FFF2-40B4-BE49-F238E27FC236}">
                <a16:creationId xmlns:a16="http://schemas.microsoft.com/office/drawing/2014/main" id="{1AC54F07-C341-9AA1-F002-95C4B38D1F55}"/>
              </a:ext>
            </a:extLst>
          </p:cNvPr>
          <p:cNvSpPr>
            <a:spLocks noGrp="1"/>
          </p:cNvSpPr>
          <p:nvPr>
            <p:ph type="title"/>
          </p:nvPr>
        </p:nvSpPr>
        <p:spPr/>
        <p:txBody>
          <a:bodyPr/>
          <a:lstStyle/>
          <a:p>
            <a:r>
              <a:rPr lang="en-GB" dirty="0"/>
              <a:t>Demo in R</a:t>
            </a:r>
          </a:p>
        </p:txBody>
      </p:sp>
      <p:sp>
        <p:nvSpPr>
          <p:cNvPr id="4" name="Text Placeholder 3">
            <a:extLst>
              <a:ext uri="{FF2B5EF4-FFF2-40B4-BE49-F238E27FC236}">
                <a16:creationId xmlns:a16="http://schemas.microsoft.com/office/drawing/2014/main" id="{7C498972-F6FD-F250-7503-76A105DA2352}"/>
              </a:ext>
            </a:extLst>
          </p:cNvPr>
          <p:cNvSpPr>
            <a:spLocks noGrp="1"/>
          </p:cNvSpPr>
          <p:nvPr>
            <p:ph type="body" sz="quarter" idx="10"/>
          </p:nvPr>
        </p:nvSpPr>
        <p:spPr/>
        <p:txBody>
          <a:bodyPr/>
          <a:lstStyle/>
          <a:p>
            <a:endParaRPr lang="en-GB"/>
          </a:p>
        </p:txBody>
      </p:sp>
    </p:spTree>
    <p:extLst>
      <p:ext uri="{BB962C8B-B14F-4D97-AF65-F5344CB8AC3E}">
        <p14:creationId xmlns:p14="http://schemas.microsoft.com/office/powerpoint/2010/main" val="27921798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20FC435-6873-819A-0C30-38DB482D9761}"/>
              </a:ext>
            </a:extLst>
          </p:cNvPr>
          <p:cNvSpPr>
            <a:spLocks noGrp="1"/>
          </p:cNvSpPr>
          <p:nvPr>
            <p:ph sz="half" idx="1"/>
          </p:nvPr>
        </p:nvSpPr>
        <p:spPr>
          <a:xfrm>
            <a:off x="442913" y="1989138"/>
            <a:ext cx="11306174" cy="4129608"/>
          </a:xfrm>
        </p:spPr>
        <p:txBody>
          <a:bodyPr>
            <a:normAutofit fontScale="85000" lnSpcReduction="10000"/>
          </a:bodyPr>
          <a:lstStyle/>
          <a:p>
            <a:pPr marL="0" indent="0" algn="l">
              <a:buNone/>
            </a:pPr>
            <a:r>
              <a:rPr lang="en-GB" b="1" i="0" dirty="0">
                <a:solidFill>
                  <a:srgbClr val="333333"/>
                </a:solidFill>
                <a:effectLst/>
                <a:latin typeface="Helvetica Neue"/>
              </a:rPr>
              <a:t>Some example of groupings which should be included as random intercepts:</a:t>
            </a:r>
          </a:p>
          <a:p>
            <a:pPr marL="514350" indent="-514350" algn="l">
              <a:buFont typeface="+mj-lt"/>
              <a:buAutoNum type="romanLcPeriod"/>
            </a:pPr>
            <a:r>
              <a:rPr lang="en-GB" b="0" i="0" dirty="0">
                <a:solidFill>
                  <a:srgbClr val="333333"/>
                </a:solidFill>
                <a:effectLst/>
                <a:latin typeface="Helvetica Neue"/>
              </a:rPr>
              <a:t>Participants</a:t>
            </a:r>
          </a:p>
          <a:p>
            <a:pPr marL="514350" indent="-514350" algn="l">
              <a:buFont typeface="+mj-lt"/>
              <a:buAutoNum type="romanLcPeriod"/>
            </a:pPr>
            <a:r>
              <a:rPr lang="en-GB" b="0" i="0" dirty="0">
                <a:solidFill>
                  <a:srgbClr val="333333"/>
                </a:solidFill>
                <a:effectLst/>
                <a:latin typeface="Helvetica Neue"/>
              </a:rPr>
              <a:t>Classes and Schools</a:t>
            </a:r>
          </a:p>
          <a:p>
            <a:pPr marL="514350" indent="-514350" algn="l">
              <a:buFont typeface="+mj-lt"/>
              <a:buAutoNum type="romanLcPeriod"/>
            </a:pPr>
            <a:r>
              <a:rPr lang="en-GB" b="0" i="0" dirty="0">
                <a:solidFill>
                  <a:srgbClr val="333333"/>
                </a:solidFill>
                <a:effectLst/>
                <a:latin typeface="Helvetica Neue"/>
              </a:rPr>
              <a:t>Therapists or treatment providers (e.g. in cluster randomised trial)</a:t>
            </a:r>
          </a:p>
          <a:p>
            <a:pPr marL="514350" indent="-514350" algn="l">
              <a:buFont typeface="+mj-lt"/>
              <a:buAutoNum type="romanLcPeriod"/>
            </a:pPr>
            <a:r>
              <a:rPr lang="en-GB" b="0" i="0" dirty="0">
                <a:solidFill>
                  <a:srgbClr val="333333"/>
                </a:solidFill>
                <a:effectLst/>
                <a:latin typeface="Helvetica Neue"/>
              </a:rPr>
              <a:t>Stimuli or ‘items’</a:t>
            </a:r>
          </a:p>
          <a:p>
            <a:pPr marL="0" indent="0" algn="l">
              <a:buNone/>
            </a:pPr>
            <a:r>
              <a:rPr lang="en-GB" b="1" i="0" dirty="0">
                <a:solidFill>
                  <a:srgbClr val="333333"/>
                </a:solidFill>
                <a:effectLst/>
                <a:latin typeface="Helvetica Neue"/>
              </a:rPr>
              <a:t>Random slopes: </a:t>
            </a:r>
          </a:p>
          <a:p>
            <a:pPr algn="l"/>
            <a:r>
              <a:rPr lang="en-GB" b="0" i="0" dirty="0">
                <a:solidFill>
                  <a:srgbClr val="333333"/>
                </a:solidFill>
                <a:effectLst/>
                <a:latin typeface="Helvetica Neue"/>
              </a:rPr>
              <a:t>Where the effect of a variable might vary between individuals (or other grouping) should be considered for inclusion as a random slopes. Some examples might include:</a:t>
            </a:r>
          </a:p>
          <a:p>
            <a:pPr marL="514350" indent="-514350" algn="l">
              <a:buFont typeface="+mj-lt"/>
              <a:buAutoNum type="romanLcPeriod"/>
            </a:pPr>
            <a:r>
              <a:rPr lang="en-GB" b="0" i="0" dirty="0">
                <a:solidFill>
                  <a:srgbClr val="333333"/>
                </a:solidFill>
                <a:effectLst/>
                <a:latin typeface="Helvetica Neue"/>
              </a:rPr>
              <a:t>Time (or some function of time)</a:t>
            </a:r>
          </a:p>
          <a:p>
            <a:pPr marL="514350" indent="-514350" algn="l">
              <a:buFont typeface="+mj-lt"/>
              <a:buAutoNum type="romanLcPeriod"/>
            </a:pPr>
            <a:r>
              <a:rPr lang="en-GB" b="0" i="0" dirty="0">
                <a:solidFill>
                  <a:srgbClr val="333333"/>
                </a:solidFill>
                <a:effectLst/>
                <a:latin typeface="Helvetica Neue"/>
              </a:rPr>
              <a:t>An experimental intervention (e.g. in a factorial design)</a:t>
            </a:r>
          </a:p>
        </p:txBody>
      </p:sp>
      <p:sp>
        <p:nvSpPr>
          <p:cNvPr id="3" name="Title 2">
            <a:extLst>
              <a:ext uri="{FF2B5EF4-FFF2-40B4-BE49-F238E27FC236}">
                <a16:creationId xmlns:a16="http://schemas.microsoft.com/office/drawing/2014/main" id="{3238721D-3F82-1BCA-8D38-FCE520D35C23}"/>
              </a:ext>
            </a:extLst>
          </p:cNvPr>
          <p:cNvSpPr>
            <a:spLocks noGrp="1"/>
          </p:cNvSpPr>
          <p:nvPr>
            <p:ph type="title"/>
          </p:nvPr>
        </p:nvSpPr>
        <p:spPr/>
        <p:txBody>
          <a:bodyPr/>
          <a:lstStyle/>
          <a:p>
            <a:r>
              <a:rPr lang="en-GB" dirty="0"/>
              <a:t>Fixed and Random Effects – Extra notes  </a:t>
            </a:r>
          </a:p>
        </p:txBody>
      </p:sp>
      <p:sp>
        <p:nvSpPr>
          <p:cNvPr id="4" name="Text Placeholder 3">
            <a:extLst>
              <a:ext uri="{FF2B5EF4-FFF2-40B4-BE49-F238E27FC236}">
                <a16:creationId xmlns:a16="http://schemas.microsoft.com/office/drawing/2014/main" id="{01E7B2EA-6FD9-00FD-5E0F-AA0A18542217}"/>
              </a:ext>
            </a:extLst>
          </p:cNvPr>
          <p:cNvSpPr>
            <a:spLocks noGrp="1"/>
          </p:cNvSpPr>
          <p:nvPr>
            <p:ph type="body" sz="quarter" idx="10"/>
          </p:nvPr>
        </p:nvSpPr>
        <p:spPr/>
        <p:txBody>
          <a:bodyPr/>
          <a:lstStyle/>
          <a:p>
            <a:endParaRPr lang="en-GB"/>
          </a:p>
        </p:txBody>
      </p:sp>
    </p:spTree>
    <p:extLst>
      <p:ext uri="{BB962C8B-B14F-4D97-AF65-F5344CB8AC3E}">
        <p14:creationId xmlns:p14="http://schemas.microsoft.com/office/powerpoint/2010/main" val="3061004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79ED04-D0B9-7270-6368-90CBBA5B3E5C}"/>
              </a:ext>
            </a:extLst>
          </p:cNvPr>
          <p:cNvSpPr>
            <a:spLocks noGrp="1"/>
          </p:cNvSpPr>
          <p:nvPr>
            <p:ph sz="half" idx="1"/>
          </p:nvPr>
        </p:nvSpPr>
        <p:spPr/>
        <p:txBody>
          <a:bodyPr/>
          <a:lstStyle/>
          <a:p>
            <a:r>
              <a:rPr lang="en-GB" dirty="0"/>
              <a:t>Open script </a:t>
            </a:r>
            <a:r>
              <a:rPr lang="en-GB" dirty="0" err="1"/>
              <a:t>linear_models.R</a:t>
            </a:r>
            <a:endParaRPr lang="en-GB" dirty="0"/>
          </a:p>
        </p:txBody>
      </p:sp>
      <p:sp>
        <p:nvSpPr>
          <p:cNvPr id="3" name="Title 2">
            <a:extLst>
              <a:ext uri="{FF2B5EF4-FFF2-40B4-BE49-F238E27FC236}">
                <a16:creationId xmlns:a16="http://schemas.microsoft.com/office/drawing/2014/main" id="{55DC3C86-F85C-CACE-50C4-69009EE407DB}"/>
              </a:ext>
            </a:extLst>
          </p:cNvPr>
          <p:cNvSpPr>
            <a:spLocks noGrp="1"/>
          </p:cNvSpPr>
          <p:nvPr>
            <p:ph type="title"/>
          </p:nvPr>
        </p:nvSpPr>
        <p:spPr/>
        <p:txBody>
          <a:bodyPr/>
          <a:lstStyle/>
          <a:p>
            <a:r>
              <a:rPr lang="en-GB" dirty="0"/>
              <a:t>Prep</a:t>
            </a:r>
          </a:p>
        </p:txBody>
      </p:sp>
      <p:sp>
        <p:nvSpPr>
          <p:cNvPr id="4" name="Text Placeholder 3">
            <a:extLst>
              <a:ext uri="{FF2B5EF4-FFF2-40B4-BE49-F238E27FC236}">
                <a16:creationId xmlns:a16="http://schemas.microsoft.com/office/drawing/2014/main" id="{7AE7061F-765F-3498-5D1D-DACCA14DBBF7}"/>
              </a:ext>
            </a:extLst>
          </p:cNvPr>
          <p:cNvSpPr>
            <a:spLocks noGrp="1"/>
          </p:cNvSpPr>
          <p:nvPr>
            <p:ph type="body" sz="quarter" idx="10"/>
          </p:nvPr>
        </p:nvSpPr>
        <p:spPr/>
        <p:txBody>
          <a:bodyPr/>
          <a:lstStyle/>
          <a:p>
            <a:endParaRPr lang="en-GB"/>
          </a:p>
        </p:txBody>
      </p:sp>
    </p:spTree>
    <p:extLst>
      <p:ext uri="{BB962C8B-B14F-4D97-AF65-F5344CB8AC3E}">
        <p14:creationId xmlns:p14="http://schemas.microsoft.com/office/powerpoint/2010/main" val="1143526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42F495-1142-9706-CB97-3D24A953A120}"/>
              </a:ext>
            </a:extLst>
          </p:cNvPr>
          <p:cNvSpPr>
            <a:spLocks noGrp="1"/>
          </p:cNvSpPr>
          <p:nvPr>
            <p:ph sz="half" idx="1"/>
          </p:nvPr>
        </p:nvSpPr>
        <p:spPr/>
        <p:txBody>
          <a:bodyPr/>
          <a:lstStyle/>
          <a:p>
            <a:r>
              <a:rPr lang="en-GB" dirty="0"/>
              <a:t>Using the knowledge you’ve gained this morning - install and load the package </a:t>
            </a:r>
            <a:r>
              <a:rPr lang="en-GB" b="1" dirty="0"/>
              <a:t>NHANES</a:t>
            </a:r>
          </a:p>
          <a:p>
            <a:pPr lvl="1"/>
            <a:r>
              <a:rPr lang="en-GB" dirty="0"/>
              <a:t>The NHANES dataset is the National Health and Nutrition Examination Survey</a:t>
            </a:r>
          </a:p>
          <a:p>
            <a:r>
              <a:rPr lang="en-GB" dirty="0"/>
              <a:t>Next, explore the dataset (how many variables are there, what are they called, how are they measured etc.)</a:t>
            </a:r>
          </a:p>
          <a:p>
            <a:r>
              <a:rPr lang="en-GB" dirty="0"/>
              <a:t>Use the search function to find the descriptions about the variables within the dataset </a:t>
            </a:r>
          </a:p>
          <a:p>
            <a:endParaRPr lang="en-GB" b="1" dirty="0"/>
          </a:p>
        </p:txBody>
      </p:sp>
      <p:sp>
        <p:nvSpPr>
          <p:cNvPr id="3" name="Title 2">
            <a:extLst>
              <a:ext uri="{FF2B5EF4-FFF2-40B4-BE49-F238E27FC236}">
                <a16:creationId xmlns:a16="http://schemas.microsoft.com/office/drawing/2014/main" id="{D491ACE1-5398-F1D3-5057-1E61DA3C4D72}"/>
              </a:ext>
            </a:extLst>
          </p:cNvPr>
          <p:cNvSpPr>
            <a:spLocks noGrp="1"/>
          </p:cNvSpPr>
          <p:nvPr>
            <p:ph type="title"/>
          </p:nvPr>
        </p:nvSpPr>
        <p:spPr/>
        <p:txBody>
          <a:bodyPr/>
          <a:lstStyle/>
          <a:p>
            <a:r>
              <a:rPr lang="en-GB" dirty="0"/>
              <a:t>Data </a:t>
            </a:r>
          </a:p>
        </p:txBody>
      </p:sp>
      <p:sp>
        <p:nvSpPr>
          <p:cNvPr id="4" name="Text Placeholder 3">
            <a:extLst>
              <a:ext uri="{FF2B5EF4-FFF2-40B4-BE49-F238E27FC236}">
                <a16:creationId xmlns:a16="http://schemas.microsoft.com/office/drawing/2014/main" id="{881CEC02-5E2B-B9A7-948D-D8AF7E5DE5FD}"/>
              </a:ext>
            </a:extLst>
          </p:cNvPr>
          <p:cNvSpPr>
            <a:spLocks noGrp="1"/>
          </p:cNvSpPr>
          <p:nvPr>
            <p:ph type="body" sz="quarter" idx="10"/>
          </p:nvPr>
        </p:nvSpPr>
        <p:spPr/>
        <p:txBody>
          <a:bodyPr/>
          <a:lstStyle/>
          <a:p>
            <a:endParaRPr lang="en-GB"/>
          </a:p>
        </p:txBody>
      </p:sp>
    </p:spTree>
    <p:extLst>
      <p:ext uri="{BB962C8B-B14F-4D97-AF65-F5344CB8AC3E}">
        <p14:creationId xmlns:p14="http://schemas.microsoft.com/office/powerpoint/2010/main" val="2044903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AD629120-142E-D82C-055E-B2353FF8ECE5}"/>
                  </a:ext>
                </a:extLst>
              </p:cNvPr>
              <p:cNvSpPr>
                <a:spLocks noGrp="1"/>
              </p:cNvSpPr>
              <p:nvPr>
                <p:ph sz="half" idx="1"/>
              </p:nvPr>
            </p:nvSpPr>
            <p:spPr>
              <a:xfrm>
                <a:off x="442912" y="1989138"/>
                <a:ext cx="7758837" cy="3715418"/>
              </a:xfrm>
            </p:spPr>
            <p:txBody>
              <a:bodyPr>
                <a:normAutofit fontScale="77500" lnSpcReduction="20000"/>
              </a:bodyPr>
              <a:lstStyle/>
              <a:p>
                <a:r>
                  <a:rPr lang="en-GB" dirty="0"/>
                  <a:t>Linear regression is used to predict the value of an outcome variable </a:t>
                </a:r>
                <a:r>
                  <a:rPr lang="en-GB" i="1" dirty="0"/>
                  <a:t>Y</a:t>
                </a:r>
                <a:r>
                  <a:rPr lang="en-GB" dirty="0"/>
                  <a:t> from predictor variables </a:t>
                </a:r>
                <a:r>
                  <a:rPr lang="en-GB" i="1" dirty="0"/>
                  <a:t>X</a:t>
                </a:r>
                <a:r>
                  <a:rPr lang="en-GB" dirty="0"/>
                  <a:t>  </a:t>
                </a:r>
              </a:p>
              <a:p>
                <a:r>
                  <a:rPr lang="en-GB" dirty="0"/>
                  <a:t>The outcome variable </a:t>
                </a:r>
                <a:r>
                  <a:rPr lang="en-GB" i="1" dirty="0"/>
                  <a:t>Y</a:t>
                </a:r>
                <a:r>
                  <a:rPr lang="en-GB" dirty="0"/>
                  <a:t> must be continuous and we assume that the relationship between the predictors and outcome variable is linear. </a:t>
                </a:r>
              </a:p>
              <a:p>
                <a:r>
                  <a:rPr lang="en-GB" dirty="0"/>
                  <a:t>We can represent this as a mathematical equation:</a:t>
                </a:r>
              </a:p>
              <a:p>
                <a:pPr marL="0" indent="0">
                  <a:buNone/>
                </a:pPr>
                <a:endParaRPr lang="en-GB" b="1" dirty="0"/>
              </a:p>
              <a:p>
                <a:pPr marL="0" indent="0">
                  <a:buNone/>
                </a:pPr>
                <a14:m>
                  <m:oMathPara xmlns:m="http://schemas.openxmlformats.org/officeDocument/2006/math">
                    <m:oMathParaPr>
                      <m:jc m:val="centerGroup"/>
                    </m:oMathParaPr>
                    <m:oMath xmlns:m="http://schemas.openxmlformats.org/officeDocument/2006/math">
                      <m:r>
                        <a:rPr lang="en-GB" b="1" i="1" smtClean="0">
                          <a:solidFill>
                            <a:schemeClr val="accent1"/>
                          </a:solidFill>
                          <a:latin typeface="Cambria Math" panose="02040503050406030204" pitchFamily="18" charset="0"/>
                        </a:rPr>
                        <m:t>𝒀</m:t>
                      </m:r>
                      <m:r>
                        <a:rPr lang="en-GB" b="1" i="1" smtClean="0">
                          <a:solidFill>
                            <a:schemeClr val="accent1"/>
                          </a:solidFill>
                          <a:latin typeface="Cambria Math" panose="02040503050406030204" pitchFamily="18" charset="0"/>
                        </a:rPr>
                        <m:t>=</m:t>
                      </m:r>
                      <m:sSub>
                        <m:sSubPr>
                          <m:ctrlPr>
                            <a:rPr lang="en-GB" b="1" i="1" smtClean="0">
                              <a:solidFill>
                                <a:schemeClr val="accent1"/>
                              </a:solidFill>
                              <a:latin typeface="Cambria Math" panose="02040503050406030204" pitchFamily="18" charset="0"/>
                            </a:rPr>
                          </m:ctrlPr>
                        </m:sSubPr>
                        <m:e>
                          <m:r>
                            <a:rPr lang="en-GB" b="1" i="1" smtClean="0">
                              <a:solidFill>
                                <a:schemeClr val="accent1"/>
                              </a:solidFill>
                              <a:latin typeface="Cambria Math" panose="02040503050406030204" pitchFamily="18" charset="0"/>
                              <a:ea typeface="Cambria Math" panose="02040503050406030204" pitchFamily="18" charset="0"/>
                            </a:rPr>
                            <m:t>𝜷</m:t>
                          </m:r>
                        </m:e>
                        <m:sub>
                          <m:r>
                            <a:rPr lang="en-GB" b="1" i="1" smtClean="0">
                              <a:solidFill>
                                <a:schemeClr val="accent1"/>
                              </a:solidFill>
                              <a:latin typeface="Cambria Math" panose="02040503050406030204" pitchFamily="18" charset="0"/>
                            </a:rPr>
                            <m:t>𝟏</m:t>
                          </m:r>
                        </m:sub>
                      </m:sSub>
                      <m:r>
                        <a:rPr lang="en-GB" b="1" i="1" smtClean="0">
                          <a:solidFill>
                            <a:schemeClr val="accent1"/>
                          </a:solidFill>
                          <a:latin typeface="Cambria Math" panose="02040503050406030204" pitchFamily="18" charset="0"/>
                        </a:rPr>
                        <m:t>+ </m:t>
                      </m:r>
                      <m:sSub>
                        <m:sSubPr>
                          <m:ctrlPr>
                            <a:rPr lang="en-GB" b="1" i="1">
                              <a:solidFill>
                                <a:schemeClr val="accent1"/>
                              </a:solidFill>
                              <a:latin typeface="Cambria Math" panose="02040503050406030204" pitchFamily="18" charset="0"/>
                            </a:rPr>
                          </m:ctrlPr>
                        </m:sSubPr>
                        <m:e>
                          <m:r>
                            <a:rPr lang="en-GB" b="1" i="1" smtClean="0">
                              <a:solidFill>
                                <a:schemeClr val="accent1"/>
                              </a:solidFill>
                              <a:latin typeface="Cambria Math" panose="02040503050406030204" pitchFamily="18" charset="0"/>
                              <a:ea typeface="Cambria Math" panose="02040503050406030204" pitchFamily="18" charset="0"/>
                            </a:rPr>
                            <m:t>𝜷</m:t>
                          </m:r>
                        </m:e>
                        <m:sub>
                          <m:r>
                            <a:rPr lang="en-GB" b="1" i="1" smtClean="0">
                              <a:solidFill>
                                <a:schemeClr val="accent1"/>
                              </a:solidFill>
                              <a:latin typeface="Cambria Math" panose="02040503050406030204" pitchFamily="18" charset="0"/>
                              <a:ea typeface="Cambria Math" panose="02040503050406030204" pitchFamily="18" charset="0"/>
                            </a:rPr>
                            <m:t>𝟐</m:t>
                          </m:r>
                        </m:sub>
                      </m:sSub>
                      <m:r>
                        <a:rPr lang="en-GB" b="1" i="1" smtClean="0">
                          <a:solidFill>
                            <a:schemeClr val="accent1"/>
                          </a:solidFill>
                          <a:latin typeface="Cambria Math" panose="02040503050406030204" pitchFamily="18" charset="0"/>
                        </a:rPr>
                        <m:t>𝑿</m:t>
                      </m:r>
                      <m:r>
                        <a:rPr lang="en-GB" b="1" i="1" smtClean="0">
                          <a:solidFill>
                            <a:schemeClr val="accent1"/>
                          </a:solidFill>
                          <a:latin typeface="Cambria Math" panose="02040503050406030204" pitchFamily="18" charset="0"/>
                        </a:rPr>
                        <m:t>+</m:t>
                      </m:r>
                      <m:r>
                        <a:rPr lang="en-GB" b="1" i="1" smtClean="0">
                          <a:solidFill>
                            <a:schemeClr val="accent1"/>
                          </a:solidFill>
                          <a:latin typeface="Cambria Math" panose="02040503050406030204" pitchFamily="18" charset="0"/>
                        </a:rPr>
                        <m:t>𝒆</m:t>
                      </m:r>
                    </m:oMath>
                  </m:oMathPara>
                </a14:m>
                <a:endParaRPr lang="en-GB" b="1" dirty="0">
                  <a:solidFill>
                    <a:schemeClr val="accent1"/>
                  </a:solidFill>
                </a:endParaRPr>
              </a:p>
              <a:p>
                <a:pPr marL="0" indent="0">
                  <a:buNone/>
                </a:pPr>
                <a:endParaRPr lang="en-GB" b="1" dirty="0">
                  <a:solidFill>
                    <a:schemeClr val="accent1"/>
                  </a:solidFill>
                </a:endParaRPr>
              </a:p>
              <a:p>
                <a:r>
                  <a:rPr lang="en-GB" dirty="0">
                    <a:solidFill>
                      <a:schemeClr val="tx1"/>
                    </a:solidFill>
                  </a:rPr>
                  <a:t>Wherein </a:t>
                </a:r>
                <a14:m>
                  <m:oMath xmlns:m="http://schemas.openxmlformats.org/officeDocument/2006/math">
                    <m:sSub>
                      <m:sSubPr>
                        <m:ctrlPr>
                          <a:rPr lang="en-GB" b="0" i="1" smtClean="0">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ea typeface="Cambria Math" panose="02040503050406030204" pitchFamily="18" charset="0"/>
                          </a:rPr>
                          <m:t>𝛽</m:t>
                        </m:r>
                      </m:e>
                      <m:sub>
                        <m:r>
                          <a:rPr lang="en-GB" b="0" i="1" smtClean="0">
                            <a:solidFill>
                              <a:schemeClr val="tx1"/>
                            </a:solidFill>
                            <a:latin typeface="Cambria Math" panose="02040503050406030204" pitchFamily="18" charset="0"/>
                          </a:rPr>
                          <m:t>1</m:t>
                        </m:r>
                      </m:sub>
                    </m:sSub>
                  </m:oMath>
                </a14:m>
                <a:r>
                  <a:rPr lang="en-GB" dirty="0">
                    <a:solidFill>
                      <a:schemeClr val="tx1"/>
                    </a:solidFill>
                  </a:rPr>
                  <a:t> is the intercept and </a:t>
                </a:r>
                <a14:m>
                  <m:oMath xmlns:m="http://schemas.openxmlformats.org/officeDocument/2006/math">
                    <m:sSub>
                      <m:sSubPr>
                        <m:ctrlPr>
                          <a:rPr lang="en-GB"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ea typeface="Cambria Math" panose="02040503050406030204" pitchFamily="18" charset="0"/>
                          </a:rPr>
                          <m:t>𝛽</m:t>
                        </m:r>
                      </m:e>
                      <m:sub>
                        <m:r>
                          <a:rPr lang="en-GB" i="1">
                            <a:solidFill>
                              <a:schemeClr val="tx1"/>
                            </a:solidFill>
                            <a:latin typeface="Cambria Math" panose="02040503050406030204" pitchFamily="18" charset="0"/>
                            <a:ea typeface="Cambria Math" panose="02040503050406030204" pitchFamily="18" charset="0"/>
                          </a:rPr>
                          <m:t>2</m:t>
                        </m:r>
                      </m:sub>
                    </m:sSub>
                  </m:oMath>
                </a14:m>
                <a:r>
                  <a:rPr lang="en-GB" dirty="0">
                    <a:solidFill>
                      <a:schemeClr val="tx1"/>
                    </a:solidFill>
                  </a:rPr>
                  <a:t> is the slope. The </a:t>
                </a:r>
                <a14:m>
                  <m:oMath xmlns:m="http://schemas.openxmlformats.org/officeDocument/2006/math">
                    <m:r>
                      <a:rPr lang="en-GB" i="1">
                        <a:solidFill>
                          <a:schemeClr val="tx1"/>
                        </a:solidFill>
                        <a:latin typeface="Cambria Math" panose="02040503050406030204" pitchFamily="18" charset="0"/>
                      </a:rPr>
                      <m:t>𝑒</m:t>
                    </m:r>
                  </m:oMath>
                </a14:m>
                <a:r>
                  <a:rPr lang="en-GB" dirty="0">
                    <a:solidFill>
                      <a:schemeClr val="tx1"/>
                    </a:solidFill>
                  </a:rPr>
                  <a:t> is an error, representing unexplained variance</a:t>
                </a:r>
                <a:r>
                  <a:rPr lang="en-GB" dirty="0">
                    <a:solidFill>
                      <a:schemeClr val="accent1"/>
                    </a:solidFill>
                  </a:rPr>
                  <a:t>. </a:t>
                </a:r>
              </a:p>
              <a:p>
                <a:r>
                  <a:rPr lang="en-GB" dirty="0">
                    <a:solidFill>
                      <a:schemeClr val="accent1"/>
                    </a:solidFill>
                  </a:rPr>
                  <a:t>In these models we are looking to explain variance in the outcome variable i.e., what predicts depression variability in the population?</a:t>
                </a:r>
              </a:p>
            </p:txBody>
          </p:sp>
        </mc:Choice>
        <mc:Fallback>
          <p:sp>
            <p:nvSpPr>
              <p:cNvPr id="2" name="Content Placeholder 1">
                <a:extLst>
                  <a:ext uri="{FF2B5EF4-FFF2-40B4-BE49-F238E27FC236}">
                    <a16:creationId xmlns:a16="http://schemas.microsoft.com/office/drawing/2014/main" id="{AD629120-142E-D82C-055E-B2353FF8ECE5}"/>
                  </a:ext>
                </a:extLst>
              </p:cNvPr>
              <p:cNvSpPr>
                <a:spLocks noGrp="1" noRot="1" noChangeAspect="1" noMove="1" noResize="1" noEditPoints="1" noAdjustHandles="1" noChangeArrowheads="1" noChangeShapeType="1" noTextEdit="1"/>
              </p:cNvSpPr>
              <p:nvPr>
                <p:ph sz="half" idx="1"/>
              </p:nvPr>
            </p:nvSpPr>
            <p:spPr>
              <a:xfrm>
                <a:off x="442912" y="1989138"/>
                <a:ext cx="7758837" cy="3715418"/>
              </a:xfrm>
              <a:blipFill>
                <a:blip r:embed="rId2"/>
                <a:stretch>
                  <a:fillRect l="-1808" t="-2459" r="-629" b="-1967"/>
                </a:stretch>
              </a:blipFill>
            </p:spPr>
            <p:txBody>
              <a:bodyPr/>
              <a:lstStyle/>
              <a:p>
                <a:r>
                  <a:rPr lang="en-GB">
                    <a:noFill/>
                  </a:rPr>
                  <a:t> </a:t>
                </a:r>
              </a:p>
            </p:txBody>
          </p:sp>
        </mc:Fallback>
      </mc:AlternateContent>
      <p:sp>
        <p:nvSpPr>
          <p:cNvPr id="3" name="Title 2">
            <a:extLst>
              <a:ext uri="{FF2B5EF4-FFF2-40B4-BE49-F238E27FC236}">
                <a16:creationId xmlns:a16="http://schemas.microsoft.com/office/drawing/2014/main" id="{460BEA45-44E0-BE23-11CD-6B81440CF52F}"/>
              </a:ext>
            </a:extLst>
          </p:cNvPr>
          <p:cNvSpPr>
            <a:spLocks noGrp="1"/>
          </p:cNvSpPr>
          <p:nvPr>
            <p:ph type="title"/>
          </p:nvPr>
        </p:nvSpPr>
        <p:spPr/>
        <p:txBody>
          <a:bodyPr/>
          <a:lstStyle/>
          <a:p>
            <a:r>
              <a:rPr lang="en-GB" dirty="0"/>
              <a:t>Linear Regression – Quick Recap </a:t>
            </a:r>
          </a:p>
        </p:txBody>
      </p:sp>
      <p:sp>
        <p:nvSpPr>
          <p:cNvPr id="4" name="Text Placeholder 3">
            <a:extLst>
              <a:ext uri="{FF2B5EF4-FFF2-40B4-BE49-F238E27FC236}">
                <a16:creationId xmlns:a16="http://schemas.microsoft.com/office/drawing/2014/main" id="{B40B6A5A-8467-D466-E218-3D410557C59E}"/>
              </a:ext>
            </a:extLst>
          </p:cNvPr>
          <p:cNvSpPr>
            <a:spLocks noGrp="1"/>
          </p:cNvSpPr>
          <p:nvPr>
            <p:ph type="body" sz="quarter" idx="10"/>
          </p:nvPr>
        </p:nvSpPr>
        <p:spPr/>
        <p:txBody>
          <a:bodyPr/>
          <a:lstStyle/>
          <a:p>
            <a:endParaRPr lang="en-GB"/>
          </a:p>
        </p:txBody>
      </p:sp>
      <p:pic>
        <p:nvPicPr>
          <p:cNvPr id="5" name="Picture 2">
            <a:extLst>
              <a:ext uri="{FF2B5EF4-FFF2-40B4-BE49-F238E27FC236}">
                <a16:creationId xmlns:a16="http://schemas.microsoft.com/office/drawing/2014/main" id="{71978B00-084C-2394-5D8C-17D8A49282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1749" y="2064806"/>
            <a:ext cx="3694732" cy="3309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9460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B68D75AB-5EF1-E30B-E4D7-EC16B2DF460E}"/>
                  </a:ext>
                </a:extLst>
              </p:cNvPr>
              <p:cNvSpPr>
                <a:spLocks noGrp="1"/>
              </p:cNvSpPr>
              <p:nvPr>
                <p:ph sz="half" idx="1"/>
              </p:nvPr>
            </p:nvSpPr>
            <p:spPr>
              <a:xfrm>
                <a:off x="4367284" y="1200422"/>
                <a:ext cx="7697337" cy="4457155"/>
              </a:xfrm>
            </p:spPr>
            <p:txBody>
              <a:bodyPr>
                <a:normAutofit/>
              </a:bodyPr>
              <a:lstStyle/>
              <a:p>
                <a:r>
                  <a:rPr lang="en-GB" dirty="0"/>
                  <a:t>We can also think of regression models conceptually as pie-chart.</a:t>
                </a:r>
              </a:p>
              <a:p>
                <a:r>
                  <a:rPr lang="en-GB" dirty="0"/>
                  <a:t>Here we have model of perceived hand pain (</a:t>
                </a:r>
                <a:r>
                  <a:rPr lang="en-GB" dirty="0" err="1"/>
                  <a:t>Teunissen</a:t>
                </a:r>
                <a:r>
                  <a:rPr lang="en-GB" dirty="0"/>
                  <a:t> et al., 2022) with four predictors. </a:t>
                </a:r>
              </a:p>
              <a:p>
                <a:r>
                  <a:rPr lang="en-GB" dirty="0"/>
                  <a:t>The total variance explained by all 4 predictors is 42 % (you may know this better as </a:t>
                </a:r>
                <a14:m>
                  <m:oMath xmlns:m="http://schemas.openxmlformats.org/officeDocument/2006/math">
                    <m:sSup>
                      <m:sSupPr>
                        <m:ctrlPr>
                          <a:rPr lang="en-GB" i="1" dirty="0" smtClean="0">
                            <a:latin typeface="Cambria Math" panose="02040503050406030204" pitchFamily="18" charset="0"/>
                          </a:rPr>
                        </m:ctrlPr>
                      </m:sSupPr>
                      <m:e>
                        <m:r>
                          <a:rPr lang="en-GB" b="0" i="1" dirty="0" smtClean="0">
                            <a:latin typeface="Cambria Math" panose="02040503050406030204" pitchFamily="18" charset="0"/>
                          </a:rPr>
                          <m:t>𝑅</m:t>
                        </m:r>
                      </m:e>
                      <m:sup>
                        <m:r>
                          <a:rPr lang="en-GB" b="0" i="1" dirty="0" smtClean="0">
                            <a:latin typeface="Cambria Math" panose="02040503050406030204" pitchFamily="18" charset="0"/>
                          </a:rPr>
                          <m:t>2</m:t>
                        </m:r>
                      </m:sup>
                    </m:sSup>
                  </m:oMath>
                </a14:m>
                <a:r>
                  <a:rPr lang="en-GB" dirty="0"/>
                  <a:t>). </a:t>
                </a:r>
              </a:p>
              <a:p>
                <a:r>
                  <a:rPr lang="en-GB" dirty="0"/>
                  <a:t>We could also express this model mathematically as follows:</a:t>
                </a:r>
              </a:p>
              <a:p>
                <a14:m>
                  <m:oMath xmlns:m="http://schemas.openxmlformats.org/officeDocument/2006/math">
                    <m:r>
                      <a:rPr lang="en-GB" sz="1800" b="0" i="1" smtClean="0">
                        <a:solidFill>
                          <a:schemeClr val="tx1"/>
                        </a:solidFill>
                        <a:latin typeface="Cambria Math" panose="02040503050406030204" pitchFamily="18" charset="0"/>
                      </a:rPr>
                      <m:t>𝑝𝑎𝑖𝑛</m:t>
                    </m:r>
                    <m:r>
                      <a:rPr lang="en-GB" sz="1800" b="0" i="1" smtClean="0">
                        <a:solidFill>
                          <a:schemeClr val="tx1"/>
                        </a:solidFill>
                        <a:latin typeface="Cambria Math" panose="02040503050406030204" pitchFamily="18" charset="0"/>
                      </a:rPr>
                      <m:t>= </m:t>
                    </m:r>
                    <m:sSub>
                      <m:sSubPr>
                        <m:ctrlPr>
                          <a:rPr lang="en-GB" sz="1800" i="1">
                            <a:solidFill>
                              <a:schemeClr val="tx1"/>
                            </a:solidFill>
                            <a:latin typeface="Cambria Math" panose="02040503050406030204" pitchFamily="18" charset="0"/>
                          </a:rPr>
                        </m:ctrlPr>
                      </m:sSubPr>
                      <m:e>
                        <m:r>
                          <a:rPr lang="en-GB" sz="1800" b="0" i="1">
                            <a:solidFill>
                              <a:schemeClr val="tx1"/>
                            </a:solidFill>
                            <a:latin typeface="Cambria Math" panose="02040503050406030204" pitchFamily="18" charset="0"/>
                            <a:ea typeface="Cambria Math" panose="02040503050406030204" pitchFamily="18" charset="0"/>
                          </a:rPr>
                          <m:t>𝛽</m:t>
                        </m:r>
                      </m:e>
                      <m:sub>
                        <m:r>
                          <a:rPr lang="en-GB" sz="1800" b="0" i="1">
                            <a:solidFill>
                              <a:schemeClr val="tx1"/>
                            </a:solidFill>
                            <a:latin typeface="Cambria Math" panose="02040503050406030204" pitchFamily="18" charset="0"/>
                          </a:rPr>
                          <m:t>1</m:t>
                        </m:r>
                      </m:sub>
                    </m:sSub>
                    <m:r>
                      <a:rPr lang="en-GB" sz="1800" b="0" i="1" smtClean="0">
                        <a:solidFill>
                          <a:schemeClr val="tx1"/>
                        </a:solidFill>
                        <a:latin typeface="Cambria Math" panose="02040503050406030204" pitchFamily="18" charset="0"/>
                      </a:rPr>
                      <m:t>+</m:t>
                    </m:r>
                    <m:sSub>
                      <m:sSubPr>
                        <m:ctrlPr>
                          <a:rPr lang="en-GB" sz="1800" i="1">
                            <a:solidFill>
                              <a:schemeClr val="tx1"/>
                            </a:solidFill>
                            <a:latin typeface="Cambria Math" panose="02040503050406030204" pitchFamily="18" charset="0"/>
                          </a:rPr>
                        </m:ctrlPr>
                      </m:sSubPr>
                      <m:e>
                        <m:r>
                          <a:rPr lang="en-GB" sz="1800" b="0" i="1">
                            <a:solidFill>
                              <a:schemeClr val="tx1"/>
                            </a:solidFill>
                            <a:latin typeface="Cambria Math" panose="02040503050406030204" pitchFamily="18" charset="0"/>
                            <a:ea typeface="Cambria Math" panose="02040503050406030204" pitchFamily="18" charset="0"/>
                          </a:rPr>
                          <m:t>𝛽</m:t>
                        </m:r>
                      </m:e>
                      <m:sub>
                        <m:r>
                          <a:rPr lang="en-GB" sz="1800" b="0" i="1" smtClean="0">
                            <a:solidFill>
                              <a:schemeClr val="tx1"/>
                            </a:solidFill>
                            <a:latin typeface="Cambria Math" panose="02040503050406030204" pitchFamily="18" charset="0"/>
                            <a:ea typeface="Cambria Math" panose="02040503050406030204" pitchFamily="18" charset="0"/>
                          </a:rPr>
                          <m:t>2</m:t>
                        </m:r>
                      </m:sub>
                    </m:sSub>
                    <m:r>
                      <a:rPr lang="en-GB" sz="1800" b="0" i="1" smtClean="0">
                        <a:solidFill>
                          <a:schemeClr val="accent1"/>
                        </a:solidFill>
                        <a:latin typeface="Cambria Math" panose="02040503050406030204" pitchFamily="18" charset="0"/>
                      </a:rPr>
                      <m:t>𝑆𝑜𝑐𝑖𝑜𝑑𝑒𝑚𝑜𝑔𝑟𝑎𝑝h𝑖𝑐</m:t>
                    </m:r>
                    <m:r>
                      <a:rPr lang="en-GB" sz="1800" b="0" i="1" smtClean="0">
                        <a:solidFill>
                          <a:schemeClr val="tx1"/>
                        </a:solidFill>
                        <a:latin typeface="Cambria Math" panose="02040503050406030204" pitchFamily="18" charset="0"/>
                      </a:rPr>
                      <m:t>+ </m:t>
                    </m:r>
                    <m:sSub>
                      <m:sSubPr>
                        <m:ctrlPr>
                          <a:rPr lang="en-GB" sz="1800" i="1">
                            <a:solidFill>
                              <a:schemeClr val="tx1"/>
                            </a:solidFill>
                            <a:latin typeface="Cambria Math" panose="02040503050406030204" pitchFamily="18" charset="0"/>
                          </a:rPr>
                        </m:ctrlPr>
                      </m:sSubPr>
                      <m:e>
                        <m:r>
                          <a:rPr lang="en-GB" sz="1800" b="0" i="1">
                            <a:solidFill>
                              <a:schemeClr val="tx1"/>
                            </a:solidFill>
                            <a:latin typeface="Cambria Math" panose="02040503050406030204" pitchFamily="18" charset="0"/>
                            <a:ea typeface="Cambria Math" panose="02040503050406030204" pitchFamily="18" charset="0"/>
                          </a:rPr>
                          <m:t>𝛽</m:t>
                        </m:r>
                      </m:e>
                      <m:sub>
                        <m:r>
                          <a:rPr lang="en-GB" sz="1800" b="0" i="1" smtClean="0">
                            <a:solidFill>
                              <a:schemeClr val="tx1"/>
                            </a:solidFill>
                            <a:latin typeface="Cambria Math" panose="02040503050406030204" pitchFamily="18" charset="0"/>
                            <a:ea typeface="Cambria Math" panose="02040503050406030204" pitchFamily="18" charset="0"/>
                          </a:rPr>
                          <m:t>3</m:t>
                        </m:r>
                      </m:sub>
                    </m:sSub>
                    <m:r>
                      <a:rPr lang="en-GB" sz="1800" b="0" i="1" smtClean="0">
                        <a:solidFill>
                          <a:schemeClr val="accent1"/>
                        </a:solidFill>
                        <a:latin typeface="Cambria Math" panose="02040503050406030204" pitchFamily="18" charset="0"/>
                        <a:ea typeface="Cambria Math" panose="02040503050406030204" pitchFamily="18" charset="0"/>
                      </a:rPr>
                      <m:t>𝑃𝑙𝑎𝑛𝑛𝑒𝑑𝑆𝑢𝑟𝑔𝑒𝑟𝑦</m:t>
                    </m:r>
                    <m:r>
                      <a:rPr lang="en-GB" sz="1800" b="0" i="1" smtClean="0">
                        <a:solidFill>
                          <a:schemeClr val="tx1"/>
                        </a:solidFill>
                        <a:latin typeface="Cambria Math" panose="02040503050406030204" pitchFamily="18" charset="0"/>
                        <a:ea typeface="Cambria Math" panose="02040503050406030204" pitchFamily="18" charset="0"/>
                      </a:rPr>
                      <m:t>+</m:t>
                    </m:r>
                    <m:sSub>
                      <m:sSubPr>
                        <m:ctrlPr>
                          <a:rPr lang="en-GB" sz="1800" i="1">
                            <a:solidFill>
                              <a:schemeClr val="tx1"/>
                            </a:solidFill>
                            <a:latin typeface="Cambria Math" panose="02040503050406030204" pitchFamily="18" charset="0"/>
                          </a:rPr>
                        </m:ctrlPr>
                      </m:sSubPr>
                      <m:e>
                        <m:r>
                          <a:rPr lang="en-GB" sz="1800" b="0" i="1">
                            <a:solidFill>
                              <a:schemeClr val="tx1"/>
                            </a:solidFill>
                            <a:latin typeface="Cambria Math" panose="02040503050406030204" pitchFamily="18" charset="0"/>
                            <a:ea typeface="Cambria Math" panose="02040503050406030204" pitchFamily="18" charset="0"/>
                          </a:rPr>
                          <m:t>𝛽</m:t>
                        </m:r>
                      </m:e>
                      <m:sub>
                        <m:r>
                          <a:rPr lang="en-GB" sz="1800" b="0" i="1" smtClean="0">
                            <a:solidFill>
                              <a:schemeClr val="tx1"/>
                            </a:solidFill>
                            <a:latin typeface="Cambria Math" panose="02040503050406030204" pitchFamily="18" charset="0"/>
                            <a:ea typeface="Cambria Math" panose="02040503050406030204" pitchFamily="18" charset="0"/>
                          </a:rPr>
                          <m:t>4</m:t>
                        </m:r>
                      </m:sub>
                    </m:sSub>
                    <m:r>
                      <a:rPr lang="en-GB" sz="1800" b="0" i="1" smtClean="0">
                        <a:solidFill>
                          <a:schemeClr val="accent1"/>
                        </a:solidFill>
                        <a:latin typeface="Cambria Math" panose="02040503050406030204" pitchFamily="18" charset="0"/>
                        <a:ea typeface="Cambria Math" panose="02040503050406030204" pitchFamily="18" charset="0"/>
                      </a:rPr>
                      <m:t>𝑃𝑎𝑖𝑛𝐶𝑎𝑡</m:t>
                    </m:r>
                    <m:r>
                      <a:rPr lang="en-GB" sz="1800" b="0" i="1" smtClean="0">
                        <a:solidFill>
                          <a:schemeClr val="tx1"/>
                        </a:solidFill>
                        <a:latin typeface="Cambria Math" panose="02040503050406030204" pitchFamily="18" charset="0"/>
                        <a:ea typeface="Cambria Math" panose="02040503050406030204" pitchFamily="18" charset="0"/>
                      </a:rPr>
                      <m:t>+</m:t>
                    </m:r>
                    <m:sSub>
                      <m:sSubPr>
                        <m:ctrlPr>
                          <a:rPr lang="en-GB" sz="1800" i="1">
                            <a:solidFill>
                              <a:schemeClr val="tx1"/>
                            </a:solidFill>
                            <a:latin typeface="Cambria Math" panose="02040503050406030204" pitchFamily="18" charset="0"/>
                          </a:rPr>
                        </m:ctrlPr>
                      </m:sSubPr>
                      <m:e>
                        <m:r>
                          <a:rPr lang="en-GB" sz="1800" b="0" i="1">
                            <a:solidFill>
                              <a:schemeClr val="tx1"/>
                            </a:solidFill>
                            <a:latin typeface="Cambria Math" panose="02040503050406030204" pitchFamily="18" charset="0"/>
                            <a:ea typeface="Cambria Math" panose="02040503050406030204" pitchFamily="18" charset="0"/>
                          </a:rPr>
                          <m:t>𝛽</m:t>
                        </m:r>
                      </m:e>
                      <m:sub>
                        <m:r>
                          <a:rPr lang="en-GB" sz="1800" b="0" i="1" smtClean="0">
                            <a:solidFill>
                              <a:schemeClr val="tx1"/>
                            </a:solidFill>
                            <a:latin typeface="Cambria Math" panose="02040503050406030204" pitchFamily="18" charset="0"/>
                            <a:ea typeface="Cambria Math" panose="02040503050406030204" pitchFamily="18" charset="0"/>
                          </a:rPr>
                          <m:t>5 </m:t>
                        </m:r>
                      </m:sub>
                    </m:sSub>
                    <m:r>
                      <a:rPr lang="en-GB" sz="1800" b="0" i="1" smtClean="0">
                        <a:solidFill>
                          <a:schemeClr val="accent1"/>
                        </a:solidFill>
                        <a:latin typeface="Cambria Math" panose="02040503050406030204" pitchFamily="18" charset="0"/>
                        <a:ea typeface="Cambria Math" panose="02040503050406030204" pitchFamily="18" charset="0"/>
                      </a:rPr>
                      <m:t>𝐼𝑙𝑙𝑛𝑒𝑠𝑠𝑃𝑒𝑟𝑐𝑒𝑝𝑡</m:t>
                    </m:r>
                    <m:r>
                      <a:rPr lang="en-GB" sz="1800" b="0" i="1" smtClean="0">
                        <a:solidFill>
                          <a:schemeClr val="tx1"/>
                        </a:solidFill>
                        <a:latin typeface="Cambria Math" panose="02040503050406030204" pitchFamily="18" charset="0"/>
                        <a:ea typeface="Cambria Math" panose="02040503050406030204" pitchFamily="18" charset="0"/>
                      </a:rPr>
                      <m:t>+</m:t>
                    </m:r>
                    <m:r>
                      <a:rPr lang="en-GB" sz="1800" b="0" i="1" smtClean="0">
                        <a:solidFill>
                          <a:schemeClr val="tx1"/>
                        </a:solidFill>
                        <a:latin typeface="Cambria Math" panose="02040503050406030204" pitchFamily="18" charset="0"/>
                        <a:ea typeface="Cambria Math" panose="02040503050406030204" pitchFamily="18" charset="0"/>
                      </a:rPr>
                      <m:t>𝑒</m:t>
                    </m:r>
                  </m:oMath>
                </a14:m>
                <a:endParaRPr lang="en-GB" sz="1800" dirty="0">
                  <a:solidFill>
                    <a:schemeClr val="tx1"/>
                  </a:solidFill>
                </a:endParaRPr>
              </a:p>
            </p:txBody>
          </p:sp>
        </mc:Choice>
        <mc:Fallback>
          <p:sp>
            <p:nvSpPr>
              <p:cNvPr id="2" name="Content Placeholder 1">
                <a:extLst>
                  <a:ext uri="{FF2B5EF4-FFF2-40B4-BE49-F238E27FC236}">
                    <a16:creationId xmlns:a16="http://schemas.microsoft.com/office/drawing/2014/main" id="{B68D75AB-5EF1-E30B-E4D7-EC16B2DF460E}"/>
                  </a:ext>
                </a:extLst>
              </p:cNvPr>
              <p:cNvSpPr>
                <a:spLocks noGrp="1" noRot="1" noChangeAspect="1" noMove="1" noResize="1" noEditPoints="1" noAdjustHandles="1" noChangeArrowheads="1" noChangeShapeType="1" noTextEdit="1"/>
              </p:cNvSpPr>
              <p:nvPr>
                <p:ph sz="half" idx="1"/>
              </p:nvPr>
            </p:nvSpPr>
            <p:spPr>
              <a:xfrm>
                <a:off x="4367284" y="1200422"/>
                <a:ext cx="7697337" cy="4457155"/>
              </a:xfrm>
              <a:blipFill>
                <a:blip r:embed="rId2"/>
                <a:stretch>
                  <a:fillRect l="-2296" t="-1094" r="-2138"/>
                </a:stretch>
              </a:blipFill>
            </p:spPr>
            <p:txBody>
              <a:bodyPr/>
              <a:lstStyle/>
              <a:p>
                <a:r>
                  <a:rPr lang="en-GB">
                    <a:noFill/>
                  </a:rPr>
                  <a:t> </a:t>
                </a:r>
              </a:p>
            </p:txBody>
          </p:sp>
        </mc:Fallback>
      </mc:AlternateContent>
      <p:sp>
        <p:nvSpPr>
          <p:cNvPr id="4" name="Text Placeholder 3">
            <a:extLst>
              <a:ext uri="{FF2B5EF4-FFF2-40B4-BE49-F238E27FC236}">
                <a16:creationId xmlns:a16="http://schemas.microsoft.com/office/drawing/2014/main" id="{AD1E4023-C2B2-B1D1-E514-A30DE1DB075B}"/>
              </a:ext>
            </a:extLst>
          </p:cNvPr>
          <p:cNvSpPr>
            <a:spLocks noGrp="1"/>
          </p:cNvSpPr>
          <p:nvPr>
            <p:ph type="body" sz="quarter" idx="10"/>
          </p:nvPr>
        </p:nvSpPr>
        <p:spPr/>
        <p:txBody>
          <a:bodyPr/>
          <a:lstStyle/>
          <a:p>
            <a:endParaRPr lang="en-GB"/>
          </a:p>
        </p:txBody>
      </p:sp>
      <p:pic>
        <p:nvPicPr>
          <p:cNvPr id="2050" name="Picture 2" descr="Pie chart on the increase in explained variance (R²) of preoperative pain and function measured with the Patient Rated Wrist/Hand Evaluation (PRWHE). Each slice represents the added R² from a set of variables consecutively added to the linear regression models">
            <a:extLst>
              <a:ext uri="{FF2B5EF4-FFF2-40B4-BE49-F238E27FC236}">
                <a16:creationId xmlns:a16="http://schemas.microsoft.com/office/drawing/2014/main" id="{9C903A32-95CC-DA5E-AC0B-AF8D46DD57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062" y="1980039"/>
            <a:ext cx="3631001" cy="2678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0449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C58A9675-7C1F-C9B3-A80F-CCBA37DBBCF7}"/>
                  </a:ext>
                </a:extLst>
              </p:cNvPr>
              <p:cNvSpPr>
                <a:spLocks noGrp="1"/>
              </p:cNvSpPr>
              <p:nvPr>
                <p:ph sz="half" idx="1"/>
              </p:nvPr>
            </p:nvSpPr>
            <p:spPr>
              <a:xfrm>
                <a:off x="442912" y="1989138"/>
                <a:ext cx="11624041" cy="3708400"/>
              </a:xfrm>
            </p:spPr>
            <p:txBody>
              <a:bodyPr/>
              <a:lstStyle/>
              <a:p>
                <a:r>
                  <a:rPr lang="en-GB" sz="2300" dirty="0"/>
                  <a:t>Understanding regression equations is relevant for R syntax when running regression models. </a:t>
                </a:r>
              </a:p>
              <a:p>
                <a:r>
                  <a:rPr lang="en-GB" sz="2300" dirty="0"/>
                  <a:t>Using the example from the previous slide, we would specify our model in R as follows:</a:t>
                </a:r>
              </a:p>
              <a:p>
                <a:pPr marL="0" indent="0">
                  <a:buNone/>
                </a:pPr>
                <a:endParaRPr lang="en-GB" sz="2300" dirty="0"/>
              </a:p>
              <a:p>
                <a:pPr marL="0" indent="0">
                  <a:buNone/>
                </a:pPr>
                <a14:m>
                  <m:oMathPara xmlns:m="http://schemas.openxmlformats.org/officeDocument/2006/math">
                    <m:oMathParaPr>
                      <m:jc m:val="center"/>
                    </m:oMathParaPr>
                    <m:oMath xmlns:m="http://schemas.openxmlformats.org/officeDocument/2006/math">
                      <m:r>
                        <a:rPr lang="en-GB" sz="2000" b="0" i="1" smtClean="0">
                          <a:solidFill>
                            <a:schemeClr val="tx1"/>
                          </a:solidFill>
                          <a:latin typeface="Cambria Math" panose="02040503050406030204" pitchFamily="18" charset="0"/>
                        </a:rPr>
                        <m:t>𝑝𝑎𝑖𝑛</m:t>
                      </m:r>
                      <m:r>
                        <a:rPr lang="en-GB" sz="2000" b="0" i="1" smtClean="0">
                          <a:solidFill>
                            <a:schemeClr val="tx1"/>
                          </a:solidFill>
                          <a:latin typeface="Cambria Math" panose="02040503050406030204" pitchFamily="18" charset="0"/>
                        </a:rPr>
                        <m:t>= </m:t>
                      </m:r>
                      <m:sSub>
                        <m:sSubPr>
                          <m:ctrlPr>
                            <a:rPr lang="en-GB" sz="2000" i="1">
                              <a:solidFill>
                                <a:schemeClr val="tx1"/>
                              </a:solidFill>
                              <a:latin typeface="Cambria Math" panose="02040503050406030204" pitchFamily="18" charset="0"/>
                            </a:rPr>
                          </m:ctrlPr>
                        </m:sSubPr>
                        <m:e>
                          <m:r>
                            <a:rPr lang="en-GB" sz="2000" b="0" i="1">
                              <a:solidFill>
                                <a:schemeClr val="tx1"/>
                              </a:solidFill>
                              <a:latin typeface="Cambria Math" panose="02040503050406030204" pitchFamily="18" charset="0"/>
                              <a:ea typeface="Cambria Math" panose="02040503050406030204" pitchFamily="18" charset="0"/>
                            </a:rPr>
                            <m:t>𝛽</m:t>
                          </m:r>
                        </m:e>
                        <m:sub>
                          <m:r>
                            <a:rPr lang="en-GB" sz="2000" b="0" i="1">
                              <a:solidFill>
                                <a:schemeClr val="tx1"/>
                              </a:solidFill>
                              <a:latin typeface="Cambria Math" panose="02040503050406030204" pitchFamily="18" charset="0"/>
                            </a:rPr>
                            <m:t>1</m:t>
                          </m:r>
                        </m:sub>
                      </m:sSub>
                      <m:r>
                        <a:rPr lang="en-GB" sz="2000" b="0" i="1" smtClean="0">
                          <a:solidFill>
                            <a:schemeClr val="tx1"/>
                          </a:solidFill>
                          <a:latin typeface="Cambria Math" panose="02040503050406030204" pitchFamily="18" charset="0"/>
                        </a:rPr>
                        <m:t>+</m:t>
                      </m:r>
                      <m:sSub>
                        <m:sSubPr>
                          <m:ctrlPr>
                            <a:rPr lang="en-GB" sz="2000" i="1">
                              <a:solidFill>
                                <a:schemeClr val="tx1"/>
                              </a:solidFill>
                              <a:latin typeface="Cambria Math" panose="02040503050406030204" pitchFamily="18" charset="0"/>
                            </a:rPr>
                          </m:ctrlPr>
                        </m:sSubPr>
                        <m:e>
                          <m:r>
                            <a:rPr lang="en-GB" sz="2000" b="0" i="1">
                              <a:solidFill>
                                <a:schemeClr val="tx1"/>
                              </a:solidFill>
                              <a:latin typeface="Cambria Math" panose="02040503050406030204" pitchFamily="18" charset="0"/>
                              <a:ea typeface="Cambria Math" panose="02040503050406030204" pitchFamily="18" charset="0"/>
                            </a:rPr>
                            <m:t>𝛽</m:t>
                          </m:r>
                        </m:e>
                        <m:sub>
                          <m:r>
                            <a:rPr lang="en-GB" sz="2000" b="0" i="1" smtClean="0">
                              <a:solidFill>
                                <a:schemeClr val="tx1"/>
                              </a:solidFill>
                              <a:latin typeface="Cambria Math" panose="02040503050406030204" pitchFamily="18" charset="0"/>
                              <a:ea typeface="Cambria Math" panose="02040503050406030204" pitchFamily="18" charset="0"/>
                            </a:rPr>
                            <m:t>2</m:t>
                          </m:r>
                        </m:sub>
                      </m:sSub>
                      <m:r>
                        <a:rPr lang="en-GB" sz="2000" b="0" i="1" smtClean="0">
                          <a:solidFill>
                            <a:schemeClr val="accent1"/>
                          </a:solidFill>
                          <a:latin typeface="Cambria Math" panose="02040503050406030204" pitchFamily="18" charset="0"/>
                        </a:rPr>
                        <m:t>𝑆𝑜𝑐𝑖𝑜𝑑𝑒𝑚𝑜𝑔𝑟𝑎𝑝h𝑖𝑐</m:t>
                      </m:r>
                      <m:r>
                        <a:rPr lang="en-GB" sz="2000" b="0" i="1" smtClean="0">
                          <a:solidFill>
                            <a:schemeClr val="tx1"/>
                          </a:solidFill>
                          <a:latin typeface="Cambria Math" panose="02040503050406030204" pitchFamily="18" charset="0"/>
                        </a:rPr>
                        <m:t>+ </m:t>
                      </m:r>
                      <m:sSub>
                        <m:sSubPr>
                          <m:ctrlPr>
                            <a:rPr lang="en-GB" sz="2000" i="1">
                              <a:solidFill>
                                <a:schemeClr val="tx1"/>
                              </a:solidFill>
                              <a:latin typeface="Cambria Math" panose="02040503050406030204" pitchFamily="18" charset="0"/>
                            </a:rPr>
                          </m:ctrlPr>
                        </m:sSubPr>
                        <m:e>
                          <m:r>
                            <a:rPr lang="en-GB" sz="2000" b="0" i="1">
                              <a:solidFill>
                                <a:schemeClr val="tx1"/>
                              </a:solidFill>
                              <a:latin typeface="Cambria Math" panose="02040503050406030204" pitchFamily="18" charset="0"/>
                              <a:ea typeface="Cambria Math" panose="02040503050406030204" pitchFamily="18" charset="0"/>
                            </a:rPr>
                            <m:t>𝛽</m:t>
                          </m:r>
                        </m:e>
                        <m:sub>
                          <m:r>
                            <a:rPr lang="en-GB" sz="2000" b="0" i="1" smtClean="0">
                              <a:solidFill>
                                <a:schemeClr val="tx1"/>
                              </a:solidFill>
                              <a:latin typeface="Cambria Math" panose="02040503050406030204" pitchFamily="18" charset="0"/>
                              <a:ea typeface="Cambria Math" panose="02040503050406030204" pitchFamily="18" charset="0"/>
                            </a:rPr>
                            <m:t>3</m:t>
                          </m:r>
                        </m:sub>
                      </m:sSub>
                      <m:r>
                        <a:rPr lang="en-GB" sz="2000" b="0" i="1" smtClean="0">
                          <a:solidFill>
                            <a:schemeClr val="accent1"/>
                          </a:solidFill>
                          <a:latin typeface="Cambria Math" panose="02040503050406030204" pitchFamily="18" charset="0"/>
                          <a:ea typeface="Cambria Math" panose="02040503050406030204" pitchFamily="18" charset="0"/>
                        </a:rPr>
                        <m:t>𝑃𝑙𝑎𝑛𝑛𝑒𝑑𝑆𝑢𝑟𝑔𝑒𝑟𝑦</m:t>
                      </m:r>
                      <m:r>
                        <a:rPr lang="en-GB" sz="2000" b="0" i="1" smtClean="0">
                          <a:solidFill>
                            <a:schemeClr val="tx1"/>
                          </a:solidFill>
                          <a:latin typeface="Cambria Math" panose="02040503050406030204" pitchFamily="18" charset="0"/>
                          <a:ea typeface="Cambria Math" panose="02040503050406030204" pitchFamily="18" charset="0"/>
                        </a:rPr>
                        <m:t>+</m:t>
                      </m:r>
                      <m:sSub>
                        <m:sSubPr>
                          <m:ctrlPr>
                            <a:rPr lang="en-GB" sz="2000" i="1">
                              <a:solidFill>
                                <a:schemeClr val="tx1"/>
                              </a:solidFill>
                              <a:latin typeface="Cambria Math" panose="02040503050406030204" pitchFamily="18" charset="0"/>
                            </a:rPr>
                          </m:ctrlPr>
                        </m:sSubPr>
                        <m:e>
                          <m:r>
                            <a:rPr lang="en-GB" sz="2000" b="0" i="1">
                              <a:solidFill>
                                <a:schemeClr val="tx1"/>
                              </a:solidFill>
                              <a:latin typeface="Cambria Math" panose="02040503050406030204" pitchFamily="18" charset="0"/>
                              <a:ea typeface="Cambria Math" panose="02040503050406030204" pitchFamily="18" charset="0"/>
                            </a:rPr>
                            <m:t>𝛽</m:t>
                          </m:r>
                        </m:e>
                        <m:sub>
                          <m:r>
                            <a:rPr lang="en-GB" sz="2000" b="0" i="1" smtClean="0">
                              <a:solidFill>
                                <a:schemeClr val="tx1"/>
                              </a:solidFill>
                              <a:latin typeface="Cambria Math" panose="02040503050406030204" pitchFamily="18" charset="0"/>
                              <a:ea typeface="Cambria Math" panose="02040503050406030204" pitchFamily="18" charset="0"/>
                            </a:rPr>
                            <m:t>4</m:t>
                          </m:r>
                        </m:sub>
                      </m:sSub>
                      <m:r>
                        <a:rPr lang="en-GB" sz="2000" b="0" i="1" smtClean="0">
                          <a:solidFill>
                            <a:schemeClr val="accent1"/>
                          </a:solidFill>
                          <a:latin typeface="Cambria Math" panose="02040503050406030204" pitchFamily="18" charset="0"/>
                          <a:ea typeface="Cambria Math" panose="02040503050406030204" pitchFamily="18" charset="0"/>
                        </a:rPr>
                        <m:t>𝑃𝑎𝑖𝑛𝐶𝑎𝑡</m:t>
                      </m:r>
                      <m:r>
                        <a:rPr lang="en-GB" sz="2000" b="0" i="1" smtClean="0">
                          <a:solidFill>
                            <a:schemeClr val="tx1"/>
                          </a:solidFill>
                          <a:latin typeface="Cambria Math" panose="02040503050406030204" pitchFamily="18" charset="0"/>
                          <a:ea typeface="Cambria Math" panose="02040503050406030204" pitchFamily="18" charset="0"/>
                        </a:rPr>
                        <m:t>+</m:t>
                      </m:r>
                      <m:sSub>
                        <m:sSubPr>
                          <m:ctrlPr>
                            <a:rPr lang="en-GB" sz="2000" i="1">
                              <a:solidFill>
                                <a:schemeClr val="tx1"/>
                              </a:solidFill>
                              <a:latin typeface="Cambria Math" panose="02040503050406030204" pitchFamily="18" charset="0"/>
                            </a:rPr>
                          </m:ctrlPr>
                        </m:sSubPr>
                        <m:e>
                          <m:r>
                            <a:rPr lang="en-GB" sz="2000" b="0" i="1">
                              <a:solidFill>
                                <a:schemeClr val="tx1"/>
                              </a:solidFill>
                              <a:latin typeface="Cambria Math" panose="02040503050406030204" pitchFamily="18" charset="0"/>
                              <a:ea typeface="Cambria Math" panose="02040503050406030204" pitchFamily="18" charset="0"/>
                            </a:rPr>
                            <m:t>𝛽</m:t>
                          </m:r>
                        </m:e>
                        <m:sub>
                          <m:r>
                            <a:rPr lang="en-GB" sz="2000" b="0" i="1" smtClean="0">
                              <a:solidFill>
                                <a:schemeClr val="tx1"/>
                              </a:solidFill>
                              <a:latin typeface="Cambria Math" panose="02040503050406030204" pitchFamily="18" charset="0"/>
                              <a:ea typeface="Cambria Math" panose="02040503050406030204" pitchFamily="18" charset="0"/>
                            </a:rPr>
                            <m:t>5 </m:t>
                          </m:r>
                        </m:sub>
                      </m:sSub>
                      <m:r>
                        <a:rPr lang="en-GB" sz="2000" b="0" i="1" smtClean="0">
                          <a:solidFill>
                            <a:schemeClr val="accent1"/>
                          </a:solidFill>
                          <a:latin typeface="Cambria Math" panose="02040503050406030204" pitchFamily="18" charset="0"/>
                          <a:ea typeface="Cambria Math" panose="02040503050406030204" pitchFamily="18" charset="0"/>
                        </a:rPr>
                        <m:t>𝐼𝑙𝑙𝑛𝑒𝑠𝑠𝑃𝑒𝑟𝑐𝑒𝑝𝑡</m:t>
                      </m:r>
                      <m:r>
                        <a:rPr lang="en-GB" sz="2000" b="0" i="1" smtClean="0">
                          <a:solidFill>
                            <a:schemeClr val="tx1"/>
                          </a:solidFill>
                          <a:latin typeface="Cambria Math" panose="02040503050406030204" pitchFamily="18" charset="0"/>
                          <a:ea typeface="Cambria Math" panose="02040503050406030204" pitchFamily="18" charset="0"/>
                        </a:rPr>
                        <m:t>+</m:t>
                      </m:r>
                      <m:r>
                        <a:rPr lang="en-GB" sz="2000" b="0" i="1" smtClean="0">
                          <a:solidFill>
                            <a:schemeClr val="tx1"/>
                          </a:solidFill>
                          <a:latin typeface="Cambria Math" panose="02040503050406030204" pitchFamily="18" charset="0"/>
                          <a:ea typeface="Cambria Math" panose="02040503050406030204" pitchFamily="18" charset="0"/>
                        </a:rPr>
                        <m:t>𝑒</m:t>
                      </m:r>
                    </m:oMath>
                  </m:oMathPara>
                </a14:m>
                <a:endParaRPr lang="en-GB" sz="2000" dirty="0">
                  <a:solidFill>
                    <a:schemeClr val="tx1"/>
                  </a:solidFill>
                </a:endParaRPr>
              </a:p>
              <a:p>
                <a:pPr marL="0" indent="0" algn="ctr">
                  <a:buNone/>
                </a:pPr>
                <a:endParaRPr lang="en-GB" dirty="0"/>
              </a:p>
              <a:p>
                <a:pPr marL="0" indent="0" algn="ctr">
                  <a:buNone/>
                </a:pPr>
                <a:r>
                  <a:rPr lang="en-GB" dirty="0"/>
                  <a:t>In R:</a:t>
                </a:r>
              </a:p>
              <a:p>
                <a:pPr marL="0" indent="0">
                  <a:buNone/>
                </a:pPr>
                <a:r>
                  <a:rPr lang="en-GB" sz="1600" dirty="0">
                    <a:latin typeface="Courier New" panose="02070309020205020404" pitchFamily="49" charset="0"/>
                    <a:cs typeface="Courier New" panose="02070309020205020404" pitchFamily="49" charset="0"/>
                  </a:rPr>
                  <a:t>model </a:t>
                </a:r>
                <a:r>
                  <a:rPr lang="en-GB" sz="1600" b="1" dirty="0">
                    <a:solidFill>
                      <a:schemeClr val="accent1"/>
                    </a:solidFill>
                    <a:latin typeface="Courier New" panose="02070309020205020404" pitchFamily="49" charset="0"/>
                    <a:cs typeface="Courier New" panose="02070309020205020404" pitchFamily="49" charset="0"/>
                  </a:rPr>
                  <a:t>&lt;-</a:t>
                </a:r>
                <a:r>
                  <a:rPr lang="en-GB" sz="1600" dirty="0">
                    <a:latin typeface="Courier New" panose="02070309020205020404" pitchFamily="49" charset="0"/>
                    <a:cs typeface="Courier New" panose="02070309020205020404" pitchFamily="49" charset="0"/>
                  </a:rPr>
                  <a:t> </a:t>
                </a:r>
                <a:r>
                  <a:rPr lang="en-GB" sz="1600" b="1" dirty="0" err="1">
                    <a:solidFill>
                      <a:schemeClr val="accent1"/>
                    </a:solidFill>
                    <a:latin typeface="Courier New" panose="02070309020205020404" pitchFamily="49" charset="0"/>
                    <a:cs typeface="Courier New" panose="02070309020205020404" pitchFamily="49" charset="0"/>
                  </a:rPr>
                  <a:t>lm</a:t>
                </a:r>
                <a:r>
                  <a:rPr lang="en-GB" sz="1600" dirty="0">
                    <a:latin typeface="Courier New" panose="02070309020205020404" pitchFamily="49" charset="0"/>
                    <a:cs typeface="Courier New" panose="02070309020205020404" pitchFamily="49" charset="0"/>
                  </a:rPr>
                  <a:t>(pain </a:t>
                </a:r>
                <a:r>
                  <a:rPr lang="en-GB" sz="1600" b="1" dirty="0">
                    <a:solidFill>
                      <a:schemeClr val="accent1"/>
                    </a:solidFill>
                    <a:latin typeface="Courier New" panose="02070309020205020404" pitchFamily="49" charset="0"/>
                    <a:cs typeface="Courier New" panose="02070309020205020404" pitchFamily="49" charset="0"/>
                  </a:rPr>
                  <a:t>~</a:t>
                </a:r>
                <a:r>
                  <a:rPr lang="en-GB" sz="1600" dirty="0">
                    <a:latin typeface="Courier New" panose="02070309020205020404" pitchFamily="49" charset="0"/>
                    <a:cs typeface="Courier New" panose="02070309020205020404" pitchFamily="49" charset="0"/>
                  </a:rPr>
                  <a:t> Sociodemographic </a:t>
                </a:r>
                <a:r>
                  <a:rPr lang="en-GB" sz="1600" b="1" dirty="0">
                    <a:solidFill>
                      <a:schemeClr val="accent1"/>
                    </a:solidFill>
                    <a:latin typeface="Courier New" panose="02070309020205020404" pitchFamily="49" charset="0"/>
                    <a:cs typeface="Courier New" panose="02070309020205020404" pitchFamily="49" charset="0"/>
                  </a:rPr>
                  <a:t>+</a:t>
                </a:r>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PlannedSurgery</a:t>
                </a:r>
                <a:r>
                  <a:rPr lang="en-GB" sz="1600" dirty="0">
                    <a:latin typeface="Courier New" panose="02070309020205020404" pitchFamily="49" charset="0"/>
                    <a:cs typeface="Courier New" panose="02070309020205020404" pitchFamily="49" charset="0"/>
                  </a:rPr>
                  <a:t> </a:t>
                </a:r>
                <a:r>
                  <a:rPr lang="en-GB" sz="1600" b="1" dirty="0">
                    <a:solidFill>
                      <a:schemeClr val="accent1"/>
                    </a:solidFill>
                    <a:latin typeface="Courier New" panose="02070309020205020404" pitchFamily="49" charset="0"/>
                    <a:cs typeface="Courier New" panose="02070309020205020404" pitchFamily="49" charset="0"/>
                  </a:rPr>
                  <a:t>+</a:t>
                </a:r>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PainCat</a:t>
                </a:r>
                <a:r>
                  <a:rPr lang="en-GB" sz="1600" dirty="0">
                    <a:latin typeface="Courier New" panose="02070309020205020404" pitchFamily="49" charset="0"/>
                    <a:cs typeface="Courier New" panose="02070309020205020404" pitchFamily="49" charset="0"/>
                  </a:rPr>
                  <a:t> </a:t>
                </a:r>
                <a:r>
                  <a:rPr lang="en-GB" sz="1600" b="1" dirty="0">
                    <a:solidFill>
                      <a:schemeClr val="accent1"/>
                    </a:solidFill>
                    <a:latin typeface="Courier New" panose="02070309020205020404" pitchFamily="49" charset="0"/>
                    <a:cs typeface="Courier New" panose="02070309020205020404" pitchFamily="49" charset="0"/>
                  </a:rPr>
                  <a:t>+</a:t>
                </a:r>
                <a:r>
                  <a:rPr lang="en-GB" sz="1600" dirty="0">
                    <a:latin typeface="Courier New" panose="02070309020205020404" pitchFamily="49" charset="0"/>
                    <a:cs typeface="Courier New" panose="02070309020205020404" pitchFamily="49" charset="0"/>
                  </a:rPr>
                  <a:t> Illness Percept, </a:t>
                </a:r>
                <a:r>
                  <a:rPr lang="en-GB" sz="1600" b="1" dirty="0">
                    <a:solidFill>
                      <a:schemeClr val="accent1"/>
                    </a:solidFill>
                    <a:latin typeface="Courier New" panose="02070309020205020404" pitchFamily="49" charset="0"/>
                    <a:cs typeface="Courier New" panose="02070309020205020404" pitchFamily="49" charset="0"/>
                  </a:rPr>
                  <a:t>data</a:t>
                </a:r>
                <a:r>
                  <a:rPr lang="en-GB" sz="1600" dirty="0">
                    <a:latin typeface="Courier New" panose="02070309020205020404" pitchFamily="49" charset="0"/>
                    <a:cs typeface="Courier New" panose="02070309020205020404" pitchFamily="49" charset="0"/>
                  </a:rPr>
                  <a:t> = </a:t>
                </a:r>
                <a:r>
                  <a:rPr lang="en-GB" sz="1600" dirty="0" err="1">
                    <a:latin typeface="Courier New" panose="02070309020205020404" pitchFamily="49" charset="0"/>
                    <a:cs typeface="Courier New" panose="02070309020205020404" pitchFamily="49" charset="0"/>
                  </a:rPr>
                  <a:t>df</a:t>
                </a:r>
                <a:r>
                  <a:rPr lang="en-GB" sz="1600" dirty="0">
                    <a:latin typeface="Courier New" panose="02070309020205020404" pitchFamily="49" charset="0"/>
                    <a:cs typeface="Courier New" panose="02070309020205020404" pitchFamily="49" charset="0"/>
                  </a:rPr>
                  <a:t>)</a:t>
                </a:r>
              </a:p>
              <a:p>
                <a:pPr marL="0" indent="0">
                  <a:buNone/>
                </a:pPr>
                <a:endParaRPr lang="en-GB" dirty="0"/>
              </a:p>
            </p:txBody>
          </p:sp>
        </mc:Choice>
        <mc:Fallback>
          <p:sp>
            <p:nvSpPr>
              <p:cNvPr id="2" name="Content Placeholder 1">
                <a:extLst>
                  <a:ext uri="{FF2B5EF4-FFF2-40B4-BE49-F238E27FC236}">
                    <a16:creationId xmlns:a16="http://schemas.microsoft.com/office/drawing/2014/main" id="{C58A9675-7C1F-C9B3-A80F-CCBA37DBBCF7}"/>
                  </a:ext>
                </a:extLst>
              </p:cNvPr>
              <p:cNvSpPr>
                <a:spLocks noGrp="1" noRot="1" noChangeAspect="1" noMove="1" noResize="1" noEditPoints="1" noAdjustHandles="1" noChangeArrowheads="1" noChangeShapeType="1" noTextEdit="1"/>
              </p:cNvSpPr>
              <p:nvPr>
                <p:ph sz="half" idx="1"/>
              </p:nvPr>
            </p:nvSpPr>
            <p:spPr>
              <a:xfrm>
                <a:off x="442912" y="1989138"/>
                <a:ext cx="11624041" cy="3708400"/>
              </a:xfrm>
              <a:blipFill>
                <a:blip r:embed="rId2"/>
                <a:stretch>
                  <a:fillRect l="-1417" t="-1149"/>
                </a:stretch>
              </a:blipFill>
            </p:spPr>
            <p:txBody>
              <a:bodyPr/>
              <a:lstStyle/>
              <a:p>
                <a:r>
                  <a:rPr lang="en-GB">
                    <a:noFill/>
                  </a:rPr>
                  <a:t> </a:t>
                </a:r>
              </a:p>
            </p:txBody>
          </p:sp>
        </mc:Fallback>
      </mc:AlternateContent>
      <p:sp>
        <p:nvSpPr>
          <p:cNvPr id="3" name="Title 2">
            <a:extLst>
              <a:ext uri="{FF2B5EF4-FFF2-40B4-BE49-F238E27FC236}">
                <a16:creationId xmlns:a16="http://schemas.microsoft.com/office/drawing/2014/main" id="{032EC6C1-98F1-BB45-78E0-FBF9C667BE47}"/>
              </a:ext>
            </a:extLst>
          </p:cNvPr>
          <p:cNvSpPr>
            <a:spLocks noGrp="1"/>
          </p:cNvSpPr>
          <p:nvPr>
            <p:ph type="title"/>
          </p:nvPr>
        </p:nvSpPr>
        <p:spPr/>
        <p:txBody>
          <a:bodyPr/>
          <a:lstStyle/>
          <a:p>
            <a:r>
              <a:rPr lang="en-GB" dirty="0"/>
              <a:t>Linear Regression in R </a:t>
            </a:r>
          </a:p>
        </p:txBody>
      </p:sp>
      <p:sp>
        <p:nvSpPr>
          <p:cNvPr id="4" name="Text Placeholder 3">
            <a:extLst>
              <a:ext uri="{FF2B5EF4-FFF2-40B4-BE49-F238E27FC236}">
                <a16:creationId xmlns:a16="http://schemas.microsoft.com/office/drawing/2014/main" id="{FBA0B26B-93DB-808B-F329-397B05BDD387}"/>
              </a:ext>
            </a:extLst>
          </p:cNvPr>
          <p:cNvSpPr>
            <a:spLocks noGrp="1"/>
          </p:cNvSpPr>
          <p:nvPr>
            <p:ph type="body" sz="quarter" idx="10"/>
          </p:nvPr>
        </p:nvSpPr>
        <p:spPr/>
        <p:txBody>
          <a:bodyPr/>
          <a:lstStyle/>
          <a:p>
            <a:endParaRPr lang="en-GB"/>
          </a:p>
        </p:txBody>
      </p:sp>
    </p:spTree>
    <p:extLst>
      <p:ext uri="{BB962C8B-B14F-4D97-AF65-F5344CB8AC3E}">
        <p14:creationId xmlns:p14="http://schemas.microsoft.com/office/powerpoint/2010/main" val="337794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CF8E225-0935-B958-8013-972C0D572BFA}"/>
              </a:ext>
            </a:extLst>
          </p:cNvPr>
          <p:cNvSpPr>
            <a:spLocks noGrp="1"/>
          </p:cNvSpPr>
          <p:nvPr>
            <p:ph sz="half" idx="1"/>
          </p:nvPr>
        </p:nvSpPr>
        <p:spPr>
          <a:xfrm>
            <a:off x="442913" y="1989138"/>
            <a:ext cx="11630806" cy="3708400"/>
          </a:xfrm>
        </p:spPr>
        <p:txBody>
          <a:bodyPr/>
          <a:lstStyle/>
          <a:p>
            <a:pPr marL="0" indent="0">
              <a:buNone/>
            </a:pPr>
            <a:endParaRPr lang="en-GB" sz="1600" dirty="0">
              <a:latin typeface="Courier New" panose="02070309020205020404" pitchFamily="49" charset="0"/>
              <a:cs typeface="Courier New" panose="02070309020205020404" pitchFamily="49" charset="0"/>
            </a:endParaRPr>
          </a:p>
          <a:p>
            <a:pPr marL="0" indent="0">
              <a:buNone/>
            </a:pPr>
            <a:endParaRPr lang="en-GB" sz="1600" dirty="0">
              <a:latin typeface="Courier New" panose="02070309020205020404" pitchFamily="49" charset="0"/>
              <a:cs typeface="Courier New" panose="02070309020205020404" pitchFamily="49" charset="0"/>
            </a:endParaRPr>
          </a:p>
          <a:p>
            <a:pPr marL="0" indent="0">
              <a:buNone/>
            </a:pPr>
            <a:endParaRPr lang="en-GB" sz="1600" dirty="0">
              <a:latin typeface="Courier New" panose="02070309020205020404" pitchFamily="49" charset="0"/>
              <a:cs typeface="Courier New" panose="02070309020205020404" pitchFamily="49" charset="0"/>
            </a:endParaRPr>
          </a:p>
          <a:p>
            <a:pPr marL="0" indent="0">
              <a:buNone/>
            </a:pPr>
            <a:r>
              <a:rPr lang="en-GB" sz="1600" dirty="0">
                <a:latin typeface="Courier New" panose="02070309020205020404" pitchFamily="49" charset="0"/>
                <a:cs typeface="Courier New" panose="02070309020205020404" pitchFamily="49" charset="0"/>
              </a:rPr>
              <a:t>model </a:t>
            </a:r>
            <a:r>
              <a:rPr lang="en-GB" sz="1600" b="1" dirty="0">
                <a:solidFill>
                  <a:schemeClr val="accent1"/>
                </a:solidFill>
                <a:latin typeface="Courier New" panose="02070309020205020404" pitchFamily="49" charset="0"/>
                <a:cs typeface="Courier New" panose="02070309020205020404" pitchFamily="49" charset="0"/>
              </a:rPr>
              <a:t>&lt;-</a:t>
            </a:r>
            <a:r>
              <a:rPr lang="en-GB" sz="1600" dirty="0">
                <a:latin typeface="Courier New" panose="02070309020205020404" pitchFamily="49" charset="0"/>
                <a:cs typeface="Courier New" panose="02070309020205020404" pitchFamily="49" charset="0"/>
              </a:rPr>
              <a:t> </a:t>
            </a:r>
            <a:r>
              <a:rPr lang="en-GB" sz="1600" b="1" dirty="0" err="1">
                <a:solidFill>
                  <a:schemeClr val="accent1"/>
                </a:solidFill>
                <a:latin typeface="Courier New" panose="02070309020205020404" pitchFamily="49" charset="0"/>
                <a:cs typeface="Courier New" panose="02070309020205020404" pitchFamily="49" charset="0"/>
              </a:rPr>
              <a:t>lm</a:t>
            </a:r>
            <a:r>
              <a:rPr lang="en-GB" sz="1600" dirty="0">
                <a:latin typeface="Courier New" panose="02070309020205020404" pitchFamily="49" charset="0"/>
                <a:cs typeface="Courier New" panose="02070309020205020404" pitchFamily="49" charset="0"/>
              </a:rPr>
              <a:t>(pain </a:t>
            </a:r>
            <a:r>
              <a:rPr lang="en-GB" sz="1600" b="1" dirty="0">
                <a:solidFill>
                  <a:schemeClr val="accent1"/>
                </a:solidFill>
                <a:latin typeface="Courier New" panose="02070309020205020404" pitchFamily="49" charset="0"/>
                <a:cs typeface="Courier New" panose="02070309020205020404" pitchFamily="49" charset="0"/>
              </a:rPr>
              <a:t>~</a:t>
            </a:r>
            <a:r>
              <a:rPr lang="en-GB" sz="1600" dirty="0">
                <a:latin typeface="Courier New" panose="02070309020205020404" pitchFamily="49" charset="0"/>
                <a:cs typeface="Courier New" panose="02070309020205020404" pitchFamily="49" charset="0"/>
              </a:rPr>
              <a:t> Sociodemographic </a:t>
            </a:r>
            <a:r>
              <a:rPr lang="en-GB" sz="1600" b="1" dirty="0">
                <a:solidFill>
                  <a:schemeClr val="accent1"/>
                </a:solidFill>
                <a:latin typeface="Courier New" panose="02070309020205020404" pitchFamily="49" charset="0"/>
                <a:cs typeface="Courier New" panose="02070309020205020404" pitchFamily="49" charset="0"/>
              </a:rPr>
              <a:t>+</a:t>
            </a:r>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PlannedSurgery</a:t>
            </a:r>
            <a:r>
              <a:rPr lang="en-GB" sz="1600" dirty="0">
                <a:latin typeface="Courier New" panose="02070309020205020404" pitchFamily="49" charset="0"/>
                <a:cs typeface="Courier New" panose="02070309020205020404" pitchFamily="49" charset="0"/>
              </a:rPr>
              <a:t> </a:t>
            </a:r>
            <a:r>
              <a:rPr lang="en-GB" sz="1600" b="1" dirty="0">
                <a:solidFill>
                  <a:schemeClr val="accent1"/>
                </a:solidFill>
                <a:latin typeface="Courier New" panose="02070309020205020404" pitchFamily="49" charset="0"/>
                <a:cs typeface="Courier New" panose="02070309020205020404" pitchFamily="49" charset="0"/>
              </a:rPr>
              <a:t>+</a:t>
            </a:r>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PainCat</a:t>
            </a:r>
            <a:r>
              <a:rPr lang="en-GB" sz="1600" dirty="0">
                <a:latin typeface="Courier New" panose="02070309020205020404" pitchFamily="49" charset="0"/>
                <a:cs typeface="Courier New" panose="02070309020205020404" pitchFamily="49" charset="0"/>
              </a:rPr>
              <a:t> </a:t>
            </a:r>
            <a:r>
              <a:rPr lang="en-GB" sz="1600" b="1" dirty="0">
                <a:solidFill>
                  <a:schemeClr val="accent1"/>
                </a:solidFill>
                <a:latin typeface="Courier New" panose="02070309020205020404" pitchFamily="49" charset="0"/>
                <a:cs typeface="Courier New" panose="02070309020205020404" pitchFamily="49" charset="0"/>
              </a:rPr>
              <a:t>+</a:t>
            </a:r>
            <a:r>
              <a:rPr lang="en-GB" sz="1600" dirty="0">
                <a:latin typeface="Courier New" panose="02070309020205020404" pitchFamily="49" charset="0"/>
                <a:cs typeface="Courier New" panose="02070309020205020404" pitchFamily="49" charset="0"/>
              </a:rPr>
              <a:t> Illness Percept, </a:t>
            </a:r>
            <a:r>
              <a:rPr lang="en-GB" sz="1600" b="1" dirty="0">
                <a:solidFill>
                  <a:schemeClr val="accent1"/>
                </a:solidFill>
                <a:latin typeface="Courier New" panose="02070309020205020404" pitchFamily="49" charset="0"/>
                <a:cs typeface="Courier New" panose="02070309020205020404" pitchFamily="49" charset="0"/>
              </a:rPr>
              <a:t>data</a:t>
            </a:r>
            <a:r>
              <a:rPr lang="en-GB" sz="1600" dirty="0">
                <a:latin typeface="Courier New" panose="02070309020205020404" pitchFamily="49" charset="0"/>
                <a:cs typeface="Courier New" panose="02070309020205020404" pitchFamily="49" charset="0"/>
              </a:rPr>
              <a:t> = </a:t>
            </a:r>
            <a:r>
              <a:rPr lang="en-GB" sz="1600" dirty="0" err="1">
                <a:latin typeface="Courier New" panose="02070309020205020404" pitchFamily="49" charset="0"/>
                <a:cs typeface="Courier New" panose="02070309020205020404" pitchFamily="49" charset="0"/>
              </a:rPr>
              <a:t>df</a:t>
            </a:r>
            <a:r>
              <a:rPr lang="en-GB" sz="1600" dirty="0">
                <a:latin typeface="Courier New" panose="02070309020205020404" pitchFamily="49" charset="0"/>
                <a:cs typeface="Courier New" panose="02070309020205020404" pitchFamily="49" charset="0"/>
              </a:rPr>
              <a:t>)</a:t>
            </a:r>
          </a:p>
          <a:p>
            <a:pPr marL="0" indent="0">
              <a:buNone/>
            </a:pPr>
            <a:endParaRPr lang="en-GB" dirty="0"/>
          </a:p>
        </p:txBody>
      </p:sp>
      <p:sp>
        <p:nvSpPr>
          <p:cNvPr id="3" name="Title 2">
            <a:extLst>
              <a:ext uri="{FF2B5EF4-FFF2-40B4-BE49-F238E27FC236}">
                <a16:creationId xmlns:a16="http://schemas.microsoft.com/office/drawing/2014/main" id="{00694667-FA93-4EB0-0F10-925A42BE7408}"/>
              </a:ext>
            </a:extLst>
          </p:cNvPr>
          <p:cNvSpPr>
            <a:spLocks noGrp="1"/>
          </p:cNvSpPr>
          <p:nvPr>
            <p:ph type="title"/>
          </p:nvPr>
        </p:nvSpPr>
        <p:spPr/>
        <p:txBody>
          <a:bodyPr/>
          <a:lstStyle/>
          <a:p>
            <a:r>
              <a:rPr lang="en-GB" dirty="0"/>
              <a:t>Linear Regression in R</a:t>
            </a:r>
          </a:p>
        </p:txBody>
      </p:sp>
      <p:sp>
        <p:nvSpPr>
          <p:cNvPr id="4" name="Text Placeholder 3">
            <a:extLst>
              <a:ext uri="{FF2B5EF4-FFF2-40B4-BE49-F238E27FC236}">
                <a16:creationId xmlns:a16="http://schemas.microsoft.com/office/drawing/2014/main" id="{00F0376C-6B57-B4D9-485D-C6E3296AAADA}"/>
              </a:ext>
            </a:extLst>
          </p:cNvPr>
          <p:cNvSpPr>
            <a:spLocks noGrp="1"/>
          </p:cNvSpPr>
          <p:nvPr>
            <p:ph type="body" sz="quarter" idx="10"/>
          </p:nvPr>
        </p:nvSpPr>
        <p:spPr/>
        <p:txBody>
          <a:bodyPr/>
          <a:lstStyle/>
          <a:p>
            <a:endParaRPr lang="en-GB"/>
          </a:p>
        </p:txBody>
      </p:sp>
      <p:sp>
        <p:nvSpPr>
          <p:cNvPr id="11" name="TextBox 10">
            <a:extLst>
              <a:ext uri="{FF2B5EF4-FFF2-40B4-BE49-F238E27FC236}">
                <a16:creationId xmlns:a16="http://schemas.microsoft.com/office/drawing/2014/main" id="{F732975B-949D-D85D-2F99-365D8191F8EC}"/>
              </a:ext>
            </a:extLst>
          </p:cNvPr>
          <p:cNvSpPr txBox="1"/>
          <p:nvPr/>
        </p:nvSpPr>
        <p:spPr>
          <a:xfrm>
            <a:off x="6400480" y="3215344"/>
            <a:ext cx="914400" cy="914400"/>
          </a:xfrm>
          <a:prstGeom prst="rect">
            <a:avLst/>
          </a:prstGeom>
          <a:noFill/>
        </p:spPr>
        <p:txBody>
          <a:bodyPr wrap="none" lIns="0" tIns="0" rIns="0" bIns="0" rtlCol="0" anchor="b" anchorCtr="0">
            <a:normAutofit/>
          </a:bodyPr>
          <a:lstStyle/>
          <a:p>
            <a:pPr algn="r"/>
            <a:r>
              <a:rPr lang="en-GB" sz="1600" dirty="0"/>
              <a:t>Predictor variables</a:t>
            </a:r>
          </a:p>
        </p:txBody>
      </p:sp>
      <p:sp>
        <p:nvSpPr>
          <p:cNvPr id="20" name="Right Brace 19">
            <a:extLst>
              <a:ext uri="{FF2B5EF4-FFF2-40B4-BE49-F238E27FC236}">
                <a16:creationId xmlns:a16="http://schemas.microsoft.com/office/drawing/2014/main" id="{FD382950-174F-7D87-6B8D-E105EF6A8A77}"/>
              </a:ext>
            </a:extLst>
          </p:cNvPr>
          <p:cNvSpPr/>
          <p:nvPr/>
        </p:nvSpPr>
        <p:spPr>
          <a:xfrm rot="5400000">
            <a:off x="6214624" y="1062643"/>
            <a:ext cx="371712" cy="5104427"/>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1" name="Right Brace 20">
            <a:extLst>
              <a:ext uri="{FF2B5EF4-FFF2-40B4-BE49-F238E27FC236}">
                <a16:creationId xmlns:a16="http://schemas.microsoft.com/office/drawing/2014/main" id="{C1433D4C-26E9-81A7-9341-D9367B32BE7C}"/>
              </a:ext>
            </a:extLst>
          </p:cNvPr>
          <p:cNvSpPr/>
          <p:nvPr/>
        </p:nvSpPr>
        <p:spPr>
          <a:xfrm rot="5400000">
            <a:off x="10763644" y="3081847"/>
            <a:ext cx="497448" cy="1032679"/>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2" name="TextBox 21">
            <a:extLst>
              <a:ext uri="{FF2B5EF4-FFF2-40B4-BE49-F238E27FC236}">
                <a16:creationId xmlns:a16="http://schemas.microsoft.com/office/drawing/2014/main" id="{098B246C-3FA0-1283-9569-0E90EFAFDDEC}"/>
              </a:ext>
            </a:extLst>
          </p:cNvPr>
          <p:cNvSpPr txBox="1"/>
          <p:nvPr/>
        </p:nvSpPr>
        <p:spPr>
          <a:xfrm>
            <a:off x="11070206" y="3258703"/>
            <a:ext cx="914400" cy="914400"/>
          </a:xfrm>
          <a:prstGeom prst="rect">
            <a:avLst/>
          </a:prstGeom>
          <a:noFill/>
        </p:spPr>
        <p:txBody>
          <a:bodyPr wrap="none" lIns="0" tIns="0" rIns="0" bIns="0" rtlCol="0" anchor="b" anchorCtr="0">
            <a:normAutofit/>
          </a:bodyPr>
          <a:lstStyle/>
          <a:p>
            <a:pPr algn="r"/>
            <a:r>
              <a:rPr lang="en-GB" sz="1600" dirty="0"/>
              <a:t>Specify data to use</a:t>
            </a:r>
          </a:p>
        </p:txBody>
      </p:sp>
      <p:sp>
        <p:nvSpPr>
          <p:cNvPr id="23" name="Right Brace 22">
            <a:extLst>
              <a:ext uri="{FF2B5EF4-FFF2-40B4-BE49-F238E27FC236}">
                <a16:creationId xmlns:a16="http://schemas.microsoft.com/office/drawing/2014/main" id="{B3065150-A511-7695-8B45-0A31078562AB}"/>
              </a:ext>
            </a:extLst>
          </p:cNvPr>
          <p:cNvSpPr/>
          <p:nvPr/>
        </p:nvSpPr>
        <p:spPr>
          <a:xfrm rot="5400000">
            <a:off x="1981376" y="3364730"/>
            <a:ext cx="371712" cy="500253"/>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4" name="Right Brace 23">
            <a:extLst>
              <a:ext uri="{FF2B5EF4-FFF2-40B4-BE49-F238E27FC236}">
                <a16:creationId xmlns:a16="http://schemas.microsoft.com/office/drawing/2014/main" id="{92C15E1E-20EC-F0F0-AD24-A728D1A65803}"/>
              </a:ext>
            </a:extLst>
          </p:cNvPr>
          <p:cNvSpPr/>
          <p:nvPr/>
        </p:nvSpPr>
        <p:spPr>
          <a:xfrm rot="5400000">
            <a:off x="536953" y="3377275"/>
            <a:ext cx="371712" cy="500253"/>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5" name="TextBox 24">
            <a:extLst>
              <a:ext uri="{FF2B5EF4-FFF2-40B4-BE49-F238E27FC236}">
                <a16:creationId xmlns:a16="http://schemas.microsoft.com/office/drawing/2014/main" id="{97744BBD-DA9F-FA18-62AF-960B5120A38C}"/>
              </a:ext>
            </a:extLst>
          </p:cNvPr>
          <p:cNvSpPr txBox="1"/>
          <p:nvPr/>
        </p:nvSpPr>
        <p:spPr>
          <a:xfrm>
            <a:off x="1761213" y="3386138"/>
            <a:ext cx="914400" cy="914400"/>
          </a:xfrm>
          <a:prstGeom prst="rect">
            <a:avLst/>
          </a:prstGeom>
          <a:noFill/>
        </p:spPr>
        <p:txBody>
          <a:bodyPr wrap="none" lIns="0" tIns="0" rIns="0" bIns="0" rtlCol="0" anchor="b" anchorCtr="0">
            <a:normAutofit/>
          </a:bodyPr>
          <a:lstStyle/>
          <a:p>
            <a:pPr algn="r"/>
            <a:r>
              <a:rPr lang="en-GB" sz="1600" dirty="0"/>
              <a:t>Outcome </a:t>
            </a:r>
          </a:p>
          <a:p>
            <a:pPr algn="r"/>
            <a:r>
              <a:rPr lang="en-GB" sz="1600" dirty="0"/>
              <a:t>Variable</a:t>
            </a:r>
          </a:p>
        </p:txBody>
      </p:sp>
      <p:sp>
        <p:nvSpPr>
          <p:cNvPr id="26" name="TextBox 25">
            <a:extLst>
              <a:ext uri="{FF2B5EF4-FFF2-40B4-BE49-F238E27FC236}">
                <a16:creationId xmlns:a16="http://schemas.microsoft.com/office/drawing/2014/main" id="{CE9E52FE-D88A-E013-11AC-2068CA60FBE8}"/>
              </a:ext>
            </a:extLst>
          </p:cNvPr>
          <p:cNvSpPr txBox="1"/>
          <p:nvPr/>
        </p:nvSpPr>
        <p:spPr>
          <a:xfrm>
            <a:off x="313089" y="3627401"/>
            <a:ext cx="1085402" cy="914400"/>
          </a:xfrm>
          <a:prstGeom prst="rect">
            <a:avLst/>
          </a:prstGeom>
          <a:noFill/>
        </p:spPr>
        <p:txBody>
          <a:bodyPr wrap="none" lIns="0" tIns="0" rIns="0" bIns="0" rtlCol="0" anchor="b" anchorCtr="0">
            <a:normAutofit/>
          </a:bodyPr>
          <a:lstStyle/>
          <a:p>
            <a:r>
              <a:rPr lang="en-GB" sz="1600" dirty="0"/>
              <a:t>Assign model </a:t>
            </a:r>
          </a:p>
          <a:p>
            <a:r>
              <a:rPr lang="en-GB" sz="1600" dirty="0"/>
              <a:t>output </a:t>
            </a:r>
          </a:p>
          <a:p>
            <a:r>
              <a:rPr lang="en-GB" sz="1600" dirty="0"/>
              <a:t>to name</a:t>
            </a:r>
          </a:p>
        </p:txBody>
      </p:sp>
      <p:cxnSp>
        <p:nvCxnSpPr>
          <p:cNvPr id="28" name="Straight Arrow Connector 27">
            <a:extLst>
              <a:ext uri="{FF2B5EF4-FFF2-40B4-BE49-F238E27FC236}">
                <a16:creationId xmlns:a16="http://schemas.microsoft.com/office/drawing/2014/main" id="{E4996525-2BD0-8D14-883C-0705B931BC22}"/>
              </a:ext>
            </a:extLst>
          </p:cNvPr>
          <p:cNvCxnSpPr>
            <a:cxnSpLocks/>
          </p:cNvCxnSpPr>
          <p:nvPr/>
        </p:nvCxnSpPr>
        <p:spPr>
          <a:xfrm flipH="1">
            <a:off x="1703290" y="2777486"/>
            <a:ext cx="427630" cy="29115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94701A8F-8B59-6E0E-B933-3B20B901B6EC}"/>
              </a:ext>
            </a:extLst>
          </p:cNvPr>
          <p:cNvSpPr txBox="1"/>
          <p:nvPr/>
        </p:nvSpPr>
        <p:spPr>
          <a:xfrm>
            <a:off x="3848266" y="1949514"/>
            <a:ext cx="914400" cy="914400"/>
          </a:xfrm>
          <a:prstGeom prst="rect">
            <a:avLst/>
          </a:prstGeom>
          <a:noFill/>
        </p:spPr>
        <p:txBody>
          <a:bodyPr wrap="none" lIns="0" tIns="0" rIns="0" bIns="0" rtlCol="0" anchor="b" anchorCtr="0">
            <a:normAutofit/>
          </a:bodyPr>
          <a:lstStyle/>
          <a:p>
            <a:pPr algn="r"/>
            <a:r>
              <a:rPr lang="en-GB" sz="1600" dirty="0"/>
              <a:t>R function for linear models </a:t>
            </a:r>
          </a:p>
        </p:txBody>
      </p:sp>
    </p:spTree>
    <p:extLst>
      <p:ext uri="{BB962C8B-B14F-4D97-AF65-F5344CB8AC3E}">
        <p14:creationId xmlns:p14="http://schemas.microsoft.com/office/powerpoint/2010/main" val="1764774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A31E7EC-C8EC-5FA9-AE81-8CE0A378CBF6}"/>
              </a:ext>
            </a:extLst>
          </p:cNvPr>
          <p:cNvSpPr>
            <a:spLocks noGrp="1"/>
          </p:cNvSpPr>
          <p:nvPr>
            <p:ph sz="half" idx="1"/>
          </p:nvPr>
        </p:nvSpPr>
        <p:spPr/>
        <p:txBody>
          <a:bodyPr/>
          <a:lstStyle/>
          <a:p>
            <a:r>
              <a:rPr lang="en-GB" dirty="0"/>
              <a:t>We will be using NHANES data to run a series of linear regression models.</a:t>
            </a:r>
          </a:p>
          <a:p>
            <a:r>
              <a:rPr lang="en-GB" dirty="0"/>
              <a:t>Go to back to the script </a:t>
            </a:r>
            <a:r>
              <a:rPr lang="en-GB" dirty="0" err="1"/>
              <a:t>linear_models.R</a:t>
            </a:r>
            <a:r>
              <a:rPr lang="en-GB" dirty="0"/>
              <a:t>  </a:t>
            </a:r>
          </a:p>
        </p:txBody>
      </p:sp>
      <p:sp>
        <p:nvSpPr>
          <p:cNvPr id="3" name="Title 2">
            <a:extLst>
              <a:ext uri="{FF2B5EF4-FFF2-40B4-BE49-F238E27FC236}">
                <a16:creationId xmlns:a16="http://schemas.microsoft.com/office/drawing/2014/main" id="{890507E9-2DBA-A1A2-3299-EE05B10E6AFB}"/>
              </a:ext>
            </a:extLst>
          </p:cNvPr>
          <p:cNvSpPr>
            <a:spLocks noGrp="1"/>
          </p:cNvSpPr>
          <p:nvPr>
            <p:ph type="title"/>
          </p:nvPr>
        </p:nvSpPr>
        <p:spPr/>
        <p:txBody>
          <a:bodyPr/>
          <a:lstStyle/>
          <a:p>
            <a:r>
              <a:rPr lang="en-GB" dirty="0"/>
              <a:t>Practice Task in R </a:t>
            </a:r>
          </a:p>
        </p:txBody>
      </p:sp>
      <p:sp>
        <p:nvSpPr>
          <p:cNvPr id="4" name="Text Placeholder 3">
            <a:extLst>
              <a:ext uri="{FF2B5EF4-FFF2-40B4-BE49-F238E27FC236}">
                <a16:creationId xmlns:a16="http://schemas.microsoft.com/office/drawing/2014/main" id="{E40EB4F6-43AA-4627-5C4A-BEE7043F2F2C}"/>
              </a:ext>
            </a:extLst>
          </p:cNvPr>
          <p:cNvSpPr>
            <a:spLocks noGrp="1"/>
          </p:cNvSpPr>
          <p:nvPr>
            <p:ph type="body" sz="quarter" idx="10"/>
          </p:nvPr>
        </p:nvSpPr>
        <p:spPr/>
        <p:txBody>
          <a:bodyPr/>
          <a:lstStyle/>
          <a:p>
            <a:endParaRPr lang="en-GB"/>
          </a:p>
        </p:txBody>
      </p:sp>
    </p:spTree>
    <p:extLst>
      <p:ext uri="{BB962C8B-B14F-4D97-AF65-F5344CB8AC3E}">
        <p14:creationId xmlns:p14="http://schemas.microsoft.com/office/powerpoint/2010/main" val="3262451279"/>
      </p:ext>
    </p:extLst>
  </p:cSld>
  <p:clrMapOvr>
    <a:masterClrMapping/>
  </p:clrMapOvr>
</p:sld>
</file>

<file path=ppt/theme/theme1.xml><?xml version="1.0" encoding="utf-8"?>
<a:theme xmlns:a="http://schemas.openxmlformats.org/drawingml/2006/main" name="NTU Theme">
  <a:themeElements>
    <a:clrScheme name="NTU3">
      <a:dk1>
        <a:srgbClr val="000000"/>
      </a:dk1>
      <a:lt1>
        <a:srgbClr val="FFFFFF"/>
      </a:lt1>
      <a:dk2>
        <a:srgbClr val="000000"/>
      </a:dk2>
      <a:lt2>
        <a:srgbClr val="E5E5E5"/>
      </a:lt2>
      <a:accent1>
        <a:srgbClr val="E5005B"/>
      </a:accent1>
      <a:accent2>
        <a:srgbClr val="9D043D"/>
      </a:accent2>
      <a:accent3>
        <a:srgbClr val="6D951A"/>
      </a:accent3>
      <a:accent4>
        <a:srgbClr val="00A6E1"/>
      </a:accent4>
      <a:accent5>
        <a:srgbClr val="F07C00"/>
      </a:accent5>
      <a:accent6>
        <a:srgbClr val="C7007F"/>
      </a:accent6>
      <a:hlink>
        <a:srgbClr val="005B94"/>
      </a:hlink>
      <a:folHlink>
        <a:srgbClr val="821D6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chor="b" anchorCtr="0">
        <a:normAutofit/>
      </a:bodyPr>
      <a:lstStyle>
        <a:defPPr algn="r">
          <a:defRPr dirty="0" smtClean="0"/>
        </a:defPPr>
      </a:lstStyle>
    </a:txDef>
  </a:objectDefaults>
  <a:extraClrSchemeLst/>
  <a:extLst>
    <a:ext uri="{05A4C25C-085E-4340-85A3-A5531E510DB2}">
      <thm15:themeFamily xmlns:thm15="http://schemas.microsoft.com/office/thememl/2012/main" name="NTU Theme" id="{8F0A9531-0702-4E3F-AD0C-915D7A2FB060}" vid="{5EC2C68B-A86C-44E9-8628-35505389CD5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NTU Theme</Template>
  <TotalTime>8211</TotalTime>
  <Words>1476</Words>
  <Application>Microsoft Office PowerPoint</Application>
  <PresentationFormat>Widescreen</PresentationFormat>
  <Paragraphs>311</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Cambria Math</vt:lpstr>
      <vt:lpstr>Courier New</vt:lpstr>
      <vt:lpstr>Helvetica Neue</vt:lpstr>
      <vt:lpstr>Wingdings</vt:lpstr>
      <vt:lpstr>NTU Theme</vt:lpstr>
      <vt:lpstr>Part 2 – Linear Models </vt:lpstr>
      <vt:lpstr>Overview </vt:lpstr>
      <vt:lpstr>Prep</vt:lpstr>
      <vt:lpstr>Data </vt:lpstr>
      <vt:lpstr>Linear Regression – Quick Recap </vt:lpstr>
      <vt:lpstr>PowerPoint Presentation</vt:lpstr>
      <vt:lpstr>Linear Regression in R </vt:lpstr>
      <vt:lpstr>Linear Regression in R</vt:lpstr>
      <vt:lpstr>Practice Task in R </vt:lpstr>
      <vt:lpstr>Additional Output Information </vt:lpstr>
      <vt:lpstr>Using lm instead for t-test and ANOVA</vt:lpstr>
      <vt:lpstr>Using lm instead of t-test</vt:lpstr>
      <vt:lpstr>Demo in R </vt:lpstr>
      <vt:lpstr>Using lm instead of an ANOVA</vt:lpstr>
      <vt:lpstr>Demo in R </vt:lpstr>
      <vt:lpstr>Take Home Message </vt:lpstr>
      <vt:lpstr>Extending the lm framework </vt:lpstr>
      <vt:lpstr>Part 3 – Mixed Effects Models </vt:lpstr>
      <vt:lpstr>What are mixed effects models?</vt:lpstr>
      <vt:lpstr>Example – Experiment </vt:lpstr>
      <vt:lpstr>Example -  Experiment </vt:lpstr>
      <vt:lpstr>Example – Classrooms</vt:lpstr>
      <vt:lpstr>Fixed and Random Effects </vt:lpstr>
      <vt:lpstr>Random Intercepts and Random Slopes</vt:lpstr>
      <vt:lpstr>Demo – School Data </vt:lpstr>
      <vt:lpstr>Demo in R</vt:lpstr>
      <vt:lpstr>Fixed and Random Effects – Extra notes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2 – Linear Models </dc:title>
  <dc:creator>Gardner, Sarah</dc:creator>
  <cp:lastModifiedBy>Gardner, Sarah</cp:lastModifiedBy>
  <cp:revision>1</cp:revision>
  <dcterms:created xsi:type="dcterms:W3CDTF">2023-04-05T17:17:01Z</dcterms:created>
  <dcterms:modified xsi:type="dcterms:W3CDTF">2023-04-11T10:08:38Z</dcterms:modified>
</cp:coreProperties>
</file>