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57" r:id="rId3"/>
    <p:sldId id="259" r:id="rId4"/>
    <p:sldId id="258" r:id="rId5"/>
    <p:sldId id="269" r:id="rId6"/>
    <p:sldId id="263" r:id="rId7"/>
    <p:sldId id="261" r:id="rId8"/>
    <p:sldId id="272" r:id="rId9"/>
    <p:sldId id="273" r:id="rId10"/>
    <p:sldId id="274" r:id="rId11"/>
    <p:sldId id="275" r:id="rId12"/>
    <p:sldId id="268" r:id="rId13"/>
    <p:sldId id="271" r:id="rId14"/>
    <p:sldId id="266" r:id="rId15"/>
    <p:sldId id="26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4010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14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96D42-8D81-49F8-BC08-1AAF95896406}" type="datetimeFigureOut">
              <a:rPr lang="nl-BE" smtClean="0"/>
              <a:t>4/01/2019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9F7BE-9AE2-4F28-ABE4-340C9D4A0F4C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13996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96D42-8D81-49F8-BC08-1AAF95896406}" type="datetimeFigureOut">
              <a:rPr lang="nl-BE" smtClean="0"/>
              <a:t>4/01/2019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9F7BE-9AE2-4F28-ABE4-340C9D4A0F4C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90077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96D42-8D81-49F8-BC08-1AAF95896406}" type="datetimeFigureOut">
              <a:rPr lang="nl-BE" smtClean="0"/>
              <a:t>4/01/2019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9F7BE-9AE2-4F28-ABE4-340C9D4A0F4C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2529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96D42-8D81-49F8-BC08-1AAF95896406}" type="datetimeFigureOut">
              <a:rPr lang="nl-BE" smtClean="0"/>
              <a:t>4/01/2019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9F7BE-9AE2-4F28-ABE4-340C9D4A0F4C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6616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96D42-8D81-49F8-BC08-1AAF95896406}" type="datetimeFigureOut">
              <a:rPr lang="nl-BE" smtClean="0"/>
              <a:t>4/01/2019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9F7BE-9AE2-4F28-ABE4-340C9D4A0F4C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06385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96D42-8D81-49F8-BC08-1AAF95896406}" type="datetimeFigureOut">
              <a:rPr lang="nl-BE" smtClean="0"/>
              <a:t>4/01/2019</a:t>
            </a:fld>
            <a:endParaRPr lang="nl-B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9F7BE-9AE2-4F28-ABE4-340C9D4A0F4C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97792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96D42-8D81-49F8-BC08-1AAF95896406}" type="datetimeFigureOut">
              <a:rPr lang="nl-BE" smtClean="0"/>
              <a:t>4/01/2019</a:t>
            </a:fld>
            <a:endParaRPr lang="nl-BE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9F7BE-9AE2-4F28-ABE4-340C9D4A0F4C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14763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96D42-8D81-49F8-BC08-1AAF95896406}" type="datetimeFigureOut">
              <a:rPr lang="nl-BE" smtClean="0"/>
              <a:t>4/01/2019</a:t>
            </a:fld>
            <a:endParaRPr lang="nl-BE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9F7BE-9AE2-4F28-ABE4-340C9D4A0F4C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23905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96D42-8D81-49F8-BC08-1AAF95896406}" type="datetimeFigureOut">
              <a:rPr lang="nl-BE" smtClean="0"/>
              <a:t>4/01/2019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9F7BE-9AE2-4F28-ABE4-340C9D4A0F4C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00849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96D42-8D81-49F8-BC08-1AAF95896406}" type="datetimeFigureOut">
              <a:rPr lang="nl-BE" smtClean="0"/>
              <a:t>4/01/2019</a:t>
            </a:fld>
            <a:endParaRPr lang="nl-B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9F7BE-9AE2-4F28-ABE4-340C9D4A0F4C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79473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96D42-8D81-49F8-BC08-1AAF95896406}" type="datetimeFigureOut">
              <a:rPr lang="nl-BE" smtClean="0"/>
              <a:t>4/01/2019</a:t>
            </a:fld>
            <a:endParaRPr lang="nl-B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nl-BE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9F7BE-9AE2-4F28-ABE4-340C9D4A0F4C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35415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3F996D42-8D81-49F8-BC08-1AAF95896406}" type="datetimeFigureOut">
              <a:rPr lang="nl-BE" smtClean="0"/>
              <a:t>4/01/2019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7749F7BE-9AE2-4F28-ABE4-340C9D4A0F4C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13987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3F6888-F399-44D0-985A-B7342C78F7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nl-BE" sz="8000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Snoozer</a:t>
            </a:r>
            <a:endParaRPr lang="nl-BE" sz="80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53D1CDAB-0A8A-4D74-91CC-911B4FEDCB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/>
          <a:lstStyle/>
          <a:p>
            <a:r>
              <a:rPr lang="nl-BE" dirty="0"/>
              <a:t>Jens Rottiers</a:t>
            </a:r>
          </a:p>
          <a:p>
            <a:r>
              <a:rPr lang="nl-BE" dirty="0"/>
              <a:t>CMSDEV 2018-2019</a:t>
            </a:r>
          </a:p>
        </p:txBody>
      </p:sp>
    </p:spTree>
    <p:extLst>
      <p:ext uri="{BB962C8B-B14F-4D97-AF65-F5344CB8AC3E}">
        <p14:creationId xmlns:p14="http://schemas.microsoft.com/office/powerpoint/2010/main" val="38269099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9B9068-5938-4AF7-BE45-757DBBE4D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6" name="Tijdelijke aanduiding voor inhoud 5">
            <a:extLst>
              <a:ext uri="{FF2B5EF4-FFF2-40B4-BE49-F238E27FC236}">
                <a16:creationId xmlns:a16="http://schemas.microsoft.com/office/drawing/2014/main" id="{C13346DD-52C7-43CB-B0EA-D2872583B3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7978" y="0"/>
            <a:ext cx="3571875" cy="4181475"/>
          </a:xfrm>
        </p:spPr>
      </p:pic>
      <p:pic>
        <p:nvPicPr>
          <p:cNvPr id="4" name="Afbeelding 3">
            <a:extLst>
              <a:ext uri="{FF2B5EF4-FFF2-40B4-BE49-F238E27FC236}">
                <a16:creationId xmlns:a16="http://schemas.microsoft.com/office/drawing/2014/main" id="{A4B48CE9-4655-4F5B-943A-EFA08CF352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146" y="0"/>
            <a:ext cx="3571875" cy="6848475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BA48FDCB-C631-4187-838A-F7E4FE56CB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5117" y="0"/>
            <a:ext cx="33617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0453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592CEF-93CF-40ED-A001-91EC6E85F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6" name="Tijdelijke aanduiding voor inhoud 5">
            <a:extLst>
              <a:ext uri="{FF2B5EF4-FFF2-40B4-BE49-F238E27FC236}">
                <a16:creationId xmlns:a16="http://schemas.microsoft.com/office/drawing/2014/main" id="{45B5FF13-271C-4B91-8F78-7A09F6C5D2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1059" y="545592"/>
            <a:ext cx="2192326" cy="5121275"/>
          </a:xfrm>
        </p:spPr>
      </p:pic>
      <p:pic>
        <p:nvPicPr>
          <p:cNvPr id="4" name="Afbeelding 3">
            <a:extLst>
              <a:ext uri="{FF2B5EF4-FFF2-40B4-BE49-F238E27FC236}">
                <a16:creationId xmlns:a16="http://schemas.microsoft.com/office/drawing/2014/main" id="{9E27286D-0A4D-4F41-B553-E29AA81A63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393" y="545592"/>
            <a:ext cx="3571875" cy="544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943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C17A96-9FFB-46D3-AAB6-D72DB4F59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Wireflow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88648DD-7CEB-4D4B-9CF4-C6EE9C3313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https://xd.adobe.com/view/98610d62-0016-48c7-5f54-923c9bae432d-ee50/</a:t>
            </a:r>
          </a:p>
        </p:txBody>
      </p:sp>
    </p:spTree>
    <p:extLst>
      <p:ext uri="{BB962C8B-B14F-4D97-AF65-F5344CB8AC3E}">
        <p14:creationId xmlns:p14="http://schemas.microsoft.com/office/powerpoint/2010/main" val="25367484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727C3A-927A-427E-ABAE-E2C4E36D9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Sitemap</a:t>
            </a:r>
          </a:p>
        </p:txBody>
      </p:sp>
      <p:pic>
        <p:nvPicPr>
          <p:cNvPr id="6" name="Tijdelijke aanduiding voor inhoud 5">
            <a:extLst>
              <a:ext uri="{FF2B5EF4-FFF2-40B4-BE49-F238E27FC236}">
                <a16:creationId xmlns:a16="http://schemas.microsoft.com/office/drawing/2014/main" id="{AFA86682-2140-4B95-BA93-F44BBF059F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13015" y="745957"/>
            <a:ext cx="8105743" cy="5357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2002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836490-102F-422B-8E7D-CBA80158D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Demo</a:t>
            </a:r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8F692990-1E5A-48E4-9E73-6A44DB3BBF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889" y="1488281"/>
            <a:ext cx="5192073" cy="4677020"/>
          </a:xfrm>
        </p:spPr>
      </p:pic>
      <p:pic>
        <p:nvPicPr>
          <p:cNvPr id="4" name="Picture 2" descr="Afbeeldingsresultaat voor programming bugs memes">
            <a:extLst>
              <a:ext uri="{FF2B5EF4-FFF2-40B4-BE49-F238E27FC236}">
                <a16:creationId xmlns:a16="http://schemas.microsoft.com/office/drawing/2014/main" id="{CC49F747-2C14-41C7-B8A3-3C1BD25024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2832" y="1492826"/>
            <a:ext cx="5190830" cy="4755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79264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79DEF8-E573-433D-BB5A-318E73540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Nog vragen?</a:t>
            </a:r>
          </a:p>
        </p:txBody>
      </p:sp>
    </p:spTree>
    <p:extLst>
      <p:ext uri="{BB962C8B-B14F-4D97-AF65-F5344CB8AC3E}">
        <p14:creationId xmlns:p14="http://schemas.microsoft.com/office/powerpoint/2010/main" val="800612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78EB85-FFCC-4C98-BC85-4E5DAEF74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Concept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137DDC6-68A9-4F5D-BBD0-3C36C73FA0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Een app die gezonde slaap promoot over een periode. De gebruiker moet voor zichzelf een doel stellen (ik wil over 6 weken graag gemiddeld 10 uur slapen per nacht). De app geeft een dagelijkse melding om dat cijfer geleidelijk aan te bereiken.</a:t>
            </a:r>
          </a:p>
        </p:txBody>
      </p:sp>
    </p:spTree>
    <p:extLst>
      <p:ext uri="{BB962C8B-B14F-4D97-AF65-F5344CB8AC3E}">
        <p14:creationId xmlns:p14="http://schemas.microsoft.com/office/powerpoint/2010/main" val="3373763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BCB1B3-27A7-4F03-884A-16263C22E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Technische specificaties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A5FC66D-2834-49A0-8E7E-084C043895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/>
              <a:t>Front-end: </a:t>
            </a:r>
            <a:r>
              <a:rPr lang="nl-BE" dirty="0" err="1"/>
              <a:t>Angular</a:t>
            </a:r>
            <a:r>
              <a:rPr lang="nl-BE" dirty="0"/>
              <a:t> Framework</a:t>
            </a:r>
          </a:p>
          <a:p>
            <a:r>
              <a:rPr lang="nl-BE" dirty="0"/>
              <a:t>Backend-end: </a:t>
            </a:r>
            <a:r>
              <a:rPr lang="nl-BE" dirty="0" err="1"/>
              <a:t>Wordpress</a:t>
            </a:r>
            <a:r>
              <a:rPr lang="nl-BE" dirty="0"/>
              <a:t> Rest </a:t>
            </a:r>
            <a:r>
              <a:rPr lang="nl-BE" dirty="0" err="1"/>
              <a:t>Api</a:t>
            </a:r>
            <a:endParaRPr lang="nl-BE" dirty="0"/>
          </a:p>
          <a:p>
            <a:r>
              <a:rPr lang="nl-BE" dirty="0"/>
              <a:t>Httpclient</a:t>
            </a:r>
          </a:p>
          <a:p>
            <a:r>
              <a:rPr lang="nl-BE" dirty="0"/>
              <a:t>Moment.js</a:t>
            </a:r>
          </a:p>
          <a:p>
            <a:r>
              <a:rPr lang="nl-BE" dirty="0" err="1"/>
              <a:t>Flexbox</a:t>
            </a:r>
            <a:endParaRPr lang="nl-BE" dirty="0"/>
          </a:p>
          <a:p>
            <a:r>
              <a:rPr lang="nl-BE" dirty="0" err="1"/>
              <a:t>Ionicons</a:t>
            </a:r>
            <a:endParaRPr lang="nl-BE" dirty="0"/>
          </a:p>
          <a:p>
            <a:r>
              <a:rPr lang="nl-BE" dirty="0"/>
              <a:t>Sass</a:t>
            </a:r>
          </a:p>
          <a:p>
            <a:r>
              <a:rPr lang="nl-BE" dirty="0" err="1"/>
              <a:t>Npm</a:t>
            </a:r>
            <a:endParaRPr lang="nl-BE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998331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E5C7E4-635B-4E90-948C-2CCC90A07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Functionele specificaties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338B83A-6BE6-42C5-8CA7-62505C2F47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/>
              <a:t>Login</a:t>
            </a:r>
          </a:p>
          <a:p>
            <a:r>
              <a:rPr lang="nl-BE" dirty="0"/>
              <a:t>Register</a:t>
            </a:r>
          </a:p>
          <a:p>
            <a:r>
              <a:rPr lang="nl-BE" dirty="0"/>
              <a:t>Slaapdoel opstellen</a:t>
            </a:r>
          </a:p>
          <a:p>
            <a:r>
              <a:rPr lang="nl-BE" dirty="0"/>
              <a:t>Profiel</a:t>
            </a:r>
          </a:p>
          <a:p>
            <a:r>
              <a:rPr lang="nl-BE" dirty="0"/>
              <a:t>Tips en tools</a:t>
            </a:r>
          </a:p>
          <a:p>
            <a:r>
              <a:rPr lang="nl-BE" dirty="0"/>
              <a:t>Fotowedstrijd</a:t>
            </a:r>
          </a:p>
          <a:p>
            <a:r>
              <a:rPr lang="nl-BE" dirty="0"/>
              <a:t>Ontspannende geluiden</a:t>
            </a:r>
          </a:p>
        </p:txBody>
      </p:sp>
    </p:spTree>
    <p:extLst>
      <p:ext uri="{BB962C8B-B14F-4D97-AF65-F5344CB8AC3E}">
        <p14:creationId xmlns:p14="http://schemas.microsoft.com/office/powerpoint/2010/main" val="2583228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E715D9-F8FF-465C-B6DB-53CF75139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UI-Styleguide</a:t>
            </a:r>
          </a:p>
        </p:txBody>
      </p:sp>
      <p:pic>
        <p:nvPicPr>
          <p:cNvPr id="7" name="Tijdelijke aanduiding voor inhoud 6">
            <a:extLst>
              <a:ext uri="{FF2B5EF4-FFF2-40B4-BE49-F238E27FC236}">
                <a16:creationId xmlns:a16="http://schemas.microsoft.com/office/drawing/2014/main" id="{1203373C-C1BD-4219-A4EA-29D22203F9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9869" y="863600"/>
            <a:ext cx="6492938" cy="5121275"/>
          </a:xfrm>
        </p:spPr>
      </p:pic>
    </p:spTree>
    <p:extLst>
      <p:ext uri="{BB962C8B-B14F-4D97-AF65-F5344CB8AC3E}">
        <p14:creationId xmlns:p14="http://schemas.microsoft.com/office/powerpoint/2010/main" val="2114078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FE7C20-75FE-45CD-86EB-813629944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Visual Designs</a:t>
            </a:r>
          </a:p>
        </p:txBody>
      </p:sp>
      <p:pic>
        <p:nvPicPr>
          <p:cNvPr id="20" name="Afbeelding 19">
            <a:extLst>
              <a:ext uri="{FF2B5EF4-FFF2-40B4-BE49-F238E27FC236}">
                <a16:creationId xmlns:a16="http://schemas.microsoft.com/office/drawing/2014/main" id="{D22D83EB-08A8-4DDD-9AD8-08687A2BFC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8313" y="0"/>
            <a:ext cx="3288683" cy="6858000"/>
          </a:xfrm>
          <a:prstGeom prst="rect">
            <a:avLst/>
          </a:prstGeom>
        </p:spPr>
      </p:pic>
      <p:pic>
        <p:nvPicPr>
          <p:cNvPr id="22" name="Afbeelding 21">
            <a:extLst>
              <a:ext uri="{FF2B5EF4-FFF2-40B4-BE49-F238E27FC236}">
                <a16:creationId xmlns:a16="http://schemas.microsoft.com/office/drawing/2014/main" id="{DD4739C4-7788-483C-AB60-845B3FB108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671" y="0"/>
            <a:ext cx="3105978" cy="6858000"/>
          </a:xfrm>
          <a:prstGeom prst="rect">
            <a:avLst/>
          </a:prstGeom>
        </p:spPr>
      </p:pic>
      <p:pic>
        <p:nvPicPr>
          <p:cNvPr id="24" name="Afbeelding 23">
            <a:extLst>
              <a:ext uri="{FF2B5EF4-FFF2-40B4-BE49-F238E27FC236}">
                <a16:creationId xmlns:a16="http://schemas.microsoft.com/office/drawing/2014/main" id="{FCE2D084-7A0E-4269-939A-A50307809B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6412" y="-4572"/>
            <a:ext cx="3571875" cy="4676775"/>
          </a:xfrm>
          <a:prstGeom prst="rect">
            <a:avLst/>
          </a:prstGeom>
        </p:spPr>
      </p:pic>
      <p:pic>
        <p:nvPicPr>
          <p:cNvPr id="26" name="Afbeelding 25">
            <a:extLst>
              <a:ext uri="{FF2B5EF4-FFF2-40B4-BE49-F238E27FC236}">
                <a16:creationId xmlns:a16="http://schemas.microsoft.com/office/drawing/2014/main" id="{4D50D129-F5E7-4658-99AB-C202052D7F8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7568" y="-4572"/>
            <a:ext cx="27802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71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3A2B74-4CA7-4F11-B58A-3AD067F55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Visual Designs</a:t>
            </a:r>
          </a:p>
        </p:txBody>
      </p:sp>
      <p:pic>
        <p:nvPicPr>
          <p:cNvPr id="14" name="Afbeelding 13">
            <a:extLst>
              <a:ext uri="{FF2B5EF4-FFF2-40B4-BE49-F238E27FC236}">
                <a16:creationId xmlns:a16="http://schemas.microsoft.com/office/drawing/2014/main" id="{901B5653-CAD7-44EC-B7DB-CBE3FFA6E5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919" y="-9144"/>
            <a:ext cx="2651289" cy="6858000"/>
          </a:xfrm>
          <a:prstGeom prst="rect">
            <a:avLst/>
          </a:prstGeom>
        </p:spPr>
      </p:pic>
      <p:pic>
        <p:nvPicPr>
          <p:cNvPr id="16" name="Afbeelding 15">
            <a:extLst>
              <a:ext uri="{FF2B5EF4-FFF2-40B4-BE49-F238E27FC236}">
                <a16:creationId xmlns:a16="http://schemas.microsoft.com/office/drawing/2014/main" id="{DE31287E-C384-4E65-9EF1-2794CB5625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8991" y="0"/>
            <a:ext cx="1556749" cy="6858000"/>
          </a:xfrm>
          <a:prstGeom prst="rect">
            <a:avLst/>
          </a:prstGeom>
        </p:spPr>
      </p:pic>
      <p:pic>
        <p:nvPicPr>
          <p:cNvPr id="19" name="Afbeelding 18">
            <a:extLst>
              <a:ext uri="{FF2B5EF4-FFF2-40B4-BE49-F238E27FC236}">
                <a16:creationId xmlns:a16="http://schemas.microsoft.com/office/drawing/2014/main" id="{9599A538-26D3-4219-BAA2-0B23AFF373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3012" y="0"/>
            <a:ext cx="1843548" cy="6858000"/>
          </a:xfrm>
          <a:prstGeom prst="rect">
            <a:avLst/>
          </a:prstGeom>
        </p:spPr>
      </p:pic>
      <p:pic>
        <p:nvPicPr>
          <p:cNvPr id="21" name="Afbeelding 20">
            <a:extLst>
              <a:ext uri="{FF2B5EF4-FFF2-40B4-BE49-F238E27FC236}">
                <a16:creationId xmlns:a16="http://schemas.microsoft.com/office/drawing/2014/main" id="{0B9832A1-BC41-4F53-AE3C-D260610575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3832" y="0"/>
            <a:ext cx="3571875" cy="635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805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561ED5-14D6-45AB-ADE9-58C72FFF5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9" name="Tijdelijke aanduiding voor inhoud 8">
            <a:extLst>
              <a:ext uri="{FF2B5EF4-FFF2-40B4-BE49-F238E27FC236}">
                <a16:creationId xmlns:a16="http://schemas.microsoft.com/office/drawing/2014/main" id="{EDDFCD40-D1CD-4D5B-A05B-43EAE4F064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98" y="863595"/>
            <a:ext cx="2887937" cy="5121275"/>
          </a:xfrm>
        </p:spPr>
      </p:pic>
      <p:pic>
        <p:nvPicPr>
          <p:cNvPr id="11" name="Afbeelding 10">
            <a:extLst>
              <a:ext uri="{FF2B5EF4-FFF2-40B4-BE49-F238E27FC236}">
                <a16:creationId xmlns:a16="http://schemas.microsoft.com/office/drawing/2014/main" id="{EABB0275-BB0B-434C-A8FD-D3DCA36EFB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1" y="247647"/>
            <a:ext cx="3571875" cy="6353175"/>
          </a:xfrm>
          <a:prstGeom prst="rect">
            <a:avLst/>
          </a:prstGeom>
        </p:spPr>
      </p:pic>
      <p:pic>
        <p:nvPicPr>
          <p:cNvPr id="13" name="Afbeelding 12">
            <a:extLst>
              <a:ext uri="{FF2B5EF4-FFF2-40B4-BE49-F238E27FC236}">
                <a16:creationId xmlns:a16="http://schemas.microsoft.com/office/drawing/2014/main" id="{A0DCFCF2-9A1D-4B74-BB45-E9C2616091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9697" y="266696"/>
            <a:ext cx="3571875" cy="631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2824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78F6D0-6FA0-4FB4-8CCB-F3F522003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4" name="Tijdelijke aanduiding voor inhoud 3">
            <a:extLst>
              <a:ext uri="{FF2B5EF4-FFF2-40B4-BE49-F238E27FC236}">
                <a16:creationId xmlns:a16="http://schemas.microsoft.com/office/drawing/2014/main" id="{487C2B61-EF06-4E76-8A3F-FED3447695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01378"/>
            <a:ext cx="3571875" cy="4181475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6273F82A-EDE6-4093-B306-01DC34F3E2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4381" y="-4572"/>
            <a:ext cx="3484756" cy="6858000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499D9CFD-0BA4-480B-A7DA-77B14CE6AE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3598" y="0"/>
            <a:ext cx="3571875" cy="645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376357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699</TotalTime>
  <Words>107</Words>
  <Application>Microsoft Office PowerPoint</Application>
  <PresentationFormat>Breedbeeld</PresentationFormat>
  <Paragraphs>30</Paragraphs>
  <Slides>15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15</vt:i4>
      </vt:variant>
    </vt:vector>
  </HeadingPairs>
  <TitlesOfParts>
    <vt:vector size="19" baseType="lpstr">
      <vt:lpstr>Corbel</vt:lpstr>
      <vt:lpstr>Open Sans</vt:lpstr>
      <vt:lpstr>Wingdings 2</vt:lpstr>
      <vt:lpstr>Frame</vt:lpstr>
      <vt:lpstr>Snoozer</vt:lpstr>
      <vt:lpstr>Concept</vt:lpstr>
      <vt:lpstr>Technische specificaties</vt:lpstr>
      <vt:lpstr>Functionele specificaties</vt:lpstr>
      <vt:lpstr>UI-Styleguide</vt:lpstr>
      <vt:lpstr>Visual Designs</vt:lpstr>
      <vt:lpstr>Visual Designs</vt:lpstr>
      <vt:lpstr>PowerPoint-presentatie</vt:lpstr>
      <vt:lpstr>PowerPoint-presentatie</vt:lpstr>
      <vt:lpstr>PowerPoint-presentatie</vt:lpstr>
      <vt:lpstr>PowerPoint-presentatie</vt:lpstr>
      <vt:lpstr>Wireflow</vt:lpstr>
      <vt:lpstr>Sitemap</vt:lpstr>
      <vt:lpstr>Demo</vt:lpstr>
      <vt:lpstr>Nog vragen?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 Cycling</dc:title>
  <dc:creator>Jens Rottiers 201696824</dc:creator>
  <cp:lastModifiedBy>jens rottiers</cp:lastModifiedBy>
  <cp:revision>26</cp:revision>
  <dcterms:created xsi:type="dcterms:W3CDTF">2018-05-15T15:33:57Z</dcterms:created>
  <dcterms:modified xsi:type="dcterms:W3CDTF">2019-01-04T21:20:18Z</dcterms:modified>
</cp:coreProperties>
</file>