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58" r:id="rId5"/>
    <p:sldId id="269" r:id="rId6"/>
    <p:sldId id="263" r:id="rId7"/>
    <p:sldId id="276" r:id="rId8"/>
    <p:sldId id="261" r:id="rId9"/>
    <p:sldId id="272" r:id="rId10"/>
    <p:sldId id="273" r:id="rId11"/>
    <p:sldId id="274" r:id="rId12"/>
    <p:sldId id="268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399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00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52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61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638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779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7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90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084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47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54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398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F6888-F399-44D0-985A-B7342C78F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8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Snoozer</a:t>
            </a:r>
            <a:endParaRPr lang="nl-BE" sz="8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D1CDAB-0A8A-4D74-91CC-911B4FEDC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 lang="nl-BE" dirty="0"/>
              <a:t>Jens Rottiers</a:t>
            </a:r>
          </a:p>
          <a:p>
            <a:r>
              <a:rPr lang="nl-BE" dirty="0"/>
              <a:t>CMSDEV 2018-2019</a:t>
            </a:r>
          </a:p>
        </p:txBody>
      </p:sp>
    </p:spTree>
    <p:extLst>
      <p:ext uri="{BB962C8B-B14F-4D97-AF65-F5344CB8AC3E}">
        <p14:creationId xmlns:p14="http://schemas.microsoft.com/office/powerpoint/2010/main" val="382690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8F6D0-6FA0-4FB4-8CCB-F3F52200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273F82A-EDE6-4093-B306-01DC34F3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9" y="0"/>
            <a:ext cx="3484756" cy="6858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904C232-EB61-4AF2-AD58-665FE2280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2" y="0"/>
            <a:ext cx="35718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7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9068-5938-4AF7-BE45-757DBBE4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13346DD-52C7-43CB-B0EA-D2872583B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81" y="0"/>
            <a:ext cx="3571875" cy="4181475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4B48CE9-4655-4F5B-943A-EFA08CF35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6" y="0"/>
            <a:ext cx="3571875" cy="6848475"/>
          </a:xfrm>
          <a:prstGeom prst="rect">
            <a:avLst/>
          </a:prstGeom>
        </p:spPr>
      </p:pic>
      <p:pic>
        <p:nvPicPr>
          <p:cNvPr id="9" name="Tijdelijke aanduiding voor inhoud 5">
            <a:extLst>
              <a:ext uri="{FF2B5EF4-FFF2-40B4-BE49-F238E27FC236}">
                <a16:creationId xmlns:a16="http://schemas.microsoft.com/office/drawing/2014/main" id="{66C91525-3980-4D4C-9DDF-0A1A73C1E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24" y="0"/>
            <a:ext cx="2931952" cy="68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4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17A96-9FFB-46D3-AAB6-D72DB4F5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Wireflow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8648DD-7CEB-4D4B-9CF4-C6EE9C33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https://xd.adobe.com/view/98610d62-0016-48c7-5f54-923c9bae432d-ee50/</a:t>
            </a:r>
          </a:p>
        </p:txBody>
      </p:sp>
    </p:spTree>
    <p:extLst>
      <p:ext uri="{BB962C8B-B14F-4D97-AF65-F5344CB8AC3E}">
        <p14:creationId xmlns:p14="http://schemas.microsoft.com/office/powerpoint/2010/main" val="253674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27C3A-927A-427E-ABAE-E2C4E36D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Sitemap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AFA86682-2140-4B95-BA93-F44BBF059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015" y="745957"/>
            <a:ext cx="8105743" cy="53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0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36490-102F-422B-8E7D-CBA80158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F692990-1E5A-48E4-9E73-6A44DB3BB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9" y="1488281"/>
            <a:ext cx="5192073" cy="4677020"/>
          </a:xfrm>
        </p:spPr>
      </p:pic>
      <p:pic>
        <p:nvPicPr>
          <p:cNvPr id="4" name="Picture 2" descr="Afbeeldingsresultaat voor programming bugs memes">
            <a:extLst>
              <a:ext uri="{FF2B5EF4-FFF2-40B4-BE49-F238E27FC236}">
                <a16:creationId xmlns:a16="http://schemas.microsoft.com/office/drawing/2014/main" id="{CC49F747-2C14-41C7-B8A3-3C1BD2502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32" y="1492826"/>
            <a:ext cx="5190830" cy="47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2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9DEF8-E573-433D-BB5A-318E7354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vragen?</a:t>
            </a:r>
          </a:p>
        </p:txBody>
      </p:sp>
    </p:spTree>
    <p:extLst>
      <p:ext uri="{BB962C8B-B14F-4D97-AF65-F5344CB8AC3E}">
        <p14:creationId xmlns:p14="http://schemas.microsoft.com/office/powerpoint/2010/main" val="80061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8EB85-FFCC-4C98-BC85-4E5DAEF7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37DDC6-68A9-4F5D-BBD0-3C36C73F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app die gezonde slaap promoot over een periode. De gebruiker moet voor zichzelf een doel stellen (ik wil over 6 weken graag gemiddeld 10 uur slapen per nacht). De app geeft een dagelijkse melding om dat cijfer geleidelijk aan te bereiken.</a:t>
            </a:r>
          </a:p>
        </p:txBody>
      </p:sp>
    </p:spTree>
    <p:extLst>
      <p:ext uri="{BB962C8B-B14F-4D97-AF65-F5344CB8AC3E}">
        <p14:creationId xmlns:p14="http://schemas.microsoft.com/office/powerpoint/2010/main" val="337376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CB1B3-27A7-4F03-884A-16263C22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Technische specificaties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5FC66D-2834-49A0-8E7E-084C0438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Front-end: </a:t>
            </a:r>
            <a:r>
              <a:rPr lang="nl-BE" dirty="0" err="1"/>
              <a:t>Angular</a:t>
            </a:r>
            <a:r>
              <a:rPr lang="nl-BE" dirty="0"/>
              <a:t> Framework</a:t>
            </a:r>
          </a:p>
          <a:p>
            <a:r>
              <a:rPr lang="nl-BE" dirty="0"/>
              <a:t>Backend-end: </a:t>
            </a:r>
            <a:r>
              <a:rPr lang="nl-BE" dirty="0" err="1"/>
              <a:t>Wordpress</a:t>
            </a:r>
            <a:r>
              <a:rPr lang="nl-BE" dirty="0"/>
              <a:t> Rest </a:t>
            </a:r>
            <a:r>
              <a:rPr lang="nl-BE" dirty="0" err="1"/>
              <a:t>Api</a:t>
            </a:r>
            <a:endParaRPr lang="nl-BE" dirty="0"/>
          </a:p>
          <a:p>
            <a:r>
              <a:rPr lang="nl-BE" dirty="0"/>
              <a:t>Httpclient</a:t>
            </a:r>
          </a:p>
          <a:p>
            <a:r>
              <a:rPr lang="nl-BE" dirty="0"/>
              <a:t>Moment.js</a:t>
            </a:r>
          </a:p>
          <a:p>
            <a:r>
              <a:rPr lang="nl-BE" dirty="0" err="1"/>
              <a:t>Flexbox</a:t>
            </a:r>
            <a:endParaRPr lang="nl-BE" dirty="0"/>
          </a:p>
          <a:p>
            <a:r>
              <a:rPr lang="nl-BE" dirty="0" err="1"/>
              <a:t>Ionicons</a:t>
            </a:r>
            <a:endParaRPr lang="nl-BE" dirty="0"/>
          </a:p>
          <a:p>
            <a:r>
              <a:rPr lang="nl-BE" dirty="0"/>
              <a:t>Sass</a:t>
            </a:r>
          </a:p>
          <a:p>
            <a:r>
              <a:rPr lang="nl-BE" dirty="0" err="1"/>
              <a:t>Npm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833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5C7E4-635B-4E90-948C-2CCC90A0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Functionele specificaties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38B83A-6BE6-42C5-8CA7-62505C2F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Login</a:t>
            </a:r>
          </a:p>
          <a:p>
            <a:r>
              <a:rPr lang="nl-BE" dirty="0"/>
              <a:t>Register</a:t>
            </a:r>
          </a:p>
          <a:p>
            <a:r>
              <a:rPr lang="nl-BE" dirty="0"/>
              <a:t>Slaapdoel opstellen</a:t>
            </a:r>
          </a:p>
          <a:p>
            <a:r>
              <a:rPr lang="nl-BE" dirty="0"/>
              <a:t>Profiel</a:t>
            </a:r>
          </a:p>
          <a:p>
            <a:r>
              <a:rPr lang="nl-BE" dirty="0"/>
              <a:t>Tips en tools</a:t>
            </a:r>
          </a:p>
          <a:p>
            <a:r>
              <a:rPr lang="nl-BE" dirty="0"/>
              <a:t>Fotowedstrijd</a:t>
            </a:r>
          </a:p>
          <a:p>
            <a:r>
              <a:rPr lang="nl-BE" dirty="0"/>
              <a:t>Ontspannende geluiden</a:t>
            </a:r>
          </a:p>
        </p:txBody>
      </p:sp>
    </p:spTree>
    <p:extLst>
      <p:ext uri="{BB962C8B-B14F-4D97-AF65-F5344CB8AC3E}">
        <p14:creationId xmlns:p14="http://schemas.microsoft.com/office/powerpoint/2010/main" val="258322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715D9-F8FF-465C-B6DB-53CF7513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UI-Styleguide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203373C-C1BD-4219-A4EA-29D22203F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69" y="863600"/>
            <a:ext cx="6492938" cy="5121275"/>
          </a:xfrm>
        </p:spPr>
      </p:pic>
    </p:spTree>
    <p:extLst>
      <p:ext uri="{BB962C8B-B14F-4D97-AF65-F5344CB8AC3E}">
        <p14:creationId xmlns:p14="http://schemas.microsoft.com/office/powerpoint/2010/main" val="211407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E7C20-75FE-45CD-86EB-81362994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Designs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D22D83EB-08A8-4DDD-9AD8-08687A2BF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37" y="-4572"/>
            <a:ext cx="3288683" cy="6858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574854B-80D7-461D-B5B2-266682C50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5" y="0"/>
            <a:ext cx="1843548" cy="6858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8572700-80AF-4980-B06E-BD5208696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611" y="-4572"/>
            <a:ext cx="2801601" cy="5065295"/>
          </a:xfrm>
          <a:prstGeom prst="rect">
            <a:avLst/>
          </a:prstGeom>
        </p:spPr>
      </p:pic>
      <p:pic>
        <p:nvPicPr>
          <p:cNvPr id="11" name="Tijdelijke aanduiding voor inhoud 3">
            <a:extLst>
              <a:ext uri="{FF2B5EF4-FFF2-40B4-BE49-F238E27FC236}">
                <a16:creationId xmlns:a16="http://schemas.microsoft.com/office/drawing/2014/main" id="{30AC86D7-2D31-4882-9B8C-CEE9045FC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82" y="0"/>
            <a:ext cx="2660813" cy="3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61788-E7EE-4E5A-A193-44DC31A4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9C66454-2A6D-4591-88A5-2C6B72753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46" y="0"/>
            <a:ext cx="2319418" cy="51212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3EC63B5-794D-46CC-ADA4-52717C9B1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958" y="0"/>
            <a:ext cx="3571875" cy="46767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E198BF2-65D9-446F-994B-BD182AB64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3" y="-4572"/>
            <a:ext cx="2573983" cy="6658035"/>
          </a:xfrm>
          <a:prstGeom prst="rect">
            <a:avLst/>
          </a:prstGeom>
        </p:spPr>
      </p:pic>
      <p:pic>
        <p:nvPicPr>
          <p:cNvPr id="8" name="Tijdelijke aanduiding voor inhoud 8">
            <a:extLst>
              <a:ext uri="{FF2B5EF4-FFF2-40B4-BE49-F238E27FC236}">
                <a16:creationId xmlns:a16="http://schemas.microsoft.com/office/drawing/2014/main" id="{61705267-1C3D-4C9F-B778-1AF7F4FAC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0"/>
            <a:ext cx="2856370" cy="50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4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2B74-4CA7-4F11-B58A-3AD067F5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Designs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DE31287E-C384-4E65-9EF1-2794CB562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-4572"/>
            <a:ext cx="1556749" cy="685800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0B9832A1-BC41-4F53-AE3C-D26061057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5" y="0"/>
            <a:ext cx="3571875" cy="63531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FDC7661-0E7A-41E8-A1EA-4356A11E5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153" y="0"/>
            <a:ext cx="3571875" cy="635317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4A6320B-11D6-416E-A074-1F65E6674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0" y="0"/>
            <a:ext cx="2624536" cy="53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0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1ED5-14D6-45AB-ADE9-58C72FFF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A0DCFCF2-9A1D-4B74-BB45-E9C261609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39" y="0"/>
            <a:ext cx="3571875" cy="63150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BDD05AE-EABE-4483-9A84-2047551D2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0" y="0"/>
            <a:ext cx="2780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24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713</TotalTime>
  <Words>107</Words>
  <Application>Microsoft Office PowerPoint</Application>
  <PresentationFormat>Breedbeeld</PresentationFormat>
  <Paragraphs>30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Corbel</vt:lpstr>
      <vt:lpstr>Open Sans</vt:lpstr>
      <vt:lpstr>Wingdings 2</vt:lpstr>
      <vt:lpstr>Frame</vt:lpstr>
      <vt:lpstr>Snoozer</vt:lpstr>
      <vt:lpstr>Concept</vt:lpstr>
      <vt:lpstr>Technische specificaties</vt:lpstr>
      <vt:lpstr>Functionele specificaties</vt:lpstr>
      <vt:lpstr>UI-Styleguide</vt:lpstr>
      <vt:lpstr>Visual Designs</vt:lpstr>
      <vt:lpstr>PowerPoint-presentatie</vt:lpstr>
      <vt:lpstr>Visual Designs</vt:lpstr>
      <vt:lpstr>PowerPoint-presentatie</vt:lpstr>
      <vt:lpstr>PowerPoint-presentatie</vt:lpstr>
      <vt:lpstr>PowerPoint-presentatie</vt:lpstr>
      <vt:lpstr>Wireflow</vt:lpstr>
      <vt:lpstr>Sitemap</vt:lpstr>
      <vt:lpstr>Demo</vt:lpstr>
      <vt:lpstr>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Cycling</dc:title>
  <dc:creator>Jens Rottiers 201696824</dc:creator>
  <cp:lastModifiedBy>jens rottiers</cp:lastModifiedBy>
  <cp:revision>30</cp:revision>
  <dcterms:created xsi:type="dcterms:W3CDTF">2018-05-15T15:33:57Z</dcterms:created>
  <dcterms:modified xsi:type="dcterms:W3CDTF">2019-01-04T22:11:42Z</dcterms:modified>
</cp:coreProperties>
</file>