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56EC-ADC1-452B-8B16-D01BA17FC72B}" type="datetimeFigureOut">
              <a:rPr lang="en-US" smtClean="0"/>
              <a:t>2018-11-27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73F2-64DB-4A14-B08B-8135EDC75F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8136" y="1017918"/>
            <a:ext cx="23291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1: Login</a:t>
            </a:r>
          </a:p>
          <a:p>
            <a:r>
              <a:rPr lang="en-US" sz="1400" dirty="0" smtClean="0"/>
              <a:t>-&gt; </a:t>
            </a:r>
            <a:r>
              <a:rPr lang="en-US" sz="1400" dirty="0" err="1" smtClean="0"/>
              <a:t>Lijst</a:t>
            </a:r>
            <a:r>
              <a:rPr lang="en-US" sz="1400" dirty="0" smtClean="0"/>
              <a:t> van </a:t>
            </a:r>
            <a:r>
              <a:rPr lang="en-US" sz="1400" dirty="0" err="1" smtClean="0"/>
              <a:t>parkeerwachters</a:t>
            </a:r>
            <a:r>
              <a:rPr lang="en-US" sz="1400" dirty="0" smtClean="0"/>
              <a:t> </a:t>
            </a:r>
            <a:r>
              <a:rPr lang="en-US" sz="1400" dirty="0" err="1" smtClean="0"/>
              <a:t>weergeven</a:t>
            </a:r>
            <a:r>
              <a:rPr lang="en-US" sz="1400" dirty="0" smtClean="0"/>
              <a:t>. </a:t>
            </a:r>
            <a:r>
              <a:rPr lang="en-US" sz="1400" dirty="0" err="1" smtClean="0"/>
              <a:t>Gebruiker</a:t>
            </a:r>
            <a:r>
              <a:rPr lang="en-US" sz="1400" dirty="0" smtClean="0"/>
              <a:t> </a:t>
            </a:r>
            <a:r>
              <a:rPr lang="en-US" sz="1400" dirty="0" err="1" smtClean="0"/>
              <a:t>klikt</a:t>
            </a:r>
            <a:r>
              <a:rPr lang="en-US" sz="1400" dirty="0" smtClean="0"/>
              <a:t> </a:t>
            </a:r>
            <a:r>
              <a:rPr lang="en-US" sz="1400" dirty="0" err="1" smtClean="0"/>
              <a:t>aan</a:t>
            </a:r>
            <a:r>
              <a:rPr lang="en-US" sz="1400" dirty="0" smtClean="0"/>
              <a:t> </a:t>
            </a:r>
            <a:r>
              <a:rPr lang="en-US" sz="1400" dirty="0" err="1" smtClean="0"/>
              <a:t>wie</a:t>
            </a:r>
            <a:r>
              <a:rPr lang="en-US" sz="1400" dirty="0" smtClean="0"/>
              <a:t> </a:t>
            </a:r>
            <a:r>
              <a:rPr lang="en-US" sz="1400" dirty="0" err="1" smtClean="0"/>
              <a:t>hij</a:t>
            </a:r>
            <a:r>
              <a:rPr lang="en-US" sz="1400" dirty="0" smtClean="0"/>
              <a:t>/</a:t>
            </a:r>
            <a:r>
              <a:rPr lang="en-US" sz="1400" dirty="0" err="1" smtClean="0"/>
              <a:t>zij</a:t>
            </a:r>
            <a:r>
              <a:rPr lang="en-US" sz="1400" dirty="0" smtClean="0"/>
              <a:t> is. </a:t>
            </a:r>
            <a:r>
              <a:rPr lang="en-US" sz="1400" dirty="0" err="1" smtClean="0"/>
              <a:t>Logt</a:t>
            </a:r>
            <a:r>
              <a:rPr lang="en-US" sz="1400" dirty="0" smtClean="0"/>
              <a:t> in met </a:t>
            </a:r>
            <a:r>
              <a:rPr lang="en-US" sz="1400" dirty="0" err="1" smtClean="0"/>
              <a:t>wachtwoord</a:t>
            </a:r>
            <a:endParaRPr lang="en-US" sz="1400" dirty="0"/>
          </a:p>
        </p:txBody>
      </p:sp>
      <p:sp>
        <p:nvSpPr>
          <p:cNvPr id="5" name="Tekstvak 4"/>
          <p:cNvSpPr txBox="1"/>
          <p:nvPr/>
        </p:nvSpPr>
        <p:spPr>
          <a:xfrm>
            <a:off x="4395157" y="898817"/>
            <a:ext cx="27345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2: Menu</a:t>
            </a:r>
          </a:p>
          <a:p>
            <a:r>
              <a:rPr lang="en-US" sz="1400" dirty="0" smtClean="0"/>
              <a:t>-&gt; </a:t>
            </a:r>
            <a:r>
              <a:rPr lang="en-US" sz="1400" dirty="0" err="1" smtClean="0"/>
              <a:t>Optie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nieuwe</a:t>
            </a:r>
            <a:r>
              <a:rPr lang="en-US" sz="1400" dirty="0" smtClean="0"/>
              <a:t> </a:t>
            </a:r>
            <a:r>
              <a:rPr lang="en-US" sz="1400" dirty="0" err="1" smtClean="0"/>
              <a:t>overtreding</a:t>
            </a:r>
            <a:r>
              <a:rPr lang="en-US" sz="1400" dirty="0" smtClean="0"/>
              <a:t> toe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voegen</a:t>
            </a:r>
            <a:r>
              <a:rPr lang="en-US" sz="1400" dirty="0" smtClean="0"/>
              <a:t>, </a:t>
            </a:r>
            <a:r>
              <a:rPr lang="en-US" sz="1400" dirty="0" err="1" smtClean="0"/>
              <a:t>optie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uit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loggen</a:t>
            </a:r>
            <a:r>
              <a:rPr lang="en-US" sz="1400" dirty="0" smtClean="0"/>
              <a:t>, </a:t>
            </a:r>
            <a:r>
              <a:rPr lang="en-US" sz="1400" dirty="0" err="1" smtClean="0"/>
              <a:t>optie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overzicht</a:t>
            </a:r>
            <a:r>
              <a:rPr lang="en-US" sz="1400" dirty="0"/>
              <a:t> </a:t>
            </a:r>
            <a:r>
              <a:rPr lang="en-US" sz="1400" dirty="0" err="1" smtClean="0"/>
              <a:t>overtredingen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bekijken</a:t>
            </a:r>
            <a:r>
              <a:rPr lang="en-US" sz="1400" dirty="0" smtClean="0"/>
              <a:t>, </a:t>
            </a:r>
            <a:r>
              <a:rPr lang="en-US" sz="1400" dirty="0" err="1" smtClean="0"/>
              <a:t>optie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foto’s</a:t>
            </a:r>
            <a:r>
              <a:rPr lang="en-US" sz="1400" dirty="0" smtClean="0"/>
              <a:t> up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loaden</a:t>
            </a:r>
            <a:r>
              <a:rPr lang="en-US" sz="1400" dirty="0" smtClean="0"/>
              <a:t> </a:t>
            </a:r>
            <a:r>
              <a:rPr lang="en-US" sz="1400" dirty="0" err="1" smtClean="0"/>
              <a:t>naar</a:t>
            </a:r>
            <a:r>
              <a:rPr lang="en-US" sz="1400" dirty="0" smtClean="0"/>
              <a:t> database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55607" y="2872596"/>
            <a:ext cx="38042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3: </a:t>
            </a:r>
            <a:r>
              <a:rPr lang="en-US" dirty="0" err="1" smtClean="0"/>
              <a:t>Overtreding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endParaRPr lang="en-US" dirty="0" smtClean="0"/>
          </a:p>
          <a:p>
            <a:r>
              <a:rPr lang="en-US" sz="1400" dirty="0" smtClean="0"/>
              <a:t>-&gt;  </a:t>
            </a:r>
            <a:r>
              <a:rPr lang="en-US" sz="1400" dirty="0" err="1" smtClean="0"/>
              <a:t>Eerst</a:t>
            </a:r>
            <a:r>
              <a:rPr lang="en-US" sz="1400" dirty="0" smtClean="0"/>
              <a:t> </a:t>
            </a:r>
            <a:r>
              <a:rPr lang="en-US" sz="1400" dirty="0" err="1" smtClean="0"/>
              <a:t>foto</a:t>
            </a:r>
            <a:r>
              <a:rPr lang="en-US" sz="1400" dirty="0" smtClean="0"/>
              <a:t> </a:t>
            </a:r>
            <a:r>
              <a:rPr lang="en-US" sz="1400" dirty="0" err="1" smtClean="0"/>
              <a:t>nemen</a:t>
            </a:r>
            <a:r>
              <a:rPr lang="en-US" sz="1400" dirty="0" smtClean="0"/>
              <a:t> van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,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 </a:t>
            </a:r>
            <a:r>
              <a:rPr lang="en-US" sz="1400" dirty="0" err="1" smtClean="0"/>
              <a:t>wordt</a:t>
            </a:r>
            <a:r>
              <a:rPr lang="en-US" sz="1400" dirty="0" smtClean="0"/>
              <a:t> </a:t>
            </a:r>
            <a:r>
              <a:rPr lang="en-US" sz="1400" dirty="0" err="1" smtClean="0"/>
              <a:t>herkend</a:t>
            </a:r>
            <a:r>
              <a:rPr lang="en-US" sz="1400" dirty="0" smtClean="0"/>
              <a:t> met </a:t>
            </a:r>
            <a:r>
              <a:rPr lang="en-US" sz="1400" dirty="0" err="1" smtClean="0"/>
              <a:t>optie</a:t>
            </a:r>
            <a:r>
              <a:rPr lang="en-US" sz="1400" dirty="0" smtClean="0"/>
              <a:t> om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verbeteren</a:t>
            </a:r>
            <a:r>
              <a:rPr lang="en-US" sz="1400" dirty="0" smtClean="0"/>
              <a:t>. </a:t>
            </a:r>
            <a:r>
              <a:rPr lang="en-US" sz="1400" dirty="0" err="1" smtClean="0"/>
              <a:t>Verder</a:t>
            </a:r>
            <a:r>
              <a:rPr lang="en-US" sz="1400" dirty="0" smtClean="0"/>
              <a:t> nog </a:t>
            </a:r>
            <a:r>
              <a:rPr lang="en-US" sz="1400" dirty="0" err="1" smtClean="0"/>
              <a:t>foto’s</a:t>
            </a:r>
            <a:r>
              <a:rPr lang="en-US" sz="1400" dirty="0" smtClean="0"/>
              <a:t> </a:t>
            </a:r>
            <a:r>
              <a:rPr lang="en-US" sz="1400" dirty="0" err="1" smtClean="0"/>
              <a:t>nemen</a:t>
            </a:r>
            <a:r>
              <a:rPr lang="en-US" sz="1400" dirty="0" smtClean="0"/>
              <a:t> van de </a:t>
            </a:r>
            <a:r>
              <a:rPr lang="en-US" sz="1400" dirty="0" err="1" smtClean="0"/>
              <a:t>omgeving</a:t>
            </a:r>
            <a:r>
              <a:rPr lang="en-US" sz="1400" dirty="0" smtClean="0"/>
              <a:t>/</a:t>
            </a:r>
            <a:r>
              <a:rPr lang="en-US" sz="1400" dirty="0" err="1" smtClean="0"/>
              <a:t>situatie</a:t>
            </a:r>
            <a:endParaRPr lang="en-US" sz="1400" dirty="0"/>
          </a:p>
        </p:txBody>
      </p:sp>
      <p:sp>
        <p:nvSpPr>
          <p:cNvPr id="7" name="Tekstvak 6"/>
          <p:cNvSpPr txBox="1"/>
          <p:nvPr/>
        </p:nvSpPr>
        <p:spPr>
          <a:xfrm>
            <a:off x="759123" y="4489071"/>
            <a:ext cx="35972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3a: </a:t>
            </a:r>
            <a:r>
              <a:rPr lang="en-US" dirty="0" err="1" smtClean="0"/>
              <a:t>Overzicht</a:t>
            </a:r>
            <a:r>
              <a:rPr lang="en-US" dirty="0" smtClean="0"/>
              <a:t> </a:t>
            </a:r>
            <a:r>
              <a:rPr lang="en-US" dirty="0" err="1" smtClean="0"/>
              <a:t>overtredingen</a:t>
            </a:r>
            <a:endParaRPr lang="en-US" dirty="0" smtClean="0"/>
          </a:p>
          <a:p>
            <a:r>
              <a:rPr lang="en-US" sz="1400" dirty="0" smtClean="0"/>
              <a:t>-&gt; </a:t>
            </a:r>
            <a:r>
              <a:rPr lang="en-US" sz="1400" dirty="0" err="1" smtClean="0"/>
              <a:t>Scherm</a:t>
            </a:r>
            <a:r>
              <a:rPr lang="en-US" sz="1400" dirty="0" smtClean="0"/>
              <a:t> </a:t>
            </a:r>
            <a:r>
              <a:rPr lang="en-US" sz="1400" dirty="0" err="1" smtClean="0"/>
              <a:t>toont</a:t>
            </a:r>
            <a:r>
              <a:rPr lang="en-US" sz="1400" dirty="0" smtClean="0"/>
              <a:t> </a:t>
            </a:r>
            <a:r>
              <a:rPr lang="en-US" sz="1400" dirty="0" err="1" smtClean="0"/>
              <a:t>alle</a:t>
            </a:r>
            <a:r>
              <a:rPr lang="en-US" sz="1400" dirty="0" smtClean="0"/>
              <a:t> </a:t>
            </a:r>
            <a:r>
              <a:rPr lang="en-US" sz="1400" dirty="0" err="1" smtClean="0"/>
              <a:t>overtredingen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bijhorende</a:t>
            </a:r>
            <a:r>
              <a:rPr lang="en-US" sz="1400" dirty="0" smtClean="0"/>
              <a:t> </a:t>
            </a:r>
            <a:r>
              <a:rPr lang="en-US" sz="1400" dirty="0" err="1" smtClean="0"/>
              <a:t>gevolgen</a:t>
            </a:r>
            <a:r>
              <a:rPr lang="en-US" sz="1400" dirty="0" smtClean="0"/>
              <a:t> die </a:t>
            </a:r>
            <a:r>
              <a:rPr lang="en-US" sz="1400" dirty="0" err="1" smtClean="0"/>
              <a:t>aan</a:t>
            </a:r>
            <a:r>
              <a:rPr lang="en-US" sz="1400" dirty="0" smtClean="0"/>
              <a:t> de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 </a:t>
            </a:r>
            <a:r>
              <a:rPr lang="en-US" sz="1400" dirty="0" err="1" smtClean="0"/>
              <a:t>gekoppeld</a:t>
            </a:r>
            <a:r>
              <a:rPr lang="en-US" sz="1400" dirty="0" smtClean="0"/>
              <a:t> </a:t>
            </a:r>
            <a:r>
              <a:rPr lang="en-US" sz="1400" dirty="0" err="1" smtClean="0"/>
              <a:t>zijn</a:t>
            </a:r>
            <a:r>
              <a:rPr lang="en-US" sz="1400" dirty="0" smtClean="0"/>
              <a:t>. </a:t>
            </a:r>
            <a:r>
              <a:rPr lang="en-US" sz="1400" dirty="0" err="1" smtClean="0"/>
              <a:t>Er</a:t>
            </a:r>
            <a:r>
              <a:rPr lang="en-US" sz="1400" dirty="0" smtClean="0"/>
              <a:t> is </a:t>
            </a:r>
            <a:r>
              <a:rPr lang="en-US" sz="1400" dirty="0" err="1" smtClean="0"/>
              <a:t>ook</a:t>
            </a:r>
            <a:r>
              <a:rPr lang="en-US" sz="1400" dirty="0" smtClean="0"/>
              <a:t> </a:t>
            </a: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selectbox</a:t>
            </a:r>
            <a:r>
              <a:rPr lang="en-US" sz="1400" dirty="0" smtClean="0"/>
              <a:t> om de </a:t>
            </a:r>
            <a:r>
              <a:rPr lang="en-US" sz="1400" dirty="0" err="1" smtClean="0"/>
              <a:t>straf</a:t>
            </a:r>
            <a:r>
              <a:rPr lang="en-US" sz="1400" dirty="0" smtClean="0"/>
              <a:t> </a:t>
            </a:r>
            <a:r>
              <a:rPr lang="en-US" sz="1400" dirty="0" err="1" smtClean="0"/>
              <a:t>voor</a:t>
            </a:r>
            <a:r>
              <a:rPr lang="en-US" sz="1400" dirty="0" smtClean="0"/>
              <a:t>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overtreding</a:t>
            </a:r>
            <a:r>
              <a:rPr lang="en-US" sz="1400" dirty="0" smtClean="0"/>
              <a:t> in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geven</a:t>
            </a:r>
            <a:r>
              <a:rPr lang="en-US" sz="1400" dirty="0" smtClean="0"/>
              <a:t>. </a:t>
            </a:r>
            <a:r>
              <a:rPr lang="en-US" sz="1400" dirty="0" err="1" smtClean="0"/>
              <a:t>Een</a:t>
            </a:r>
            <a:r>
              <a:rPr lang="en-US" sz="1400" dirty="0" smtClean="0"/>
              <a:t> knop om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bevestigen</a:t>
            </a:r>
            <a:r>
              <a:rPr lang="en-US" sz="1400" dirty="0" smtClean="0"/>
              <a:t> (met of </a:t>
            </a:r>
            <a:r>
              <a:rPr lang="en-US" sz="1400" dirty="0" err="1" smtClean="0"/>
              <a:t>zonder</a:t>
            </a:r>
            <a:r>
              <a:rPr lang="en-US" sz="1400" dirty="0" smtClean="0"/>
              <a:t> </a:t>
            </a:r>
            <a:r>
              <a:rPr lang="en-US" sz="1400" dirty="0" err="1" smtClean="0"/>
              <a:t>foto’s</a:t>
            </a:r>
            <a:r>
              <a:rPr lang="en-US" sz="1400" dirty="0" smtClean="0"/>
              <a:t>)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annuleren</a:t>
            </a:r>
            <a:r>
              <a:rPr lang="en-US" sz="1400" dirty="0" smtClean="0"/>
              <a:t>. </a:t>
            </a:r>
            <a:r>
              <a:rPr lang="en-US" sz="1400" dirty="0" err="1" smtClean="0"/>
              <a:t>Als</a:t>
            </a:r>
            <a:r>
              <a:rPr lang="en-US" sz="1400" dirty="0" smtClean="0"/>
              <a:t> </a:t>
            </a:r>
            <a:r>
              <a:rPr lang="en-US" sz="1400" dirty="0" err="1" smtClean="0"/>
              <a:t>er</a:t>
            </a:r>
            <a:r>
              <a:rPr lang="en-US" sz="1400" dirty="0" smtClean="0"/>
              <a:t> </a:t>
            </a:r>
            <a:r>
              <a:rPr lang="en-US" sz="1400" dirty="0" err="1" smtClean="0"/>
              <a:t>diezelfde</a:t>
            </a:r>
            <a:r>
              <a:rPr lang="en-US" sz="1400" dirty="0" smtClean="0"/>
              <a:t> dag met </a:t>
            </a:r>
            <a:r>
              <a:rPr lang="en-US" sz="1400" dirty="0" err="1" smtClean="0"/>
              <a:t>dezelfde</a:t>
            </a:r>
            <a:r>
              <a:rPr lang="en-US" sz="1400" dirty="0" smtClean="0"/>
              <a:t>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 al </a:t>
            </a: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overtreding</a:t>
            </a:r>
            <a:r>
              <a:rPr lang="en-US" sz="1400" dirty="0" smtClean="0"/>
              <a:t> </a:t>
            </a:r>
            <a:r>
              <a:rPr lang="en-US" sz="1400" dirty="0" err="1" smtClean="0"/>
              <a:t>geregistreerd</a:t>
            </a:r>
            <a:r>
              <a:rPr lang="en-US" sz="1400" dirty="0" smtClean="0"/>
              <a:t> </a:t>
            </a:r>
            <a:r>
              <a:rPr lang="en-US" sz="1400" dirty="0" err="1" smtClean="0"/>
              <a:t>werd</a:t>
            </a:r>
            <a:r>
              <a:rPr lang="en-US" sz="1400" dirty="0" smtClean="0"/>
              <a:t> </a:t>
            </a:r>
            <a:r>
              <a:rPr lang="en-US" sz="1400" dirty="0" err="1" smtClean="0"/>
              <a:t>wordt</a:t>
            </a:r>
            <a:r>
              <a:rPr lang="en-US" sz="1400" dirty="0" smtClean="0"/>
              <a:t> </a:t>
            </a:r>
            <a:r>
              <a:rPr lang="en-US" sz="1400" dirty="0" err="1" smtClean="0"/>
              <a:t>dit</a:t>
            </a:r>
            <a:r>
              <a:rPr lang="en-US" sz="1400" dirty="0" smtClean="0"/>
              <a:t> </a:t>
            </a:r>
            <a:r>
              <a:rPr lang="en-US" sz="1400" dirty="0" err="1" smtClean="0"/>
              <a:t>aangegeven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Tekstvak 7"/>
          <p:cNvSpPr txBox="1"/>
          <p:nvPr/>
        </p:nvSpPr>
        <p:spPr>
          <a:xfrm>
            <a:off x="6456870" y="3580362"/>
            <a:ext cx="3502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Scherm</a:t>
            </a:r>
            <a:r>
              <a:rPr lang="en-US" dirty="0" smtClean="0"/>
              <a:t> 4: </a:t>
            </a:r>
            <a:r>
              <a:rPr lang="en-US" dirty="0" err="1" smtClean="0"/>
              <a:t>Overzicht</a:t>
            </a:r>
            <a:r>
              <a:rPr lang="en-US" dirty="0" smtClean="0"/>
              <a:t> </a:t>
            </a:r>
            <a:r>
              <a:rPr lang="en-US" dirty="0" err="1" smtClean="0"/>
              <a:t>overtredingen</a:t>
            </a:r>
            <a:endParaRPr lang="en-US" dirty="0" smtClean="0"/>
          </a:p>
          <a:p>
            <a:r>
              <a:rPr lang="en-US" sz="1400" dirty="0" smtClean="0"/>
              <a:t>-&gt; </a:t>
            </a:r>
            <a:r>
              <a:rPr lang="en-US" sz="1400" dirty="0" err="1" smtClean="0"/>
              <a:t>Lijst</a:t>
            </a:r>
            <a:r>
              <a:rPr lang="en-US" sz="1400" dirty="0" smtClean="0"/>
              <a:t> met </a:t>
            </a:r>
            <a:r>
              <a:rPr lang="en-US" sz="1400" dirty="0" err="1" smtClean="0"/>
              <a:t>sorteeropties</a:t>
            </a:r>
            <a:r>
              <a:rPr lang="en-US" sz="1400" dirty="0" smtClean="0"/>
              <a:t> (datum, </a:t>
            </a:r>
            <a:r>
              <a:rPr lang="en-US" sz="1400" dirty="0" err="1" smtClean="0"/>
              <a:t>nummerplaat</a:t>
            </a:r>
            <a:r>
              <a:rPr lang="en-US" sz="1400" dirty="0" smtClean="0"/>
              <a:t>, </a:t>
            </a:r>
            <a:r>
              <a:rPr lang="en-US" sz="1400" dirty="0" err="1" smtClean="0"/>
              <a:t>locatie</a:t>
            </a:r>
            <a:r>
              <a:rPr lang="en-US" sz="1400" dirty="0" smtClean="0"/>
              <a:t>, …)</a:t>
            </a:r>
            <a:endParaRPr lang="en-US" sz="1400" dirty="0"/>
          </a:p>
        </p:txBody>
      </p:sp>
      <p:sp>
        <p:nvSpPr>
          <p:cNvPr id="9" name="Tekstvak 8"/>
          <p:cNvSpPr txBox="1"/>
          <p:nvPr/>
        </p:nvSpPr>
        <p:spPr>
          <a:xfrm>
            <a:off x="-7510" y="25014"/>
            <a:ext cx="632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Algemeen</a:t>
            </a:r>
            <a:r>
              <a:rPr lang="en-US" dirty="0" smtClean="0"/>
              <a:t>: </a:t>
            </a:r>
            <a:r>
              <a:rPr lang="en-US" dirty="0" err="1" smtClean="0"/>
              <a:t>Overtredingen</a:t>
            </a:r>
            <a:r>
              <a:rPr lang="en-US" dirty="0" smtClean="0"/>
              <a:t> </a:t>
            </a:r>
            <a:r>
              <a:rPr lang="en-US" dirty="0" err="1" smtClean="0"/>
              <a:t>uploaden</a:t>
            </a:r>
            <a:r>
              <a:rPr lang="en-US" dirty="0" smtClean="0"/>
              <a:t> over 4G, </a:t>
            </a:r>
            <a:r>
              <a:rPr lang="en-US" dirty="0" err="1" smtClean="0"/>
              <a:t>foto’s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over </a:t>
            </a:r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11" name="Rechte verbindingslijn met pijl 10"/>
          <p:cNvCxnSpPr>
            <a:stCxn id="4" idx="3"/>
            <a:endCxn id="5" idx="1"/>
          </p:cNvCxnSpPr>
          <p:nvPr/>
        </p:nvCxnSpPr>
        <p:spPr>
          <a:xfrm>
            <a:off x="3157267" y="1633471"/>
            <a:ext cx="1237890" cy="9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5" idx="2"/>
            <a:endCxn id="6" idx="0"/>
          </p:cNvCxnSpPr>
          <p:nvPr/>
        </p:nvCxnSpPr>
        <p:spPr>
          <a:xfrm flipH="1">
            <a:off x="2557732" y="2560810"/>
            <a:ext cx="3204712" cy="3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6" idx="2"/>
            <a:endCxn id="7" idx="0"/>
          </p:cNvCxnSpPr>
          <p:nvPr/>
        </p:nvCxnSpPr>
        <p:spPr>
          <a:xfrm flipH="1">
            <a:off x="2557731" y="4103702"/>
            <a:ext cx="1" cy="38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stCxn id="7" idx="3"/>
            <a:endCxn id="5" idx="2"/>
          </p:cNvCxnSpPr>
          <p:nvPr/>
        </p:nvCxnSpPr>
        <p:spPr>
          <a:xfrm flipV="1">
            <a:off x="4356338" y="2560810"/>
            <a:ext cx="1406106" cy="29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5" idx="2"/>
            <a:endCxn id="8" idx="0"/>
          </p:cNvCxnSpPr>
          <p:nvPr/>
        </p:nvCxnSpPr>
        <p:spPr>
          <a:xfrm>
            <a:off x="5762444" y="2560810"/>
            <a:ext cx="2445589" cy="101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5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216989" y="1017917"/>
            <a:ext cx="17979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Parkeerwarchter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_i</a:t>
            </a:r>
            <a:r>
              <a:rPr lang="en-US" dirty="0" smtClean="0"/>
              <a:t>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sername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incode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oornaam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aam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Tekstvak 4"/>
          <p:cNvSpPr txBox="1"/>
          <p:nvPr/>
        </p:nvSpPr>
        <p:spPr>
          <a:xfrm>
            <a:off x="5917721" y="1017917"/>
            <a:ext cx="2134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Overtreding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atum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ummerplaat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ummerplaatUrl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</a:t>
            </a:r>
            <a:r>
              <a:rPr lang="en-US" dirty="0" err="1" smtClean="0"/>
              <a:t>reedtegraad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</a:t>
            </a:r>
            <a:r>
              <a:rPr lang="en-US" dirty="0" err="1" smtClean="0"/>
              <a:t>engtegraad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opmerking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arkeerwachterId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</a:t>
            </a:r>
            <a:r>
              <a:rPr lang="en-US" dirty="0" err="1" smtClean="0"/>
              <a:t>evolgTypeId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2256481" y="4260972"/>
            <a:ext cx="1746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Foto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_id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</a:t>
            </a:r>
            <a:r>
              <a:rPr lang="en-US" dirty="0" err="1" smtClean="0"/>
              <a:t>rl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</a:t>
            </a:r>
            <a:r>
              <a:rPr lang="en-US" dirty="0" err="1" smtClean="0"/>
              <a:t>vertredingId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098875" y="4399472"/>
            <a:ext cx="1336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GevolgType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_i</a:t>
            </a:r>
            <a:r>
              <a:rPr lang="en-US" dirty="0" smtClean="0"/>
              <a:t>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smtClean="0"/>
              <a:t>aam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881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208</Words>
  <Application>Microsoft Office PowerPoint</Application>
  <PresentationFormat>Breedbeeld</PresentationFormat>
  <Paragraphs>34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Senne Cools</dc:creator>
  <cp:lastModifiedBy>Senne Cools</cp:lastModifiedBy>
  <cp:revision>6</cp:revision>
  <dcterms:created xsi:type="dcterms:W3CDTF">2018-11-27T11:49:13Z</dcterms:created>
  <dcterms:modified xsi:type="dcterms:W3CDTF">2018-11-27T12:50:14Z</dcterms:modified>
</cp:coreProperties>
</file>