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450" r:id="rId7"/>
    <p:sldId id="262" r:id="rId8"/>
    <p:sldId id="452" r:id="rId9"/>
    <p:sldId id="353" r:id="rId10"/>
    <p:sldId id="361" r:id="rId11"/>
    <p:sldId id="260" r:id="rId12"/>
    <p:sldId id="261" r:id="rId13"/>
    <p:sldId id="277" r:id="rId14"/>
    <p:sldId id="544" r:id="rId15"/>
    <p:sldId id="555" r:id="rId16"/>
    <p:sldId id="556" r:id="rId17"/>
    <p:sldId id="265" r:id="rId18"/>
    <p:sldId id="266" r:id="rId19"/>
    <p:sldId id="557" r:id="rId20"/>
    <p:sldId id="558" r:id="rId21"/>
    <p:sldId id="559" r:id="rId22"/>
    <p:sldId id="560" r:id="rId23"/>
    <p:sldId id="285" r:id="rId24"/>
    <p:sldId id="286" r:id="rId25"/>
    <p:sldId id="287" r:id="rId26"/>
    <p:sldId id="289" r:id="rId27"/>
    <p:sldId id="291" r:id="rId28"/>
    <p:sldId id="288" r:id="rId29"/>
    <p:sldId id="292" r:id="rId30"/>
    <p:sldId id="293" r:id="rId31"/>
    <p:sldId id="294" r:id="rId32"/>
    <p:sldId id="295" r:id="rId33"/>
    <p:sldId id="296" r:id="rId34"/>
    <p:sldId id="562" r:id="rId35"/>
    <p:sldId id="297" r:id="rId36"/>
    <p:sldId id="561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6B502-5B3B-4DF4-BD73-CCBE7C0BC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F9E3A5-C346-E134-D06F-C0B73F5EB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FD1ED7-CE68-3A98-9176-F29DB460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64A3-5801-4E59-B01D-936F79C75B29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5CB6DC-2C93-BF06-F4AA-9FC74B8D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1CFFC6-7DFF-86A0-10E2-E4D452AF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E5A5-CD9E-497E-A03E-4468667AE5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04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9C9DA-2B1E-A8B5-7D57-C6FC250B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6D968B-C34B-4AA8-A72F-1C2BE3586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239B38-06C6-E01F-24D5-B4561A8A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64A3-5801-4E59-B01D-936F79C75B29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7F71E7-8F55-94F7-5C31-011C5D7D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F1644C-5456-A21B-7DE9-9BC2D9B0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E5A5-CD9E-497E-A03E-4468667AE5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42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5B0F58-EE98-2C84-95C3-2E151F8C4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38AE31-3F6A-F820-E895-62EF27095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D0C2DD-9CF0-0401-A6B6-0E9D0766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64A3-5801-4E59-B01D-936F79C75B29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589061-A487-6547-A82C-551C94251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1BC2-FEDC-2949-F064-A071AD63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E5A5-CD9E-497E-A03E-4468667AE5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707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741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168440-B596-F1D5-DDCE-4BAF4DBA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ABA191-8146-F21A-677B-40DF58AF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39CCC-12BE-3AB0-18E9-D4DA61FA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64A3-5801-4E59-B01D-936F79C75B29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CDDBF8-087D-2C39-C8A5-1D204180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6D3C62-FD06-4D9E-DD37-8C765EC8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E5A5-CD9E-497E-A03E-4468667AE5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91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3EAB7-25C0-8916-DE29-E6588F22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99AF67-E533-5E3F-C756-44C17638B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5CA59-6414-34A5-EB24-BDB31580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64A3-5801-4E59-B01D-936F79C75B29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E0C6A7-BFB5-34E0-6DA8-F49A0BDA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1185F5-FB95-99A3-D00C-D626AD64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E5A5-CD9E-497E-A03E-4468667AE5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85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697715-EC88-F2C8-F47C-95FB0730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97CFE3-C02F-41A4-7099-DF7822BB1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87F030-C48A-5BE5-2362-EEAEF26E8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4C7831-A660-4865-E496-B68F7999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64A3-5801-4E59-B01D-936F79C75B29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1BA775-1C45-3707-D35B-63DC9370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7A2DE7-3F28-A2CD-A6D3-51CF5FEF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E5A5-CD9E-497E-A03E-4468667AE5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15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398AC-A213-7D50-5644-BA31C2CC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B03EE8-B6C2-8F21-2718-47DE5B9E8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02EAA7-3911-7766-1388-2D9088408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985EB9-C3EA-567A-8AF4-8A14758BA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18763D-0FC7-ADCF-4044-13E6FC50F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6F1AA7F-CAC1-0817-2C6B-80B4CE3D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64A3-5801-4E59-B01D-936F79C75B29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B6350A1-0897-AB68-598F-23E8800E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B59514-B2AF-200C-77D3-DE5C3AE1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E5A5-CD9E-497E-A03E-4468667AE5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62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D15B1-D452-8217-6896-6576532F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87251A-CC05-89F3-5190-DD3BFC2B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64A3-5801-4E59-B01D-936F79C75B29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877A83-CBEB-ABF9-E4A4-E1BC71D5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0F51DD-942D-BB48-6347-6CAD8A4E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E5A5-CD9E-497E-A03E-4468667AE5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08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72FB05-03B6-D0FE-B86B-ECEDB97E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64A3-5801-4E59-B01D-936F79C75B29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C0145D-D2BA-5497-86CA-46AACB00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47839B-258B-B12E-2379-4E18A3AE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E5A5-CD9E-497E-A03E-4468667AE5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07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5CA8A-82E8-B7BF-7243-C8EDF38F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828996-9A40-D5C0-B27E-BAB2B480B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7AB804-B672-9F3E-56B8-8D4401387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A00586-28BA-009F-7055-D3F8EF83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64A3-5801-4E59-B01D-936F79C75B29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AE9A5D-377A-D717-1628-E918686D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F7767D-D08E-6E6D-D7AC-71E8FBA7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E5A5-CD9E-497E-A03E-4468667AE5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09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2786C-1F16-6F24-2921-6D2DBAF49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ED1B06-F059-1185-1270-2AA9DA761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72F1FE-78F1-FB1C-C0A3-8D51D5AE9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700CAA-9453-F265-268D-8C6E81D7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64A3-5801-4E59-B01D-936F79C75B29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7B72EB-0C35-E5B8-C016-C391FA46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B675E5-E586-AD13-2064-C838C06A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E5A5-CD9E-497E-A03E-4468667AE5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82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A3351B-5ACA-EE99-1199-A690359D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02BACA-EC93-2C29-7708-66210D09A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34EE3-FA21-5A64-8E3E-23795EBE0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C64A3-5801-4E59-B01D-936F79C75B29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FBDCA6-713B-4A1D-D0EF-8A82B8C36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EE73F7-BC25-9A6E-CAA4-C51ACBD7D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6E5A5-CD9E-497E-A03E-4468667AE5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01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blog/2017/10/10/impressive-growth-r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f1000.com/2016/07/14/going-with-the-workflow-an-interview-with-bioconductor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5.png"/><Relationship Id="rId21" Type="http://schemas.openxmlformats.org/officeDocument/2006/relationships/image" Target="../media/image30.png"/><Relationship Id="rId42" Type="http://schemas.openxmlformats.org/officeDocument/2006/relationships/image" Target="../media/image51.png"/><Relationship Id="rId47" Type="http://schemas.openxmlformats.org/officeDocument/2006/relationships/image" Target="../media/image56.png"/><Relationship Id="rId63" Type="http://schemas.openxmlformats.org/officeDocument/2006/relationships/image" Target="../media/image72.png"/><Relationship Id="rId68" Type="http://schemas.openxmlformats.org/officeDocument/2006/relationships/image" Target="../media/image77.png"/><Relationship Id="rId84" Type="http://schemas.openxmlformats.org/officeDocument/2006/relationships/image" Target="../media/image93.png"/><Relationship Id="rId89" Type="http://schemas.openxmlformats.org/officeDocument/2006/relationships/image" Target="../media/image98.png"/><Relationship Id="rId16" Type="http://schemas.openxmlformats.org/officeDocument/2006/relationships/image" Target="../media/image25.png"/><Relationship Id="rId11" Type="http://schemas.openxmlformats.org/officeDocument/2006/relationships/image" Target="../media/image20.png"/><Relationship Id="rId32" Type="http://schemas.openxmlformats.org/officeDocument/2006/relationships/image" Target="../media/image41.png"/><Relationship Id="rId37" Type="http://schemas.openxmlformats.org/officeDocument/2006/relationships/image" Target="../media/image46.png"/><Relationship Id="rId53" Type="http://schemas.openxmlformats.org/officeDocument/2006/relationships/image" Target="../media/image62.png"/><Relationship Id="rId58" Type="http://schemas.openxmlformats.org/officeDocument/2006/relationships/image" Target="../media/image67.png"/><Relationship Id="rId74" Type="http://schemas.openxmlformats.org/officeDocument/2006/relationships/image" Target="../media/image83.png"/><Relationship Id="rId79" Type="http://schemas.openxmlformats.org/officeDocument/2006/relationships/image" Target="../media/image88.png"/><Relationship Id="rId5" Type="http://schemas.openxmlformats.org/officeDocument/2006/relationships/image" Target="../media/image14.png"/><Relationship Id="rId90" Type="http://schemas.openxmlformats.org/officeDocument/2006/relationships/image" Target="../media/image99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43" Type="http://schemas.openxmlformats.org/officeDocument/2006/relationships/image" Target="../media/image52.png"/><Relationship Id="rId48" Type="http://schemas.openxmlformats.org/officeDocument/2006/relationships/image" Target="../media/image57.png"/><Relationship Id="rId56" Type="http://schemas.openxmlformats.org/officeDocument/2006/relationships/image" Target="../media/image65.png"/><Relationship Id="rId64" Type="http://schemas.openxmlformats.org/officeDocument/2006/relationships/image" Target="../media/image73.png"/><Relationship Id="rId69" Type="http://schemas.openxmlformats.org/officeDocument/2006/relationships/image" Target="../media/image78.png"/><Relationship Id="rId77" Type="http://schemas.openxmlformats.org/officeDocument/2006/relationships/image" Target="../media/image86.png"/><Relationship Id="rId8" Type="http://schemas.openxmlformats.org/officeDocument/2006/relationships/image" Target="../media/image17.png"/><Relationship Id="rId51" Type="http://schemas.openxmlformats.org/officeDocument/2006/relationships/image" Target="../media/image60.png"/><Relationship Id="rId72" Type="http://schemas.openxmlformats.org/officeDocument/2006/relationships/image" Target="../media/image81.png"/><Relationship Id="rId80" Type="http://schemas.openxmlformats.org/officeDocument/2006/relationships/image" Target="../media/image89.png"/><Relationship Id="rId85" Type="http://schemas.openxmlformats.org/officeDocument/2006/relationships/image" Target="../media/image94.png"/><Relationship Id="rId3" Type="http://schemas.openxmlformats.org/officeDocument/2006/relationships/image" Target="../media/image12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38" Type="http://schemas.openxmlformats.org/officeDocument/2006/relationships/image" Target="../media/image47.png"/><Relationship Id="rId46" Type="http://schemas.openxmlformats.org/officeDocument/2006/relationships/image" Target="../media/image55.png"/><Relationship Id="rId59" Type="http://schemas.openxmlformats.org/officeDocument/2006/relationships/image" Target="../media/image68.png"/><Relationship Id="rId67" Type="http://schemas.openxmlformats.org/officeDocument/2006/relationships/image" Target="../media/image76.png"/><Relationship Id="rId20" Type="http://schemas.openxmlformats.org/officeDocument/2006/relationships/image" Target="../media/image29.png"/><Relationship Id="rId41" Type="http://schemas.openxmlformats.org/officeDocument/2006/relationships/image" Target="../media/image50.png"/><Relationship Id="rId54" Type="http://schemas.openxmlformats.org/officeDocument/2006/relationships/image" Target="../media/image63.png"/><Relationship Id="rId62" Type="http://schemas.openxmlformats.org/officeDocument/2006/relationships/image" Target="../media/image71.png"/><Relationship Id="rId70" Type="http://schemas.openxmlformats.org/officeDocument/2006/relationships/image" Target="../media/image79.png"/><Relationship Id="rId75" Type="http://schemas.openxmlformats.org/officeDocument/2006/relationships/image" Target="../media/image84.png"/><Relationship Id="rId83" Type="http://schemas.openxmlformats.org/officeDocument/2006/relationships/image" Target="../media/image92.png"/><Relationship Id="rId88" Type="http://schemas.openxmlformats.org/officeDocument/2006/relationships/image" Target="../media/image97.png"/><Relationship Id="rId91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49" Type="http://schemas.openxmlformats.org/officeDocument/2006/relationships/image" Target="../media/image58.png"/><Relationship Id="rId57" Type="http://schemas.openxmlformats.org/officeDocument/2006/relationships/image" Target="../media/image66.png"/><Relationship Id="rId10" Type="http://schemas.openxmlformats.org/officeDocument/2006/relationships/image" Target="../media/image19.png"/><Relationship Id="rId31" Type="http://schemas.openxmlformats.org/officeDocument/2006/relationships/image" Target="../media/image40.png"/><Relationship Id="rId44" Type="http://schemas.openxmlformats.org/officeDocument/2006/relationships/image" Target="../media/image53.png"/><Relationship Id="rId52" Type="http://schemas.openxmlformats.org/officeDocument/2006/relationships/image" Target="../media/image61.png"/><Relationship Id="rId60" Type="http://schemas.openxmlformats.org/officeDocument/2006/relationships/image" Target="../media/image69.png"/><Relationship Id="rId65" Type="http://schemas.openxmlformats.org/officeDocument/2006/relationships/image" Target="../media/image74.png"/><Relationship Id="rId73" Type="http://schemas.openxmlformats.org/officeDocument/2006/relationships/image" Target="../media/image82.png"/><Relationship Id="rId78" Type="http://schemas.openxmlformats.org/officeDocument/2006/relationships/image" Target="../media/image87.png"/><Relationship Id="rId81" Type="http://schemas.openxmlformats.org/officeDocument/2006/relationships/image" Target="../media/image90.png"/><Relationship Id="rId86" Type="http://schemas.openxmlformats.org/officeDocument/2006/relationships/image" Target="../media/image95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9" Type="http://schemas.openxmlformats.org/officeDocument/2006/relationships/image" Target="../media/image48.png"/><Relationship Id="rId34" Type="http://schemas.openxmlformats.org/officeDocument/2006/relationships/image" Target="../media/image43.png"/><Relationship Id="rId50" Type="http://schemas.openxmlformats.org/officeDocument/2006/relationships/image" Target="../media/image59.png"/><Relationship Id="rId55" Type="http://schemas.openxmlformats.org/officeDocument/2006/relationships/image" Target="../media/image64.png"/><Relationship Id="rId76" Type="http://schemas.openxmlformats.org/officeDocument/2006/relationships/image" Target="../media/image85.png"/><Relationship Id="rId7" Type="http://schemas.openxmlformats.org/officeDocument/2006/relationships/image" Target="../media/image16.png"/><Relationship Id="rId71" Type="http://schemas.openxmlformats.org/officeDocument/2006/relationships/image" Target="../media/image80.png"/><Relationship Id="rId92" Type="http://schemas.openxmlformats.org/officeDocument/2006/relationships/image" Target="../media/image101.png"/><Relationship Id="rId2" Type="http://schemas.openxmlformats.org/officeDocument/2006/relationships/image" Target="../media/image11.png"/><Relationship Id="rId29" Type="http://schemas.openxmlformats.org/officeDocument/2006/relationships/image" Target="../media/image38.png"/><Relationship Id="rId24" Type="http://schemas.openxmlformats.org/officeDocument/2006/relationships/image" Target="../media/image33.png"/><Relationship Id="rId40" Type="http://schemas.openxmlformats.org/officeDocument/2006/relationships/image" Target="../media/image49.png"/><Relationship Id="rId45" Type="http://schemas.openxmlformats.org/officeDocument/2006/relationships/image" Target="../media/image54.png"/><Relationship Id="rId66" Type="http://schemas.openxmlformats.org/officeDocument/2006/relationships/image" Target="../media/image75.png"/><Relationship Id="rId87" Type="http://schemas.openxmlformats.org/officeDocument/2006/relationships/image" Target="../media/image96.png"/><Relationship Id="rId61" Type="http://schemas.openxmlformats.org/officeDocument/2006/relationships/image" Target="../media/image70.png"/><Relationship Id="rId82" Type="http://schemas.openxmlformats.org/officeDocument/2006/relationships/image" Target="../media/image91.png"/><Relationship Id="rId1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cbi.nlm.nih.gov/sra/docs/sragrowth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B01A7-EDDD-382E-8107-CA36B93E5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Introductory</a:t>
            </a:r>
            <a:r>
              <a:rPr lang="de-DE" dirty="0"/>
              <a:t> Workshop in </a:t>
            </a:r>
            <a:r>
              <a:rPr lang="de-DE" dirty="0" err="1"/>
              <a:t>Bioinformatics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378615-53DE-AD79-C2EC-C8DE49356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WPM18</a:t>
            </a:r>
            <a:r>
              <a:rPr lang="en-US" sz="2000" dirty="0"/>
              <a:t>: Protein Misfolding and Aggregation in Neurodegenerative Diseases</a:t>
            </a:r>
          </a:p>
          <a:p>
            <a:endParaRPr lang="en-US" sz="2000" dirty="0"/>
          </a:p>
          <a:p>
            <a:r>
              <a:rPr lang="en-US" b="1" dirty="0"/>
              <a:t>Dr. Jenny Russ</a:t>
            </a:r>
          </a:p>
          <a:p>
            <a:r>
              <a:rPr lang="en-US" sz="2000" dirty="0"/>
              <a:t>5.9.2022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21467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E742-71B7-41D1-AA25-5C36922A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Bioinformatics is open source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F407-9F38-4936-A054-AE74689B9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Thousands of public databases</a:t>
            </a:r>
          </a:p>
          <a:p>
            <a:r>
              <a:rPr lang="en-US" dirty="0"/>
              <a:t>Millions of data samples freely available</a:t>
            </a:r>
          </a:p>
          <a:p>
            <a:r>
              <a:rPr lang="en-US" dirty="0"/>
              <a:t>Code is (usually) freely available</a:t>
            </a:r>
          </a:p>
          <a:p>
            <a:r>
              <a:rPr lang="en-US" dirty="0"/>
              <a:t>Training resources are (often) freely available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Result: Bioinformatics is only becoming bigger and more useful every year because it is (largely) open source</a:t>
            </a:r>
          </a:p>
        </p:txBody>
      </p:sp>
    </p:spTree>
    <p:extLst>
      <p:ext uri="{BB962C8B-B14F-4D97-AF65-F5344CB8AC3E}">
        <p14:creationId xmlns:p14="http://schemas.microsoft.com/office/powerpoint/2010/main" val="4275707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1F4B56-3246-83D9-2E0B-A353D5E6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904875"/>
          </a:xfrm>
        </p:spPr>
        <p:txBody>
          <a:bodyPr/>
          <a:lstStyle/>
          <a:p>
            <a:r>
              <a:rPr lang="en-US" dirty="0"/>
              <a:t>Where do I apply Bioinformatics?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23AEC52-98EF-A088-3FE0-C206F55E7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426" y="1233241"/>
            <a:ext cx="6013054" cy="2212312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8B2B422-8479-0365-5EDB-301F8C0E8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50" y="1434979"/>
            <a:ext cx="5340624" cy="469924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F65612D-A7B9-8818-E720-1D48675992C3}"/>
              </a:ext>
            </a:extLst>
          </p:cNvPr>
          <p:cNvSpPr txBox="1"/>
          <p:nvPr/>
        </p:nvSpPr>
        <p:spPr>
          <a:xfrm>
            <a:off x="264160" y="3784600"/>
            <a:ext cx="611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/>
              <a:t>Wilcoxon Rank Sum test: p &lt; 0.001 (Comparing two groups)</a:t>
            </a:r>
          </a:p>
          <a:p>
            <a:pPr marL="342900" indent="-342900">
              <a:buAutoNum type="alphaLcParenR"/>
            </a:pP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/>
              <a:t>= 0.621, p = 0.003 (Correlation test)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436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1F4B56-3246-83D9-2E0B-A353D5E6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904875"/>
          </a:xfrm>
        </p:spPr>
        <p:txBody>
          <a:bodyPr/>
          <a:lstStyle/>
          <a:p>
            <a:r>
              <a:rPr lang="en-US" dirty="0"/>
              <a:t>Where do I apply Bioinformatics?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78FC435-6F20-D4B4-0BD6-608E242F2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068" y="1168400"/>
            <a:ext cx="5129730" cy="2997200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648D84E-8B5F-4178-6130-58C5E402DC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73"/>
          <a:stretch/>
        </p:blipFill>
        <p:spPr>
          <a:xfrm>
            <a:off x="5525798" y="1168400"/>
            <a:ext cx="6414876" cy="54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32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265" y="10743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Single nuclei RNA-</a:t>
            </a:r>
            <a:r>
              <a:rPr lang="en-US" sz="3200" dirty="0" err="1"/>
              <a:t>seq</a:t>
            </a:r>
            <a:r>
              <a:rPr lang="en-US" sz="3200" dirty="0"/>
              <a:t> of hippocampi isolated from C57BL/6 mice inoculated with normal brain homogenate (NBH) or RML prions (RML)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24" y="1432993"/>
            <a:ext cx="5456425" cy="52901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5" y="1432993"/>
            <a:ext cx="5341759" cy="53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20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4C4E-728E-41EB-B716-9A6FADD7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2CED4-09A1-4DB8-B655-8CC22D022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6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5E9B-ADBC-494B-8FE6-11779D31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29071-4C36-4EF5-99EF-FE7241F9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42" y="1690688"/>
            <a:ext cx="6505575" cy="5100469"/>
          </a:xfrm>
        </p:spPr>
        <p:txBody>
          <a:bodyPr>
            <a:normAutofit/>
          </a:bodyPr>
          <a:lstStyle/>
          <a:p>
            <a:r>
              <a:rPr lang="en-US" sz="2400" dirty="0"/>
              <a:t>Programming language first released in 1995</a:t>
            </a:r>
          </a:p>
          <a:p>
            <a:r>
              <a:rPr lang="en-US" sz="2400" dirty="0"/>
              <a:t>Open-source derivative of Bell Lab’s “S” language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Features:</a:t>
            </a:r>
          </a:p>
          <a:p>
            <a:r>
              <a:rPr lang="en-US" sz="2400" dirty="0"/>
              <a:t>Object oriented</a:t>
            </a:r>
          </a:p>
          <a:p>
            <a:r>
              <a:rPr lang="en-US" sz="2400" dirty="0"/>
              <a:t>Interpreted (not compiled!)</a:t>
            </a:r>
          </a:p>
          <a:p>
            <a:r>
              <a:rPr lang="en-US" sz="2400" dirty="0"/>
              <a:t>Designed for statistical computing</a:t>
            </a:r>
          </a:p>
          <a:p>
            <a:r>
              <a:rPr lang="en-US" sz="2400" dirty="0"/>
              <a:t>Easily extended with packages</a:t>
            </a:r>
          </a:p>
          <a:p>
            <a:endParaRPr lang="en-US" sz="24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788D68C-DFA3-49E5-BDD6-F91344C1A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24088" y="2330648"/>
            <a:ext cx="3948837" cy="300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DB32DC-819C-49BA-B3AF-2C2D7F76A638}"/>
              </a:ext>
            </a:extLst>
          </p:cNvPr>
          <p:cNvSpPr txBox="1"/>
          <p:nvPr/>
        </p:nvSpPr>
        <p:spPr>
          <a:xfrm>
            <a:off x="9029700" y="602307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https://www.r-project.org/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0175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930C7-B4CB-D2A3-867C-2276B738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can be used for…</a:t>
            </a:r>
            <a:endParaRPr lang="de-DE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BC87245-5953-0A80-6701-66580C7D7C74}"/>
              </a:ext>
            </a:extLst>
          </p:cNvPr>
          <p:cNvGrpSpPr/>
          <p:nvPr/>
        </p:nvGrpSpPr>
        <p:grpSpPr>
          <a:xfrm>
            <a:off x="791852" y="1605280"/>
            <a:ext cx="9733908" cy="4941100"/>
            <a:chOff x="791852" y="2435818"/>
            <a:chExt cx="6771272" cy="4110562"/>
          </a:xfrm>
        </p:grpSpPr>
        <p:sp>
          <p:nvSpPr>
            <p:cNvPr id="5" name="Cloud 2">
              <a:extLst>
                <a:ext uri="{FF2B5EF4-FFF2-40B4-BE49-F238E27FC236}">
                  <a16:creationId xmlns:a16="http://schemas.microsoft.com/office/drawing/2014/main" id="{835977E7-5871-E20C-31CD-2580947DF184}"/>
                </a:ext>
              </a:extLst>
            </p:cNvPr>
            <p:cNvSpPr/>
            <p:nvPr/>
          </p:nvSpPr>
          <p:spPr>
            <a:xfrm>
              <a:off x="791852" y="2435818"/>
              <a:ext cx="6771272" cy="4110562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3">
              <a:extLst>
                <a:ext uri="{FF2B5EF4-FFF2-40B4-BE49-F238E27FC236}">
                  <a16:creationId xmlns:a16="http://schemas.microsoft.com/office/drawing/2014/main" id="{037E73BD-F95F-2DC5-1EE1-4750B0EF500A}"/>
                </a:ext>
              </a:extLst>
            </p:cNvPr>
            <p:cNvSpPr/>
            <p:nvPr/>
          </p:nvSpPr>
          <p:spPr>
            <a:xfrm>
              <a:off x="1958849" y="2941438"/>
              <a:ext cx="1889174" cy="70095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Electrophysiology Analysis</a:t>
              </a:r>
            </a:p>
          </p:txBody>
        </p:sp>
        <p:sp>
          <p:nvSpPr>
            <p:cNvPr id="7" name="Rectangle: Rounded Corners 29">
              <a:extLst>
                <a:ext uri="{FF2B5EF4-FFF2-40B4-BE49-F238E27FC236}">
                  <a16:creationId xmlns:a16="http://schemas.microsoft.com/office/drawing/2014/main" id="{391351D1-4DAE-8837-AD14-9DD0613ED4E9}"/>
                </a:ext>
              </a:extLst>
            </p:cNvPr>
            <p:cNvSpPr/>
            <p:nvPr/>
          </p:nvSpPr>
          <p:spPr>
            <a:xfrm>
              <a:off x="4491140" y="2986248"/>
              <a:ext cx="2407789" cy="5053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RNA-Seq / </a:t>
              </a:r>
              <a:r>
                <a:rPr lang="en-US" dirty="0" err="1">
                  <a:solidFill>
                    <a:schemeClr val="tx1"/>
                  </a:solidFill>
                </a:rPr>
                <a:t>scRNA</a:t>
              </a:r>
              <a:r>
                <a:rPr lang="en-US" dirty="0">
                  <a:solidFill>
                    <a:schemeClr val="tx1"/>
                  </a:solidFill>
                </a:rPr>
                <a:t>-Seq</a:t>
              </a:r>
            </a:p>
          </p:txBody>
        </p:sp>
        <p:sp>
          <p:nvSpPr>
            <p:cNvPr id="8" name="Rectangle: Rounded Corners 30">
              <a:extLst>
                <a:ext uri="{FF2B5EF4-FFF2-40B4-BE49-F238E27FC236}">
                  <a16:creationId xmlns:a16="http://schemas.microsoft.com/office/drawing/2014/main" id="{85399CEA-1F5F-26A5-E5E4-DF64E4017FF9}"/>
                </a:ext>
              </a:extLst>
            </p:cNvPr>
            <p:cNvSpPr/>
            <p:nvPr/>
          </p:nvSpPr>
          <p:spPr>
            <a:xfrm>
              <a:off x="4897261" y="3695451"/>
              <a:ext cx="1889174" cy="70095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Drug PK/PD and synergy analysis</a:t>
              </a:r>
            </a:p>
          </p:txBody>
        </p:sp>
        <p:sp>
          <p:nvSpPr>
            <p:cNvPr id="9" name="Rectangle: Rounded Corners 31">
              <a:extLst>
                <a:ext uri="{FF2B5EF4-FFF2-40B4-BE49-F238E27FC236}">
                  <a16:creationId xmlns:a16="http://schemas.microsoft.com/office/drawing/2014/main" id="{1F40B63D-9779-02BF-8118-353211EE03F6}"/>
                </a:ext>
              </a:extLst>
            </p:cNvPr>
            <p:cNvSpPr/>
            <p:nvPr/>
          </p:nvSpPr>
          <p:spPr>
            <a:xfrm>
              <a:off x="3057703" y="4311774"/>
              <a:ext cx="2054058" cy="5053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ChIP</a:t>
              </a:r>
              <a:r>
                <a:rPr lang="en-US" dirty="0">
                  <a:solidFill>
                    <a:schemeClr val="tx1"/>
                  </a:solidFill>
                </a:rPr>
                <a:t>-Seq / </a:t>
              </a:r>
              <a:r>
                <a:rPr lang="en-US" dirty="0" err="1">
                  <a:solidFill>
                    <a:schemeClr val="tx1"/>
                  </a:solidFill>
                </a:rPr>
                <a:t>HiC</a:t>
              </a:r>
              <a:r>
                <a:rPr lang="en-US" dirty="0">
                  <a:solidFill>
                    <a:schemeClr val="tx1"/>
                  </a:solidFill>
                </a:rPr>
                <a:t>-Seq</a:t>
              </a:r>
            </a:p>
          </p:txBody>
        </p:sp>
        <p:sp>
          <p:nvSpPr>
            <p:cNvPr id="10" name="Rectangle: Rounded Corners 32">
              <a:extLst>
                <a:ext uri="{FF2B5EF4-FFF2-40B4-BE49-F238E27FC236}">
                  <a16:creationId xmlns:a16="http://schemas.microsoft.com/office/drawing/2014/main" id="{489F8C28-8192-4128-0D78-51C61F39B9DA}"/>
                </a:ext>
              </a:extLst>
            </p:cNvPr>
            <p:cNvSpPr/>
            <p:nvPr/>
          </p:nvSpPr>
          <p:spPr>
            <a:xfrm>
              <a:off x="934089" y="4450889"/>
              <a:ext cx="2145646" cy="4646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Structural modeling</a:t>
              </a:r>
            </a:p>
          </p:txBody>
        </p:sp>
        <p:sp>
          <p:nvSpPr>
            <p:cNvPr id="11" name="Rectangle: Rounded Corners 33">
              <a:extLst>
                <a:ext uri="{FF2B5EF4-FFF2-40B4-BE49-F238E27FC236}">
                  <a16:creationId xmlns:a16="http://schemas.microsoft.com/office/drawing/2014/main" id="{D7CE5E24-3052-55A0-93E8-6F102B1BAE9A}"/>
                </a:ext>
              </a:extLst>
            </p:cNvPr>
            <p:cNvSpPr/>
            <p:nvPr/>
          </p:nvSpPr>
          <p:spPr>
            <a:xfrm>
              <a:off x="4293937" y="5236772"/>
              <a:ext cx="2145646" cy="4646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 processing</a:t>
              </a:r>
            </a:p>
          </p:txBody>
        </p:sp>
        <p:sp>
          <p:nvSpPr>
            <p:cNvPr id="12" name="Rectangle: Rounded Corners 34">
              <a:extLst>
                <a:ext uri="{FF2B5EF4-FFF2-40B4-BE49-F238E27FC236}">
                  <a16:creationId xmlns:a16="http://schemas.microsoft.com/office/drawing/2014/main" id="{FAE23600-8FE1-B59C-34EE-3FD5717C91D4}"/>
                </a:ext>
              </a:extLst>
            </p:cNvPr>
            <p:cNvSpPr/>
            <p:nvPr/>
          </p:nvSpPr>
          <p:spPr>
            <a:xfrm>
              <a:off x="2145520" y="5570631"/>
              <a:ext cx="2145646" cy="4646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Clinical data analysis</a:t>
              </a:r>
            </a:p>
          </p:txBody>
        </p:sp>
        <p:sp>
          <p:nvSpPr>
            <p:cNvPr id="13" name="Rectangle: Rounded Corners 35">
              <a:extLst>
                <a:ext uri="{FF2B5EF4-FFF2-40B4-BE49-F238E27FC236}">
                  <a16:creationId xmlns:a16="http://schemas.microsoft.com/office/drawing/2014/main" id="{38172CF8-B4BC-A525-C17B-CC6AA3B61969}"/>
                </a:ext>
              </a:extLst>
            </p:cNvPr>
            <p:cNvSpPr/>
            <p:nvPr/>
          </p:nvSpPr>
          <p:spPr>
            <a:xfrm>
              <a:off x="5229826" y="4572343"/>
              <a:ext cx="2145646" cy="4646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Population health</a:t>
              </a:r>
            </a:p>
          </p:txBody>
        </p:sp>
        <p:sp>
          <p:nvSpPr>
            <p:cNvPr id="14" name="Rectangle: Rounded Corners 36">
              <a:extLst>
                <a:ext uri="{FF2B5EF4-FFF2-40B4-BE49-F238E27FC236}">
                  <a16:creationId xmlns:a16="http://schemas.microsoft.com/office/drawing/2014/main" id="{F62220A5-7773-0F0E-7F4B-F43BABD77CB8}"/>
                </a:ext>
              </a:extLst>
            </p:cNvPr>
            <p:cNvSpPr/>
            <p:nvPr/>
          </p:nvSpPr>
          <p:spPr>
            <a:xfrm>
              <a:off x="2596910" y="4902913"/>
              <a:ext cx="2145646" cy="4646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Machine learning</a:t>
              </a:r>
            </a:p>
          </p:txBody>
        </p:sp>
        <p:sp>
          <p:nvSpPr>
            <p:cNvPr id="15" name="Rectangle: Rounded Corners 37">
              <a:extLst>
                <a:ext uri="{FF2B5EF4-FFF2-40B4-BE49-F238E27FC236}">
                  <a16:creationId xmlns:a16="http://schemas.microsoft.com/office/drawing/2014/main" id="{CA503AB7-6E93-AA08-4592-9E656A8BF50D}"/>
                </a:ext>
              </a:extLst>
            </p:cNvPr>
            <p:cNvSpPr/>
            <p:nvPr/>
          </p:nvSpPr>
          <p:spPr>
            <a:xfrm>
              <a:off x="953126" y="3769141"/>
              <a:ext cx="2054058" cy="5053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Literature Mining</a:t>
              </a:r>
            </a:p>
          </p:txBody>
        </p:sp>
        <p:sp>
          <p:nvSpPr>
            <p:cNvPr id="16" name="Rectangle: Rounded Corners 38">
              <a:extLst>
                <a:ext uri="{FF2B5EF4-FFF2-40B4-BE49-F238E27FC236}">
                  <a16:creationId xmlns:a16="http://schemas.microsoft.com/office/drawing/2014/main" id="{590C25AC-9135-4B58-6FF5-090C529E2508}"/>
                </a:ext>
              </a:extLst>
            </p:cNvPr>
            <p:cNvSpPr/>
            <p:nvPr/>
          </p:nvSpPr>
          <p:spPr>
            <a:xfrm>
              <a:off x="2950453" y="3572797"/>
              <a:ext cx="2054058" cy="6094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Protein Interaction network analysis</a:t>
              </a:r>
            </a:p>
          </p:txBody>
        </p:sp>
        <p:sp>
          <p:nvSpPr>
            <p:cNvPr id="17" name="Rectangle: Rounded Corners 28">
              <a:extLst>
                <a:ext uri="{FF2B5EF4-FFF2-40B4-BE49-F238E27FC236}">
                  <a16:creationId xmlns:a16="http://schemas.microsoft.com/office/drawing/2014/main" id="{FAB250F3-6539-B95E-7845-3D6D6CC803C1}"/>
                </a:ext>
              </a:extLst>
            </p:cNvPr>
            <p:cNvSpPr/>
            <p:nvPr/>
          </p:nvSpPr>
          <p:spPr>
            <a:xfrm>
              <a:off x="1322676" y="5041824"/>
              <a:ext cx="786964" cy="4646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Etc…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347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1BAC-6958-4F10-99A6-AE28606A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43300" cy="1325563"/>
          </a:xfrm>
        </p:spPr>
        <p:txBody>
          <a:bodyPr>
            <a:normAutofit/>
          </a:bodyPr>
          <a:lstStyle/>
          <a:p>
            <a:r>
              <a:rPr lang="en-US" dirty="0"/>
              <a:t>Why learn R?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7834A4-1B19-4AC5-BEA0-E7D7555B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53013" y="214312"/>
            <a:ext cx="6429375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10F34D-A127-4826-AD88-4372BCBECF3E}"/>
              </a:ext>
            </a:extLst>
          </p:cNvPr>
          <p:cNvSpPr txBox="1"/>
          <p:nvPr/>
        </p:nvSpPr>
        <p:spPr>
          <a:xfrm>
            <a:off x="257175" y="5997356"/>
            <a:ext cx="3857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https://stackoverflow.blog/2017/10/10/impressive-growth-r/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4D7D-A46C-4C0E-BC57-E406FE2B91CE}"/>
              </a:ext>
            </a:extLst>
          </p:cNvPr>
          <p:cNvSpPr txBox="1"/>
          <p:nvPr/>
        </p:nvSpPr>
        <p:spPr>
          <a:xfrm>
            <a:off x="838200" y="26670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Academic research is the largest area of R usage</a:t>
            </a:r>
          </a:p>
        </p:txBody>
      </p:sp>
    </p:spTree>
    <p:extLst>
      <p:ext uri="{BB962C8B-B14F-4D97-AF65-F5344CB8AC3E}">
        <p14:creationId xmlns:p14="http://schemas.microsoft.com/office/powerpoint/2010/main" val="1498111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A84265D-2794-4619-9704-2728161A8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236212"/>
            <a:ext cx="9753600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3721B2-3A1E-4E04-9345-0302C69A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R-based Bioconductor is the leading repository of bioinformatics software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6FDCF4-600C-4271-8FF5-3A54F1AE8AEC}"/>
              </a:ext>
            </a:extLst>
          </p:cNvPr>
          <p:cNvSpPr txBox="1"/>
          <p:nvPr/>
        </p:nvSpPr>
        <p:spPr>
          <a:xfrm>
            <a:off x="104775" y="60109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https://blog.f1000.com/2016/07/14/going-with-the-workflow-an-interview-with-bioconductor/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15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780182" y="2002553"/>
            <a:ext cx="325107" cy="1217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6" name="object 6"/>
          <p:cNvGrpSpPr/>
          <p:nvPr/>
        </p:nvGrpSpPr>
        <p:grpSpPr>
          <a:xfrm>
            <a:off x="2210404" y="2028810"/>
            <a:ext cx="148561" cy="95586"/>
            <a:chOff x="1061751" y="2237327"/>
            <a:chExt cx="163830" cy="105410"/>
          </a:xfrm>
        </p:grpSpPr>
        <p:sp>
          <p:nvSpPr>
            <p:cNvPr id="7" name="object 7"/>
            <p:cNvSpPr/>
            <p:nvPr/>
          </p:nvSpPr>
          <p:spPr>
            <a:xfrm>
              <a:off x="1061751" y="2237327"/>
              <a:ext cx="73247" cy="1053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8" name="object 8"/>
            <p:cNvSpPr/>
            <p:nvPr/>
          </p:nvSpPr>
          <p:spPr>
            <a:xfrm>
              <a:off x="1168908" y="2281427"/>
              <a:ext cx="56515" cy="17145"/>
            </a:xfrm>
            <a:custGeom>
              <a:avLst/>
              <a:gdLst/>
              <a:ahLst/>
              <a:cxnLst/>
              <a:rect l="l" t="t" r="r" b="b"/>
              <a:pathLst>
                <a:path w="56515" h="17144">
                  <a:moveTo>
                    <a:pt x="56387" y="16763"/>
                  </a:moveTo>
                  <a:lnTo>
                    <a:pt x="0" y="16763"/>
                  </a:lnTo>
                  <a:lnTo>
                    <a:pt x="0" y="0"/>
                  </a:lnTo>
                  <a:lnTo>
                    <a:pt x="56387" y="0"/>
                  </a:lnTo>
                  <a:lnTo>
                    <a:pt x="56387" y="16763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474619" y="1997026"/>
            <a:ext cx="6443985" cy="160653"/>
            <a:chOff x="1353121" y="2202275"/>
            <a:chExt cx="7106284" cy="177165"/>
          </a:xfrm>
        </p:grpSpPr>
        <p:sp>
          <p:nvSpPr>
            <p:cNvPr id="10" name="object 10"/>
            <p:cNvSpPr/>
            <p:nvPr/>
          </p:nvSpPr>
          <p:spPr>
            <a:xfrm>
              <a:off x="1353121" y="2209895"/>
              <a:ext cx="356997" cy="132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6024" y="2202275"/>
              <a:ext cx="6743033" cy="1769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954483" y="2245664"/>
            <a:ext cx="1190217" cy="154319"/>
            <a:chOff x="779526" y="2476468"/>
            <a:chExt cx="1312545" cy="170180"/>
          </a:xfrm>
        </p:grpSpPr>
        <p:sp>
          <p:nvSpPr>
            <p:cNvPr id="13" name="object 13"/>
            <p:cNvSpPr/>
            <p:nvPr/>
          </p:nvSpPr>
          <p:spPr>
            <a:xfrm>
              <a:off x="779526" y="2513552"/>
              <a:ext cx="73247" cy="961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4" name="object 14"/>
            <p:cNvSpPr/>
            <p:nvPr/>
          </p:nvSpPr>
          <p:spPr>
            <a:xfrm>
              <a:off x="874109" y="2476881"/>
              <a:ext cx="276129" cy="13277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4524" y="2631948"/>
              <a:ext cx="105410" cy="13970"/>
            </a:xfrm>
            <a:custGeom>
              <a:avLst/>
              <a:gdLst/>
              <a:ahLst/>
              <a:cxnLst/>
              <a:rect l="l" t="t" r="r" b="b"/>
              <a:pathLst>
                <a:path w="105409" h="13969">
                  <a:moveTo>
                    <a:pt x="105155" y="13716"/>
                  </a:moveTo>
                  <a:lnTo>
                    <a:pt x="0" y="13716"/>
                  </a:lnTo>
                  <a:lnTo>
                    <a:pt x="0" y="0"/>
                  </a:lnTo>
                  <a:lnTo>
                    <a:pt x="105155" y="0"/>
                  </a:lnTo>
                  <a:lnTo>
                    <a:pt x="105155" y="13716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6" name="object 16"/>
            <p:cNvSpPr/>
            <p:nvPr/>
          </p:nvSpPr>
          <p:spPr>
            <a:xfrm>
              <a:off x="1253966" y="2476468"/>
              <a:ext cx="268509" cy="1331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5524" y="2631948"/>
              <a:ext cx="105410" cy="13970"/>
            </a:xfrm>
            <a:custGeom>
              <a:avLst/>
              <a:gdLst/>
              <a:ahLst/>
              <a:cxnLst/>
              <a:rect l="l" t="t" r="r" b="b"/>
              <a:pathLst>
                <a:path w="105410" h="13969">
                  <a:moveTo>
                    <a:pt x="105155" y="13716"/>
                  </a:moveTo>
                  <a:lnTo>
                    <a:pt x="0" y="13716"/>
                  </a:lnTo>
                  <a:lnTo>
                    <a:pt x="0" y="0"/>
                  </a:lnTo>
                  <a:lnTo>
                    <a:pt x="105155" y="0"/>
                  </a:lnTo>
                  <a:lnTo>
                    <a:pt x="105155" y="13716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8" name="object 18"/>
            <p:cNvSpPr/>
            <p:nvPr/>
          </p:nvSpPr>
          <p:spPr>
            <a:xfrm>
              <a:off x="1627727" y="2484596"/>
              <a:ext cx="463772" cy="16173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9" name="object 19"/>
          <p:cNvSpPr/>
          <p:nvPr/>
        </p:nvSpPr>
        <p:spPr>
          <a:xfrm>
            <a:off x="3247914" y="2297258"/>
            <a:ext cx="73705" cy="43186"/>
          </a:xfrm>
          <a:custGeom>
            <a:avLst/>
            <a:gdLst/>
            <a:ahLst/>
            <a:cxnLst/>
            <a:rect l="l" t="t" r="r" b="b"/>
            <a:pathLst>
              <a:path w="81280" h="47625">
                <a:moveTo>
                  <a:pt x="80867" y="13716"/>
                </a:moveTo>
                <a:lnTo>
                  <a:pt x="0" y="13716"/>
                </a:lnTo>
                <a:lnTo>
                  <a:pt x="0" y="0"/>
                </a:lnTo>
                <a:lnTo>
                  <a:pt x="80867" y="0"/>
                </a:lnTo>
                <a:lnTo>
                  <a:pt x="80867" y="13716"/>
                </a:lnTo>
                <a:close/>
              </a:path>
              <a:path w="81280" h="47625">
                <a:moveTo>
                  <a:pt x="80867" y="47339"/>
                </a:moveTo>
                <a:lnTo>
                  <a:pt x="0" y="47339"/>
                </a:lnTo>
                <a:lnTo>
                  <a:pt x="0" y="33623"/>
                </a:lnTo>
                <a:lnTo>
                  <a:pt x="80867" y="33623"/>
                </a:lnTo>
                <a:lnTo>
                  <a:pt x="80867" y="47339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20" name="object 20"/>
          <p:cNvGrpSpPr/>
          <p:nvPr/>
        </p:nvGrpSpPr>
        <p:grpSpPr>
          <a:xfrm>
            <a:off x="3426361" y="2239127"/>
            <a:ext cx="485991" cy="162381"/>
            <a:chOff x="2402681" y="2469260"/>
            <a:chExt cx="535940" cy="179070"/>
          </a:xfrm>
        </p:grpSpPr>
        <p:sp>
          <p:nvSpPr>
            <p:cNvPr id="21" name="object 21"/>
            <p:cNvSpPr/>
            <p:nvPr/>
          </p:nvSpPr>
          <p:spPr>
            <a:xfrm>
              <a:off x="2402681" y="2484596"/>
              <a:ext cx="360044" cy="1250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2" name="object 22"/>
            <p:cNvSpPr/>
            <p:nvPr/>
          </p:nvSpPr>
          <p:spPr>
            <a:xfrm>
              <a:off x="2784056" y="2486215"/>
              <a:ext cx="69215" cy="121920"/>
            </a:xfrm>
            <a:custGeom>
              <a:avLst/>
              <a:gdLst/>
              <a:ahLst/>
              <a:cxnLst/>
              <a:rect l="l" t="t" r="r" b="b"/>
              <a:pathLst>
                <a:path w="69214" h="121919">
                  <a:moveTo>
                    <a:pt x="68681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0" y="52070"/>
                  </a:lnTo>
                  <a:lnTo>
                    <a:pt x="0" y="66040"/>
                  </a:lnTo>
                  <a:lnTo>
                    <a:pt x="0" y="107950"/>
                  </a:lnTo>
                  <a:lnTo>
                    <a:pt x="0" y="121920"/>
                  </a:lnTo>
                  <a:lnTo>
                    <a:pt x="68681" y="121920"/>
                  </a:lnTo>
                  <a:lnTo>
                    <a:pt x="68681" y="107950"/>
                  </a:lnTo>
                  <a:lnTo>
                    <a:pt x="16865" y="107950"/>
                  </a:lnTo>
                  <a:lnTo>
                    <a:pt x="16865" y="66040"/>
                  </a:lnTo>
                  <a:lnTo>
                    <a:pt x="67157" y="66040"/>
                  </a:lnTo>
                  <a:lnTo>
                    <a:pt x="67157" y="52070"/>
                  </a:lnTo>
                  <a:lnTo>
                    <a:pt x="16865" y="52070"/>
                  </a:lnTo>
                  <a:lnTo>
                    <a:pt x="16865" y="13970"/>
                  </a:lnTo>
                  <a:lnTo>
                    <a:pt x="68681" y="13970"/>
                  </a:lnTo>
                  <a:lnTo>
                    <a:pt x="68681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3" name="object 23"/>
            <p:cNvSpPr/>
            <p:nvPr/>
          </p:nvSpPr>
          <p:spPr>
            <a:xfrm>
              <a:off x="2884741" y="2469260"/>
              <a:ext cx="53975" cy="179070"/>
            </a:xfrm>
            <a:custGeom>
              <a:avLst/>
              <a:gdLst/>
              <a:ahLst/>
              <a:cxnLst/>
              <a:rect l="l" t="t" r="r" b="b"/>
              <a:pathLst>
                <a:path w="53975" h="179069">
                  <a:moveTo>
                    <a:pt x="9143" y="178593"/>
                  </a:moveTo>
                  <a:lnTo>
                    <a:pt x="0" y="167925"/>
                  </a:lnTo>
                  <a:lnTo>
                    <a:pt x="8627" y="158766"/>
                  </a:lnTo>
                  <a:lnTo>
                    <a:pt x="16085" y="149590"/>
                  </a:lnTo>
                  <a:lnTo>
                    <a:pt x="34385" y="110680"/>
                  </a:lnTo>
                  <a:lnTo>
                    <a:pt x="36671" y="90106"/>
                  </a:lnTo>
                  <a:lnTo>
                    <a:pt x="34383" y="68024"/>
                  </a:lnTo>
                  <a:lnTo>
                    <a:pt x="27515" y="47541"/>
                  </a:lnTo>
                  <a:lnTo>
                    <a:pt x="16057" y="28505"/>
                  </a:lnTo>
                  <a:lnTo>
                    <a:pt x="0" y="10763"/>
                  </a:lnTo>
                  <a:lnTo>
                    <a:pt x="10763" y="0"/>
                  </a:lnTo>
                  <a:lnTo>
                    <a:pt x="29003" y="20297"/>
                  </a:lnTo>
                  <a:lnTo>
                    <a:pt x="42386" y="42005"/>
                  </a:lnTo>
                  <a:lnTo>
                    <a:pt x="50625" y="64856"/>
                  </a:lnTo>
                  <a:lnTo>
                    <a:pt x="53435" y="88582"/>
                  </a:lnTo>
                  <a:lnTo>
                    <a:pt x="53435" y="94678"/>
                  </a:lnTo>
                  <a:lnTo>
                    <a:pt x="50387" y="109918"/>
                  </a:lnTo>
                  <a:lnTo>
                    <a:pt x="48863" y="116014"/>
                  </a:lnTo>
                  <a:lnTo>
                    <a:pt x="47339" y="123634"/>
                  </a:lnTo>
                  <a:lnTo>
                    <a:pt x="21038" y="165830"/>
                  </a:lnTo>
                  <a:lnTo>
                    <a:pt x="15533" y="171997"/>
                  </a:lnTo>
                  <a:lnTo>
                    <a:pt x="9143" y="178593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4" name="object 24"/>
          <p:cNvSpPr/>
          <p:nvPr/>
        </p:nvSpPr>
        <p:spPr>
          <a:xfrm>
            <a:off x="4015683" y="2244656"/>
            <a:ext cx="265596" cy="1217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25" name="object 25"/>
          <p:cNvGrpSpPr/>
          <p:nvPr/>
        </p:nvGrpSpPr>
        <p:grpSpPr>
          <a:xfrm>
            <a:off x="1946190" y="2481318"/>
            <a:ext cx="944918" cy="162381"/>
            <a:chOff x="770381" y="2736342"/>
            <a:chExt cx="1042035" cy="179070"/>
          </a:xfrm>
        </p:grpSpPr>
        <p:sp>
          <p:nvSpPr>
            <p:cNvPr id="26" name="object 26"/>
            <p:cNvSpPr/>
            <p:nvPr/>
          </p:nvSpPr>
          <p:spPr>
            <a:xfrm>
              <a:off x="770381" y="2742438"/>
              <a:ext cx="178498" cy="13277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7" name="object 27"/>
            <p:cNvSpPr/>
            <p:nvPr/>
          </p:nvSpPr>
          <p:spPr>
            <a:xfrm>
              <a:off x="970216" y="2743453"/>
              <a:ext cx="268509" cy="13328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8" name="object 28"/>
            <p:cNvSpPr/>
            <p:nvPr/>
          </p:nvSpPr>
          <p:spPr>
            <a:xfrm>
              <a:off x="1258538" y="2780633"/>
              <a:ext cx="76628" cy="9458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363789" y="2736342"/>
              <a:ext cx="346329" cy="17859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0" name="object 30"/>
            <p:cNvSpPr/>
            <p:nvPr/>
          </p:nvSpPr>
          <p:spPr>
            <a:xfrm>
              <a:off x="1736026" y="2780633"/>
              <a:ext cx="76295" cy="9458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31" name="object 31"/>
          <p:cNvSpPr/>
          <p:nvPr/>
        </p:nvSpPr>
        <p:spPr>
          <a:xfrm>
            <a:off x="3012803" y="2488227"/>
            <a:ext cx="134166" cy="120922"/>
          </a:xfrm>
          <a:custGeom>
            <a:avLst/>
            <a:gdLst/>
            <a:ahLst/>
            <a:cxnLst/>
            <a:rect l="l" t="t" r="r" b="b"/>
            <a:pathLst>
              <a:path w="147955" h="133350">
                <a:moveTo>
                  <a:pt x="22860" y="0"/>
                </a:moveTo>
                <a:lnTo>
                  <a:pt x="3048" y="0"/>
                </a:lnTo>
                <a:lnTo>
                  <a:pt x="6096" y="96202"/>
                </a:lnTo>
                <a:lnTo>
                  <a:pt x="19812" y="96202"/>
                </a:lnTo>
                <a:lnTo>
                  <a:pt x="22860" y="0"/>
                </a:lnTo>
                <a:close/>
              </a:path>
              <a:path w="147955" h="133350">
                <a:moveTo>
                  <a:pt x="25908" y="119062"/>
                </a:moveTo>
                <a:lnTo>
                  <a:pt x="24384" y="117538"/>
                </a:lnTo>
                <a:lnTo>
                  <a:pt x="24384" y="116014"/>
                </a:lnTo>
                <a:lnTo>
                  <a:pt x="22860" y="114490"/>
                </a:lnTo>
                <a:lnTo>
                  <a:pt x="22860" y="112966"/>
                </a:lnTo>
                <a:lnTo>
                  <a:pt x="21336" y="111442"/>
                </a:lnTo>
                <a:lnTo>
                  <a:pt x="19812" y="111442"/>
                </a:lnTo>
                <a:lnTo>
                  <a:pt x="19812" y="109918"/>
                </a:lnTo>
                <a:lnTo>
                  <a:pt x="18288" y="109918"/>
                </a:lnTo>
                <a:lnTo>
                  <a:pt x="16764" y="108394"/>
                </a:lnTo>
                <a:lnTo>
                  <a:pt x="9144" y="108394"/>
                </a:lnTo>
                <a:lnTo>
                  <a:pt x="7620" y="109918"/>
                </a:lnTo>
                <a:lnTo>
                  <a:pt x="6096" y="109918"/>
                </a:lnTo>
                <a:lnTo>
                  <a:pt x="6096" y="111442"/>
                </a:lnTo>
                <a:lnTo>
                  <a:pt x="4572" y="111442"/>
                </a:lnTo>
                <a:lnTo>
                  <a:pt x="1524" y="114490"/>
                </a:lnTo>
                <a:lnTo>
                  <a:pt x="1524" y="117538"/>
                </a:lnTo>
                <a:lnTo>
                  <a:pt x="0" y="119062"/>
                </a:lnTo>
                <a:lnTo>
                  <a:pt x="0" y="122110"/>
                </a:lnTo>
                <a:lnTo>
                  <a:pt x="1524" y="123634"/>
                </a:lnTo>
                <a:lnTo>
                  <a:pt x="1524" y="126682"/>
                </a:lnTo>
                <a:lnTo>
                  <a:pt x="4572" y="129730"/>
                </a:lnTo>
                <a:lnTo>
                  <a:pt x="6096" y="129730"/>
                </a:lnTo>
                <a:lnTo>
                  <a:pt x="6096" y="131254"/>
                </a:lnTo>
                <a:lnTo>
                  <a:pt x="7620" y="131254"/>
                </a:lnTo>
                <a:lnTo>
                  <a:pt x="9144" y="132778"/>
                </a:lnTo>
                <a:lnTo>
                  <a:pt x="16764" y="132778"/>
                </a:lnTo>
                <a:lnTo>
                  <a:pt x="18288" y="131254"/>
                </a:lnTo>
                <a:lnTo>
                  <a:pt x="19812" y="131254"/>
                </a:lnTo>
                <a:lnTo>
                  <a:pt x="19812" y="129730"/>
                </a:lnTo>
                <a:lnTo>
                  <a:pt x="21336" y="129730"/>
                </a:lnTo>
                <a:lnTo>
                  <a:pt x="22860" y="128206"/>
                </a:lnTo>
                <a:lnTo>
                  <a:pt x="22860" y="126682"/>
                </a:lnTo>
                <a:lnTo>
                  <a:pt x="24384" y="125158"/>
                </a:lnTo>
                <a:lnTo>
                  <a:pt x="24384" y="123634"/>
                </a:lnTo>
                <a:lnTo>
                  <a:pt x="25908" y="122110"/>
                </a:lnTo>
                <a:lnTo>
                  <a:pt x="25908" y="119062"/>
                </a:lnTo>
                <a:close/>
              </a:path>
              <a:path w="147955" h="133350">
                <a:moveTo>
                  <a:pt x="147916" y="90106"/>
                </a:moveTo>
                <a:lnTo>
                  <a:pt x="68580" y="90106"/>
                </a:lnTo>
                <a:lnTo>
                  <a:pt x="68580" y="103822"/>
                </a:lnTo>
                <a:lnTo>
                  <a:pt x="147916" y="103822"/>
                </a:lnTo>
                <a:lnTo>
                  <a:pt x="147916" y="90106"/>
                </a:lnTo>
                <a:close/>
              </a:path>
              <a:path w="147955" h="133350">
                <a:moveTo>
                  <a:pt x="147916" y="58013"/>
                </a:moveTo>
                <a:lnTo>
                  <a:pt x="68580" y="58013"/>
                </a:lnTo>
                <a:lnTo>
                  <a:pt x="68580" y="71729"/>
                </a:lnTo>
                <a:lnTo>
                  <a:pt x="147916" y="71729"/>
                </a:lnTo>
                <a:lnTo>
                  <a:pt x="147916" y="58013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32" name="object 32"/>
          <p:cNvGrpSpPr/>
          <p:nvPr/>
        </p:nvGrpSpPr>
        <p:grpSpPr>
          <a:xfrm>
            <a:off x="3249296" y="2481318"/>
            <a:ext cx="403073" cy="162381"/>
            <a:chOff x="2207418" y="2736342"/>
            <a:chExt cx="444500" cy="179070"/>
          </a:xfrm>
        </p:grpSpPr>
        <p:sp>
          <p:nvSpPr>
            <p:cNvPr id="33" name="object 33"/>
            <p:cNvSpPr/>
            <p:nvPr/>
          </p:nvSpPr>
          <p:spPr>
            <a:xfrm>
              <a:off x="2207418" y="2751581"/>
              <a:ext cx="366140" cy="12515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4" name="object 34"/>
            <p:cNvSpPr/>
            <p:nvPr/>
          </p:nvSpPr>
          <p:spPr>
            <a:xfrm>
              <a:off x="2599467" y="2736342"/>
              <a:ext cx="52069" cy="179070"/>
            </a:xfrm>
            <a:custGeom>
              <a:avLst/>
              <a:gdLst/>
              <a:ahLst/>
              <a:cxnLst/>
              <a:rect l="l" t="t" r="r" b="b"/>
              <a:pathLst>
                <a:path w="52069" h="179069">
                  <a:moveTo>
                    <a:pt x="9143" y="178593"/>
                  </a:moveTo>
                  <a:lnTo>
                    <a:pt x="0" y="167925"/>
                  </a:lnTo>
                  <a:lnTo>
                    <a:pt x="8389" y="158726"/>
                  </a:lnTo>
                  <a:lnTo>
                    <a:pt x="15323" y="149554"/>
                  </a:lnTo>
                  <a:lnTo>
                    <a:pt x="32861" y="110668"/>
                  </a:lnTo>
                  <a:lnTo>
                    <a:pt x="35147" y="90011"/>
                  </a:lnTo>
                  <a:lnTo>
                    <a:pt x="32883" y="68626"/>
                  </a:lnTo>
                  <a:lnTo>
                    <a:pt x="26181" y="48089"/>
                  </a:lnTo>
                  <a:lnTo>
                    <a:pt x="15176" y="28677"/>
                  </a:lnTo>
                  <a:lnTo>
                    <a:pt x="0" y="10668"/>
                  </a:lnTo>
                  <a:lnTo>
                    <a:pt x="9143" y="0"/>
                  </a:lnTo>
                  <a:lnTo>
                    <a:pt x="28082" y="20295"/>
                  </a:lnTo>
                  <a:lnTo>
                    <a:pt x="41421" y="41993"/>
                  </a:lnTo>
                  <a:lnTo>
                    <a:pt x="49314" y="64816"/>
                  </a:lnTo>
                  <a:lnTo>
                    <a:pt x="51911" y="88487"/>
                  </a:lnTo>
                  <a:lnTo>
                    <a:pt x="51911" y="102298"/>
                  </a:lnTo>
                  <a:lnTo>
                    <a:pt x="37242" y="142684"/>
                  </a:lnTo>
                  <a:lnTo>
                    <a:pt x="14890" y="172625"/>
                  </a:lnTo>
                  <a:lnTo>
                    <a:pt x="9143" y="178593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35" name="object 35"/>
          <p:cNvSpPr/>
          <p:nvPr/>
        </p:nvSpPr>
        <p:spPr>
          <a:xfrm>
            <a:off x="3756996" y="2486845"/>
            <a:ext cx="264214" cy="12178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36" name="object 36"/>
          <p:cNvGrpSpPr/>
          <p:nvPr/>
        </p:nvGrpSpPr>
        <p:grpSpPr>
          <a:xfrm>
            <a:off x="1954482" y="2723507"/>
            <a:ext cx="997894" cy="162381"/>
            <a:chOff x="779526" y="3003423"/>
            <a:chExt cx="1100455" cy="179070"/>
          </a:xfrm>
        </p:grpSpPr>
        <p:sp>
          <p:nvSpPr>
            <p:cNvPr id="37" name="object 37"/>
            <p:cNvSpPr/>
            <p:nvPr/>
          </p:nvSpPr>
          <p:spPr>
            <a:xfrm>
              <a:off x="779513" y="3010788"/>
              <a:ext cx="551180" cy="133350"/>
            </a:xfrm>
            <a:custGeom>
              <a:avLst/>
              <a:gdLst/>
              <a:ahLst/>
              <a:cxnLst/>
              <a:rect l="l" t="t" r="r" b="b"/>
              <a:pathLst>
                <a:path w="551180" h="133350">
                  <a:moveTo>
                    <a:pt x="73253" y="102552"/>
                  </a:moveTo>
                  <a:lnTo>
                    <a:pt x="71729" y="99504"/>
                  </a:lnTo>
                  <a:lnTo>
                    <a:pt x="71729" y="96367"/>
                  </a:lnTo>
                  <a:lnTo>
                    <a:pt x="70205" y="93319"/>
                  </a:lnTo>
                  <a:lnTo>
                    <a:pt x="64109" y="87223"/>
                  </a:lnTo>
                  <a:lnTo>
                    <a:pt x="61061" y="85699"/>
                  </a:lnTo>
                  <a:lnTo>
                    <a:pt x="56489" y="84175"/>
                  </a:lnTo>
                  <a:lnTo>
                    <a:pt x="53441" y="81127"/>
                  </a:lnTo>
                  <a:lnTo>
                    <a:pt x="48869" y="79603"/>
                  </a:lnTo>
                  <a:lnTo>
                    <a:pt x="42773" y="78079"/>
                  </a:lnTo>
                  <a:lnTo>
                    <a:pt x="33629" y="75031"/>
                  </a:lnTo>
                  <a:lnTo>
                    <a:pt x="30581" y="73507"/>
                  </a:lnTo>
                  <a:lnTo>
                    <a:pt x="27533" y="73507"/>
                  </a:lnTo>
                  <a:lnTo>
                    <a:pt x="24384" y="71983"/>
                  </a:lnTo>
                  <a:lnTo>
                    <a:pt x="19812" y="67411"/>
                  </a:lnTo>
                  <a:lnTo>
                    <a:pt x="19812" y="65887"/>
                  </a:lnTo>
                  <a:lnTo>
                    <a:pt x="18288" y="64363"/>
                  </a:lnTo>
                  <a:lnTo>
                    <a:pt x="18288" y="58267"/>
                  </a:lnTo>
                  <a:lnTo>
                    <a:pt x="19812" y="56743"/>
                  </a:lnTo>
                  <a:lnTo>
                    <a:pt x="19812" y="55219"/>
                  </a:lnTo>
                  <a:lnTo>
                    <a:pt x="21336" y="53695"/>
                  </a:lnTo>
                  <a:lnTo>
                    <a:pt x="22860" y="53695"/>
                  </a:lnTo>
                  <a:lnTo>
                    <a:pt x="24384" y="52171"/>
                  </a:lnTo>
                  <a:lnTo>
                    <a:pt x="27533" y="52171"/>
                  </a:lnTo>
                  <a:lnTo>
                    <a:pt x="30581" y="50647"/>
                  </a:lnTo>
                  <a:lnTo>
                    <a:pt x="56489" y="50647"/>
                  </a:lnTo>
                  <a:lnTo>
                    <a:pt x="61061" y="52171"/>
                  </a:lnTo>
                  <a:lnTo>
                    <a:pt x="67157" y="53695"/>
                  </a:lnTo>
                  <a:lnTo>
                    <a:pt x="67157" y="38455"/>
                  </a:lnTo>
                  <a:lnTo>
                    <a:pt x="61061" y="38455"/>
                  </a:lnTo>
                  <a:lnTo>
                    <a:pt x="56489" y="36931"/>
                  </a:lnTo>
                  <a:lnTo>
                    <a:pt x="25908" y="36931"/>
                  </a:lnTo>
                  <a:lnTo>
                    <a:pt x="21336" y="38455"/>
                  </a:lnTo>
                  <a:lnTo>
                    <a:pt x="16764" y="41503"/>
                  </a:lnTo>
                  <a:lnTo>
                    <a:pt x="12192" y="43027"/>
                  </a:lnTo>
                  <a:lnTo>
                    <a:pt x="4572" y="50647"/>
                  </a:lnTo>
                  <a:lnTo>
                    <a:pt x="3048" y="53695"/>
                  </a:lnTo>
                  <a:lnTo>
                    <a:pt x="3048" y="56743"/>
                  </a:lnTo>
                  <a:lnTo>
                    <a:pt x="1524" y="59791"/>
                  </a:lnTo>
                  <a:lnTo>
                    <a:pt x="1524" y="67411"/>
                  </a:lnTo>
                  <a:lnTo>
                    <a:pt x="6096" y="76555"/>
                  </a:lnTo>
                  <a:lnTo>
                    <a:pt x="12192" y="82651"/>
                  </a:lnTo>
                  <a:lnTo>
                    <a:pt x="15240" y="84175"/>
                  </a:lnTo>
                  <a:lnTo>
                    <a:pt x="19812" y="87223"/>
                  </a:lnTo>
                  <a:lnTo>
                    <a:pt x="22860" y="88747"/>
                  </a:lnTo>
                  <a:lnTo>
                    <a:pt x="27533" y="90271"/>
                  </a:lnTo>
                  <a:lnTo>
                    <a:pt x="30581" y="90271"/>
                  </a:lnTo>
                  <a:lnTo>
                    <a:pt x="36677" y="91795"/>
                  </a:lnTo>
                  <a:lnTo>
                    <a:pt x="41249" y="93319"/>
                  </a:lnTo>
                  <a:lnTo>
                    <a:pt x="50393" y="97980"/>
                  </a:lnTo>
                  <a:lnTo>
                    <a:pt x="53441" y="101028"/>
                  </a:lnTo>
                  <a:lnTo>
                    <a:pt x="54965" y="101028"/>
                  </a:lnTo>
                  <a:lnTo>
                    <a:pt x="54965" y="104076"/>
                  </a:lnTo>
                  <a:lnTo>
                    <a:pt x="56489" y="105600"/>
                  </a:lnTo>
                  <a:lnTo>
                    <a:pt x="56489" y="111696"/>
                  </a:lnTo>
                  <a:lnTo>
                    <a:pt x="53441" y="114744"/>
                  </a:lnTo>
                  <a:lnTo>
                    <a:pt x="50393" y="116268"/>
                  </a:lnTo>
                  <a:lnTo>
                    <a:pt x="45821" y="119316"/>
                  </a:lnTo>
                  <a:lnTo>
                    <a:pt x="22860" y="119316"/>
                  </a:lnTo>
                  <a:lnTo>
                    <a:pt x="16764" y="117792"/>
                  </a:lnTo>
                  <a:lnTo>
                    <a:pt x="12192" y="117792"/>
                  </a:lnTo>
                  <a:lnTo>
                    <a:pt x="0" y="114744"/>
                  </a:lnTo>
                  <a:lnTo>
                    <a:pt x="0" y="129984"/>
                  </a:lnTo>
                  <a:lnTo>
                    <a:pt x="6096" y="131508"/>
                  </a:lnTo>
                  <a:lnTo>
                    <a:pt x="10668" y="131508"/>
                  </a:lnTo>
                  <a:lnTo>
                    <a:pt x="16764" y="133032"/>
                  </a:lnTo>
                  <a:lnTo>
                    <a:pt x="42773" y="133032"/>
                  </a:lnTo>
                  <a:lnTo>
                    <a:pt x="45821" y="131508"/>
                  </a:lnTo>
                  <a:lnTo>
                    <a:pt x="48869" y="131508"/>
                  </a:lnTo>
                  <a:lnTo>
                    <a:pt x="51917" y="129984"/>
                  </a:lnTo>
                  <a:lnTo>
                    <a:pt x="54965" y="129984"/>
                  </a:lnTo>
                  <a:lnTo>
                    <a:pt x="56489" y="128460"/>
                  </a:lnTo>
                  <a:lnTo>
                    <a:pt x="62585" y="125412"/>
                  </a:lnTo>
                  <a:lnTo>
                    <a:pt x="70205" y="117792"/>
                  </a:lnTo>
                  <a:lnTo>
                    <a:pt x="70205" y="114744"/>
                  </a:lnTo>
                  <a:lnTo>
                    <a:pt x="73253" y="108648"/>
                  </a:lnTo>
                  <a:lnTo>
                    <a:pt x="73253" y="105600"/>
                  </a:lnTo>
                  <a:lnTo>
                    <a:pt x="73253" y="102552"/>
                  </a:lnTo>
                  <a:close/>
                </a:path>
                <a:path w="551180" h="133350">
                  <a:moveTo>
                    <a:pt x="172415" y="67411"/>
                  </a:moveTo>
                  <a:lnTo>
                    <a:pt x="170891" y="61315"/>
                  </a:lnTo>
                  <a:lnTo>
                    <a:pt x="167843" y="56743"/>
                  </a:lnTo>
                  <a:lnTo>
                    <a:pt x="166319" y="52171"/>
                  </a:lnTo>
                  <a:lnTo>
                    <a:pt x="163271" y="49123"/>
                  </a:lnTo>
                  <a:lnTo>
                    <a:pt x="158699" y="44551"/>
                  </a:lnTo>
                  <a:lnTo>
                    <a:pt x="155651" y="42519"/>
                  </a:lnTo>
                  <a:lnTo>
                    <a:pt x="155651" y="68935"/>
                  </a:lnTo>
                  <a:lnTo>
                    <a:pt x="155651" y="78079"/>
                  </a:lnTo>
                  <a:lnTo>
                    <a:pt x="106781" y="78079"/>
                  </a:lnTo>
                  <a:lnTo>
                    <a:pt x="106781" y="73507"/>
                  </a:lnTo>
                  <a:lnTo>
                    <a:pt x="108305" y="68935"/>
                  </a:lnTo>
                  <a:lnTo>
                    <a:pt x="109829" y="65887"/>
                  </a:lnTo>
                  <a:lnTo>
                    <a:pt x="109829" y="62839"/>
                  </a:lnTo>
                  <a:lnTo>
                    <a:pt x="112877" y="59791"/>
                  </a:lnTo>
                  <a:lnTo>
                    <a:pt x="114401" y="56743"/>
                  </a:lnTo>
                  <a:lnTo>
                    <a:pt x="118973" y="52171"/>
                  </a:lnTo>
                  <a:lnTo>
                    <a:pt x="122021" y="50647"/>
                  </a:lnTo>
                  <a:lnTo>
                    <a:pt x="125171" y="50647"/>
                  </a:lnTo>
                  <a:lnTo>
                    <a:pt x="128219" y="49123"/>
                  </a:lnTo>
                  <a:lnTo>
                    <a:pt x="135839" y="49123"/>
                  </a:lnTo>
                  <a:lnTo>
                    <a:pt x="141935" y="52171"/>
                  </a:lnTo>
                  <a:lnTo>
                    <a:pt x="144983" y="52171"/>
                  </a:lnTo>
                  <a:lnTo>
                    <a:pt x="152603" y="59791"/>
                  </a:lnTo>
                  <a:lnTo>
                    <a:pt x="154127" y="62839"/>
                  </a:lnTo>
                  <a:lnTo>
                    <a:pt x="154127" y="65887"/>
                  </a:lnTo>
                  <a:lnTo>
                    <a:pt x="155651" y="68935"/>
                  </a:lnTo>
                  <a:lnTo>
                    <a:pt x="155651" y="42519"/>
                  </a:lnTo>
                  <a:lnTo>
                    <a:pt x="154127" y="41503"/>
                  </a:lnTo>
                  <a:lnTo>
                    <a:pt x="149555" y="39979"/>
                  </a:lnTo>
                  <a:lnTo>
                    <a:pt x="144983" y="36931"/>
                  </a:lnTo>
                  <a:lnTo>
                    <a:pt x="125171" y="36931"/>
                  </a:lnTo>
                  <a:lnTo>
                    <a:pt x="118973" y="38455"/>
                  </a:lnTo>
                  <a:lnTo>
                    <a:pt x="90017" y="78079"/>
                  </a:lnTo>
                  <a:lnTo>
                    <a:pt x="90017" y="99517"/>
                  </a:lnTo>
                  <a:lnTo>
                    <a:pt x="93065" y="105613"/>
                  </a:lnTo>
                  <a:lnTo>
                    <a:pt x="94589" y="111709"/>
                  </a:lnTo>
                  <a:lnTo>
                    <a:pt x="128219" y="133045"/>
                  </a:lnTo>
                  <a:lnTo>
                    <a:pt x="148031" y="133045"/>
                  </a:lnTo>
                  <a:lnTo>
                    <a:pt x="152603" y="131521"/>
                  </a:lnTo>
                  <a:lnTo>
                    <a:pt x="158699" y="131521"/>
                  </a:lnTo>
                  <a:lnTo>
                    <a:pt x="167843" y="128473"/>
                  </a:lnTo>
                  <a:lnTo>
                    <a:pt x="167843" y="119329"/>
                  </a:lnTo>
                  <a:lnTo>
                    <a:pt x="167843" y="116281"/>
                  </a:lnTo>
                  <a:lnTo>
                    <a:pt x="163271" y="116281"/>
                  </a:lnTo>
                  <a:lnTo>
                    <a:pt x="161747" y="117805"/>
                  </a:lnTo>
                  <a:lnTo>
                    <a:pt x="157175" y="117805"/>
                  </a:lnTo>
                  <a:lnTo>
                    <a:pt x="154127" y="119329"/>
                  </a:lnTo>
                  <a:lnTo>
                    <a:pt x="128219" y="119329"/>
                  </a:lnTo>
                  <a:lnTo>
                    <a:pt x="120497" y="117805"/>
                  </a:lnTo>
                  <a:lnTo>
                    <a:pt x="109829" y="107137"/>
                  </a:lnTo>
                  <a:lnTo>
                    <a:pt x="106781" y="99517"/>
                  </a:lnTo>
                  <a:lnTo>
                    <a:pt x="106781" y="90271"/>
                  </a:lnTo>
                  <a:lnTo>
                    <a:pt x="172415" y="90271"/>
                  </a:lnTo>
                  <a:lnTo>
                    <a:pt x="172415" y="78079"/>
                  </a:lnTo>
                  <a:lnTo>
                    <a:pt x="172415" y="67411"/>
                  </a:lnTo>
                  <a:close/>
                </a:path>
                <a:path w="551180" h="133350">
                  <a:moveTo>
                    <a:pt x="265468" y="118110"/>
                  </a:moveTo>
                  <a:lnTo>
                    <a:pt x="238036" y="118110"/>
                  </a:lnTo>
                  <a:lnTo>
                    <a:pt x="238036" y="13970"/>
                  </a:lnTo>
                  <a:lnTo>
                    <a:pt x="238036" y="0"/>
                  </a:lnTo>
                  <a:lnTo>
                    <a:pt x="193751" y="0"/>
                  </a:lnTo>
                  <a:lnTo>
                    <a:pt x="193751" y="13970"/>
                  </a:lnTo>
                  <a:lnTo>
                    <a:pt x="221272" y="13970"/>
                  </a:lnTo>
                  <a:lnTo>
                    <a:pt x="221272" y="118110"/>
                  </a:lnTo>
                  <a:lnTo>
                    <a:pt x="190703" y="118110"/>
                  </a:lnTo>
                  <a:lnTo>
                    <a:pt x="190703" y="132080"/>
                  </a:lnTo>
                  <a:lnTo>
                    <a:pt x="265468" y="132080"/>
                  </a:lnTo>
                  <a:lnTo>
                    <a:pt x="265468" y="118110"/>
                  </a:lnTo>
                  <a:close/>
                </a:path>
                <a:path w="551180" h="133350">
                  <a:moveTo>
                    <a:pt x="363093" y="67411"/>
                  </a:moveTo>
                  <a:lnTo>
                    <a:pt x="361569" y="61315"/>
                  </a:lnTo>
                  <a:lnTo>
                    <a:pt x="358521" y="56743"/>
                  </a:lnTo>
                  <a:lnTo>
                    <a:pt x="356997" y="52171"/>
                  </a:lnTo>
                  <a:lnTo>
                    <a:pt x="353949" y="49123"/>
                  </a:lnTo>
                  <a:lnTo>
                    <a:pt x="349377" y="44551"/>
                  </a:lnTo>
                  <a:lnTo>
                    <a:pt x="346329" y="42519"/>
                  </a:lnTo>
                  <a:lnTo>
                    <a:pt x="346329" y="68935"/>
                  </a:lnTo>
                  <a:lnTo>
                    <a:pt x="346329" y="78079"/>
                  </a:lnTo>
                  <a:lnTo>
                    <a:pt x="297472" y="78079"/>
                  </a:lnTo>
                  <a:lnTo>
                    <a:pt x="297472" y="73507"/>
                  </a:lnTo>
                  <a:lnTo>
                    <a:pt x="298996" y="68935"/>
                  </a:lnTo>
                  <a:lnTo>
                    <a:pt x="300520" y="65887"/>
                  </a:lnTo>
                  <a:lnTo>
                    <a:pt x="300520" y="62839"/>
                  </a:lnTo>
                  <a:lnTo>
                    <a:pt x="303568" y="59791"/>
                  </a:lnTo>
                  <a:lnTo>
                    <a:pt x="305092" y="56743"/>
                  </a:lnTo>
                  <a:lnTo>
                    <a:pt x="309664" y="52171"/>
                  </a:lnTo>
                  <a:lnTo>
                    <a:pt x="312801" y="50647"/>
                  </a:lnTo>
                  <a:lnTo>
                    <a:pt x="315849" y="50647"/>
                  </a:lnTo>
                  <a:lnTo>
                    <a:pt x="318897" y="49123"/>
                  </a:lnTo>
                  <a:lnTo>
                    <a:pt x="326517" y="49123"/>
                  </a:lnTo>
                  <a:lnTo>
                    <a:pt x="332613" y="52171"/>
                  </a:lnTo>
                  <a:lnTo>
                    <a:pt x="335661" y="52171"/>
                  </a:lnTo>
                  <a:lnTo>
                    <a:pt x="343281" y="59791"/>
                  </a:lnTo>
                  <a:lnTo>
                    <a:pt x="344805" y="62839"/>
                  </a:lnTo>
                  <a:lnTo>
                    <a:pt x="344805" y="65887"/>
                  </a:lnTo>
                  <a:lnTo>
                    <a:pt x="346329" y="68935"/>
                  </a:lnTo>
                  <a:lnTo>
                    <a:pt x="346329" y="42519"/>
                  </a:lnTo>
                  <a:lnTo>
                    <a:pt x="344805" y="41503"/>
                  </a:lnTo>
                  <a:lnTo>
                    <a:pt x="340233" y="39979"/>
                  </a:lnTo>
                  <a:lnTo>
                    <a:pt x="335661" y="36931"/>
                  </a:lnTo>
                  <a:lnTo>
                    <a:pt x="315849" y="36931"/>
                  </a:lnTo>
                  <a:lnTo>
                    <a:pt x="309664" y="38455"/>
                  </a:lnTo>
                  <a:lnTo>
                    <a:pt x="280708" y="78079"/>
                  </a:lnTo>
                  <a:lnTo>
                    <a:pt x="280708" y="93319"/>
                  </a:lnTo>
                  <a:lnTo>
                    <a:pt x="300520" y="128473"/>
                  </a:lnTo>
                  <a:lnTo>
                    <a:pt x="318897" y="133045"/>
                  </a:lnTo>
                  <a:lnTo>
                    <a:pt x="338709" y="133045"/>
                  </a:lnTo>
                  <a:lnTo>
                    <a:pt x="343281" y="131521"/>
                  </a:lnTo>
                  <a:lnTo>
                    <a:pt x="349377" y="131521"/>
                  </a:lnTo>
                  <a:lnTo>
                    <a:pt x="358521" y="128473"/>
                  </a:lnTo>
                  <a:lnTo>
                    <a:pt x="358521" y="119329"/>
                  </a:lnTo>
                  <a:lnTo>
                    <a:pt x="358521" y="116281"/>
                  </a:lnTo>
                  <a:lnTo>
                    <a:pt x="353949" y="116281"/>
                  </a:lnTo>
                  <a:lnTo>
                    <a:pt x="352425" y="117805"/>
                  </a:lnTo>
                  <a:lnTo>
                    <a:pt x="347853" y="117805"/>
                  </a:lnTo>
                  <a:lnTo>
                    <a:pt x="344805" y="119329"/>
                  </a:lnTo>
                  <a:lnTo>
                    <a:pt x="318897" y="119329"/>
                  </a:lnTo>
                  <a:lnTo>
                    <a:pt x="311188" y="117805"/>
                  </a:lnTo>
                  <a:lnTo>
                    <a:pt x="300520" y="107137"/>
                  </a:lnTo>
                  <a:lnTo>
                    <a:pt x="297472" y="99517"/>
                  </a:lnTo>
                  <a:lnTo>
                    <a:pt x="297472" y="90271"/>
                  </a:lnTo>
                  <a:lnTo>
                    <a:pt x="363093" y="90271"/>
                  </a:lnTo>
                  <a:lnTo>
                    <a:pt x="363093" y="78079"/>
                  </a:lnTo>
                  <a:lnTo>
                    <a:pt x="363093" y="67411"/>
                  </a:lnTo>
                  <a:close/>
                </a:path>
                <a:path w="551180" h="133350">
                  <a:moveTo>
                    <a:pt x="453110" y="41503"/>
                  </a:moveTo>
                  <a:lnTo>
                    <a:pt x="448538" y="39979"/>
                  </a:lnTo>
                  <a:lnTo>
                    <a:pt x="445490" y="38455"/>
                  </a:lnTo>
                  <a:lnTo>
                    <a:pt x="440918" y="38455"/>
                  </a:lnTo>
                  <a:lnTo>
                    <a:pt x="436346" y="36931"/>
                  </a:lnTo>
                  <a:lnTo>
                    <a:pt x="419582" y="36931"/>
                  </a:lnTo>
                  <a:lnTo>
                    <a:pt x="407390" y="39979"/>
                  </a:lnTo>
                  <a:lnTo>
                    <a:pt x="402729" y="43027"/>
                  </a:lnTo>
                  <a:lnTo>
                    <a:pt x="396633" y="46075"/>
                  </a:lnTo>
                  <a:lnTo>
                    <a:pt x="393585" y="50647"/>
                  </a:lnTo>
                  <a:lnTo>
                    <a:pt x="389013" y="53695"/>
                  </a:lnTo>
                  <a:lnTo>
                    <a:pt x="382917" y="65887"/>
                  </a:lnTo>
                  <a:lnTo>
                    <a:pt x="379869" y="78079"/>
                  </a:lnTo>
                  <a:lnTo>
                    <a:pt x="379869" y="85699"/>
                  </a:lnTo>
                  <a:lnTo>
                    <a:pt x="398386" y="125971"/>
                  </a:lnTo>
                  <a:lnTo>
                    <a:pt x="425678" y="133032"/>
                  </a:lnTo>
                  <a:lnTo>
                    <a:pt x="434822" y="133032"/>
                  </a:lnTo>
                  <a:lnTo>
                    <a:pt x="439394" y="131508"/>
                  </a:lnTo>
                  <a:lnTo>
                    <a:pt x="443966" y="131508"/>
                  </a:lnTo>
                  <a:lnTo>
                    <a:pt x="453110" y="128460"/>
                  </a:lnTo>
                  <a:lnTo>
                    <a:pt x="453110" y="113220"/>
                  </a:lnTo>
                  <a:lnTo>
                    <a:pt x="448538" y="114744"/>
                  </a:lnTo>
                  <a:lnTo>
                    <a:pt x="445490" y="116268"/>
                  </a:lnTo>
                  <a:lnTo>
                    <a:pt x="436346" y="119316"/>
                  </a:lnTo>
                  <a:lnTo>
                    <a:pt x="418058" y="119316"/>
                  </a:lnTo>
                  <a:lnTo>
                    <a:pt x="410438" y="116268"/>
                  </a:lnTo>
                  <a:lnTo>
                    <a:pt x="396633" y="85699"/>
                  </a:lnTo>
                  <a:lnTo>
                    <a:pt x="396633" y="79603"/>
                  </a:lnTo>
                  <a:lnTo>
                    <a:pt x="401205" y="65887"/>
                  </a:lnTo>
                  <a:lnTo>
                    <a:pt x="402729" y="62839"/>
                  </a:lnTo>
                  <a:lnTo>
                    <a:pt x="408914" y="56743"/>
                  </a:lnTo>
                  <a:lnTo>
                    <a:pt x="411962" y="55219"/>
                  </a:lnTo>
                  <a:lnTo>
                    <a:pt x="415010" y="52171"/>
                  </a:lnTo>
                  <a:lnTo>
                    <a:pt x="419582" y="50647"/>
                  </a:lnTo>
                  <a:lnTo>
                    <a:pt x="436346" y="50647"/>
                  </a:lnTo>
                  <a:lnTo>
                    <a:pt x="440918" y="52171"/>
                  </a:lnTo>
                  <a:lnTo>
                    <a:pt x="443966" y="53695"/>
                  </a:lnTo>
                  <a:lnTo>
                    <a:pt x="453110" y="56743"/>
                  </a:lnTo>
                  <a:lnTo>
                    <a:pt x="453110" y="41503"/>
                  </a:lnTo>
                  <a:close/>
                </a:path>
                <a:path w="551180" h="133350">
                  <a:moveTo>
                    <a:pt x="550748" y="38455"/>
                  </a:moveTo>
                  <a:lnTo>
                    <a:pt x="508076" y="38455"/>
                  </a:lnTo>
                  <a:lnTo>
                    <a:pt x="508076" y="7874"/>
                  </a:lnTo>
                  <a:lnTo>
                    <a:pt x="492734" y="12446"/>
                  </a:lnTo>
                  <a:lnTo>
                    <a:pt x="492734" y="38455"/>
                  </a:lnTo>
                  <a:lnTo>
                    <a:pt x="466826" y="38455"/>
                  </a:lnTo>
                  <a:lnTo>
                    <a:pt x="466826" y="52171"/>
                  </a:lnTo>
                  <a:lnTo>
                    <a:pt x="492734" y="52171"/>
                  </a:lnTo>
                  <a:lnTo>
                    <a:pt x="492734" y="101028"/>
                  </a:lnTo>
                  <a:lnTo>
                    <a:pt x="493280" y="108483"/>
                  </a:lnTo>
                  <a:lnTo>
                    <a:pt x="527888" y="133032"/>
                  </a:lnTo>
                  <a:lnTo>
                    <a:pt x="540080" y="133032"/>
                  </a:lnTo>
                  <a:lnTo>
                    <a:pt x="543128" y="131508"/>
                  </a:lnTo>
                  <a:lnTo>
                    <a:pt x="547700" y="131508"/>
                  </a:lnTo>
                  <a:lnTo>
                    <a:pt x="550748" y="129984"/>
                  </a:lnTo>
                  <a:lnTo>
                    <a:pt x="550748" y="116268"/>
                  </a:lnTo>
                  <a:lnTo>
                    <a:pt x="546176" y="117792"/>
                  </a:lnTo>
                  <a:lnTo>
                    <a:pt x="540080" y="117792"/>
                  </a:lnTo>
                  <a:lnTo>
                    <a:pt x="535508" y="119316"/>
                  </a:lnTo>
                  <a:lnTo>
                    <a:pt x="523316" y="119316"/>
                  </a:lnTo>
                  <a:lnTo>
                    <a:pt x="517220" y="117792"/>
                  </a:lnTo>
                  <a:lnTo>
                    <a:pt x="514172" y="114744"/>
                  </a:lnTo>
                  <a:lnTo>
                    <a:pt x="508076" y="105600"/>
                  </a:lnTo>
                  <a:lnTo>
                    <a:pt x="508076" y="52171"/>
                  </a:lnTo>
                  <a:lnTo>
                    <a:pt x="550748" y="52171"/>
                  </a:lnTo>
                  <a:lnTo>
                    <a:pt x="550748" y="38455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8" name="object 38"/>
            <p:cNvSpPr/>
            <p:nvPr/>
          </p:nvSpPr>
          <p:spPr>
            <a:xfrm>
              <a:off x="1363789" y="3003423"/>
              <a:ext cx="346329" cy="17859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9" name="object 39"/>
            <p:cNvSpPr/>
            <p:nvPr/>
          </p:nvSpPr>
          <p:spPr>
            <a:xfrm>
              <a:off x="1736026" y="3047714"/>
              <a:ext cx="76295" cy="9458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0" name="object 40"/>
            <p:cNvSpPr/>
            <p:nvPr/>
          </p:nvSpPr>
          <p:spPr>
            <a:xfrm>
              <a:off x="1833657" y="3111817"/>
              <a:ext cx="46355" cy="62865"/>
            </a:xfrm>
            <a:custGeom>
              <a:avLst/>
              <a:gdLst/>
              <a:ahLst/>
              <a:cxnLst/>
              <a:rect l="l" t="t" r="r" b="b"/>
              <a:pathLst>
                <a:path w="46355" h="62864">
                  <a:moveTo>
                    <a:pt x="7620" y="62483"/>
                  </a:moveTo>
                  <a:lnTo>
                    <a:pt x="0" y="62483"/>
                  </a:lnTo>
                  <a:lnTo>
                    <a:pt x="0" y="50291"/>
                  </a:lnTo>
                  <a:lnTo>
                    <a:pt x="3048" y="50291"/>
                  </a:lnTo>
                  <a:lnTo>
                    <a:pt x="6096" y="48767"/>
                  </a:lnTo>
                  <a:lnTo>
                    <a:pt x="12192" y="48767"/>
                  </a:lnTo>
                  <a:lnTo>
                    <a:pt x="18383" y="45719"/>
                  </a:lnTo>
                  <a:lnTo>
                    <a:pt x="22955" y="41147"/>
                  </a:lnTo>
                  <a:lnTo>
                    <a:pt x="24479" y="38099"/>
                  </a:lnTo>
                  <a:lnTo>
                    <a:pt x="24479" y="27431"/>
                  </a:lnTo>
                  <a:lnTo>
                    <a:pt x="21431" y="24383"/>
                  </a:lnTo>
                  <a:lnTo>
                    <a:pt x="21431" y="22859"/>
                  </a:lnTo>
                  <a:lnTo>
                    <a:pt x="18383" y="19811"/>
                  </a:lnTo>
                  <a:lnTo>
                    <a:pt x="18383" y="18287"/>
                  </a:lnTo>
                  <a:lnTo>
                    <a:pt x="16764" y="16763"/>
                  </a:lnTo>
                  <a:lnTo>
                    <a:pt x="16764" y="9143"/>
                  </a:lnTo>
                  <a:lnTo>
                    <a:pt x="18383" y="7619"/>
                  </a:lnTo>
                  <a:lnTo>
                    <a:pt x="18383" y="6095"/>
                  </a:lnTo>
                  <a:lnTo>
                    <a:pt x="19907" y="4571"/>
                  </a:lnTo>
                  <a:lnTo>
                    <a:pt x="19907" y="3047"/>
                  </a:lnTo>
                  <a:lnTo>
                    <a:pt x="21431" y="3047"/>
                  </a:lnTo>
                  <a:lnTo>
                    <a:pt x="22955" y="1523"/>
                  </a:lnTo>
                  <a:lnTo>
                    <a:pt x="24479" y="1523"/>
                  </a:lnTo>
                  <a:lnTo>
                    <a:pt x="27527" y="0"/>
                  </a:lnTo>
                  <a:lnTo>
                    <a:pt x="30575" y="0"/>
                  </a:lnTo>
                  <a:lnTo>
                    <a:pt x="33623" y="1523"/>
                  </a:lnTo>
                  <a:lnTo>
                    <a:pt x="35147" y="1523"/>
                  </a:lnTo>
                  <a:lnTo>
                    <a:pt x="36671" y="3047"/>
                  </a:lnTo>
                  <a:lnTo>
                    <a:pt x="39719" y="4571"/>
                  </a:lnTo>
                  <a:lnTo>
                    <a:pt x="42767" y="7619"/>
                  </a:lnTo>
                  <a:lnTo>
                    <a:pt x="42767" y="10667"/>
                  </a:lnTo>
                  <a:lnTo>
                    <a:pt x="44291" y="13715"/>
                  </a:lnTo>
                  <a:lnTo>
                    <a:pt x="45815" y="15239"/>
                  </a:lnTo>
                  <a:lnTo>
                    <a:pt x="45815" y="27431"/>
                  </a:lnTo>
                  <a:lnTo>
                    <a:pt x="44291" y="33527"/>
                  </a:lnTo>
                  <a:lnTo>
                    <a:pt x="41243" y="42671"/>
                  </a:lnTo>
                  <a:lnTo>
                    <a:pt x="38195" y="47243"/>
                  </a:lnTo>
                  <a:lnTo>
                    <a:pt x="33623" y="50291"/>
                  </a:lnTo>
                  <a:lnTo>
                    <a:pt x="30575" y="53339"/>
                  </a:lnTo>
                  <a:lnTo>
                    <a:pt x="26003" y="56387"/>
                  </a:lnTo>
                  <a:lnTo>
                    <a:pt x="19907" y="59435"/>
                  </a:lnTo>
                  <a:lnTo>
                    <a:pt x="15240" y="60959"/>
                  </a:lnTo>
                  <a:lnTo>
                    <a:pt x="7620" y="62483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3073614" y="2723507"/>
            <a:ext cx="1357205" cy="162381"/>
            <a:chOff x="2013680" y="3003423"/>
            <a:chExt cx="1496695" cy="179070"/>
          </a:xfrm>
        </p:grpSpPr>
        <p:sp>
          <p:nvSpPr>
            <p:cNvPr id="42" name="object 42"/>
            <p:cNvSpPr/>
            <p:nvPr/>
          </p:nvSpPr>
          <p:spPr>
            <a:xfrm>
              <a:off x="2013680" y="3011042"/>
              <a:ext cx="178498" cy="13277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3" name="object 43"/>
            <p:cNvSpPr/>
            <p:nvPr/>
          </p:nvSpPr>
          <p:spPr>
            <a:xfrm>
              <a:off x="2193036" y="3166872"/>
              <a:ext cx="106680" cy="13970"/>
            </a:xfrm>
            <a:custGeom>
              <a:avLst/>
              <a:gdLst/>
              <a:ahLst/>
              <a:cxnLst/>
              <a:rect l="l" t="t" r="r" b="b"/>
              <a:pathLst>
                <a:path w="106680" h="13969">
                  <a:moveTo>
                    <a:pt x="106679" y="13716"/>
                  </a:moveTo>
                  <a:lnTo>
                    <a:pt x="0" y="13716"/>
                  </a:lnTo>
                  <a:lnTo>
                    <a:pt x="0" y="0"/>
                  </a:lnTo>
                  <a:lnTo>
                    <a:pt x="106679" y="0"/>
                  </a:lnTo>
                  <a:lnTo>
                    <a:pt x="106679" y="13716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4" name="object 44"/>
            <p:cNvSpPr/>
            <p:nvPr/>
          </p:nvSpPr>
          <p:spPr>
            <a:xfrm>
              <a:off x="2297429" y="3009519"/>
              <a:ext cx="184594" cy="13430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5" name="object 45"/>
            <p:cNvSpPr/>
            <p:nvPr/>
          </p:nvSpPr>
          <p:spPr>
            <a:xfrm>
              <a:off x="2479548" y="3166872"/>
              <a:ext cx="105410" cy="13970"/>
            </a:xfrm>
            <a:custGeom>
              <a:avLst/>
              <a:gdLst/>
              <a:ahLst/>
              <a:cxnLst/>
              <a:rect l="l" t="t" r="r" b="b"/>
              <a:pathLst>
                <a:path w="105410" h="13969">
                  <a:moveTo>
                    <a:pt x="105155" y="13716"/>
                  </a:moveTo>
                  <a:lnTo>
                    <a:pt x="0" y="13716"/>
                  </a:lnTo>
                  <a:lnTo>
                    <a:pt x="0" y="0"/>
                  </a:lnTo>
                  <a:lnTo>
                    <a:pt x="105155" y="0"/>
                  </a:lnTo>
                  <a:lnTo>
                    <a:pt x="105155" y="13716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6" name="object 46"/>
            <p:cNvSpPr/>
            <p:nvPr/>
          </p:nvSpPr>
          <p:spPr>
            <a:xfrm>
              <a:off x="2584227" y="3011043"/>
              <a:ext cx="366140" cy="13277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7" name="object 47"/>
            <p:cNvSpPr/>
            <p:nvPr/>
          </p:nvSpPr>
          <p:spPr>
            <a:xfrm>
              <a:off x="2971704" y="3010788"/>
              <a:ext cx="360045" cy="13303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8" name="object 48"/>
            <p:cNvSpPr/>
            <p:nvPr/>
          </p:nvSpPr>
          <p:spPr>
            <a:xfrm>
              <a:off x="3354609" y="3047714"/>
              <a:ext cx="71723" cy="9610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9" name="object 49"/>
            <p:cNvSpPr/>
            <p:nvPr/>
          </p:nvSpPr>
          <p:spPr>
            <a:xfrm>
              <a:off x="3456812" y="3003423"/>
              <a:ext cx="53975" cy="179070"/>
            </a:xfrm>
            <a:custGeom>
              <a:avLst/>
              <a:gdLst/>
              <a:ahLst/>
              <a:cxnLst/>
              <a:rect l="l" t="t" r="r" b="b"/>
              <a:pathLst>
                <a:path w="53975" h="179069">
                  <a:moveTo>
                    <a:pt x="10763" y="178593"/>
                  </a:moveTo>
                  <a:lnTo>
                    <a:pt x="0" y="167830"/>
                  </a:lnTo>
                  <a:lnTo>
                    <a:pt x="8627" y="159329"/>
                  </a:lnTo>
                  <a:lnTo>
                    <a:pt x="16085" y="150114"/>
                  </a:lnTo>
                  <a:lnTo>
                    <a:pt x="34385" y="110632"/>
                  </a:lnTo>
                  <a:lnTo>
                    <a:pt x="36671" y="90011"/>
                  </a:lnTo>
                  <a:lnTo>
                    <a:pt x="34383" y="68612"/>
                  </a:lnTo>
                  <a:lnTo>
                    <a:pt x="27515" y="48053"/>
                  </a:lnTo>
                  <a:lnTo>
                    <a:pt x="16057" y="28637"/>
                  </a:lnTo>
                  <a:lnTo>
                    <a:pt x="0" y="10668"/>
                  </a:lnTo>
                  <a:lnTo>
                    <a:pt x="10763" y="0"/>
                  </a:lnTo>
                  <a:lnTo>
                    <a:pt x="29003" y="20898"/>
                  </a:lnTo>
                  <a:lnTo>
                    <a:pt x="42386" y="42529"/>
                  </a:lnTo>
                  <a:lnTo>
                    <a:pt x="50625" y="65017"/>
                  </a:lnTo>
                  <a:lnTo>
                    <a:pt x="53435" y="88487"/>
                  </a:lnTo>
                  <a:lnTo>
                    <a:pt x="53435" y="96107"/>
                  </a:lnTo>
                  <a:lnTo>
                    <a:pt x="51911" y="102203"/>
                  </a:lnTo>
                  <a:lnTo>
                    <a:pt x="51911" y="109918"/>
                  </a:lnTo>
                  <a:lnTo>
                    <a:pt x="50387" y="117538"/>
                  </a:lnTo>
                  <a:lnTo>
                    <a:pt x="47339" y="123634"/>
                  </a:lnTo>
                  <a:lnTo>
                    <a:pt x="44291" y="131254"/>
                  </a:lnTo>
                  <a:lnTo>
                    <a:pt x="41719" y="136969"/>
                  </a:lnTo>
                  <a:lnTo>
                    <a:pt x="38576" y="142684"/>
                  </a:lnTo>
                  <a:lnTo>
                    <a:pt x="34861" y="148399"/>
                  </a:lnTo>
                  <a:lnTo>
                    <a:pt x="30575" y="154114"/>
                  </a:lnTo>
                  <a:lnTo>
                    <a:pt x="26622" y="160069"/>
                  </a:lnTo>
                  <a:lnTo>
                    <a:pt x="21812" y="166318"/>
                  </a:lnTo>
                  <a:lnTo>
                    <a:pt x="16430" y="172585"/>
                  </a:lnTo>
                  <a:lnTo>
                    <a:pt x="10763" y="178593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50" name="object 50"/>
          <p:cNvSpPr/>
          <p:nvPr/>
        </p:nvSpPr>
        <p:spPr>
          <a:xfrm>
            <a:off x="4535819" y="2729035"/>
            <a:ext cx="264214" cy="12178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1" name="object 51"/>
          <p:cNvSpPr/>
          <p:nvPr/>
        </p:nvSpPr>
        <p:spPr>
          <a:xfrm>
            <a:off x="1947572" y="2965695"/>
            <a:ext cx="1185553" cy="16186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2" name="object 52"/>
          <p:cNvSpPr/>
          <p:nvPr/>
        </p:nvSpPr>
        <p:spPr>
          <a:xfrm>
            <a:off x="3238241" y="2971224"/>
            <a:ext cx="264214" cy="12178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3" name="object 53"/>
          <p:cNvSpPr/>
          <p:nvPr/>
        </p:nvSpPr>
        <p:spPr>
          <a:xfrm>
            <a:off x="1954482" y="3207886"/>
            <a:ext cx="1110840" cy="16186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4" name="object 54"/>
          <p:cNvSpPr/>
          <p:nvPr/>
        </p:nvSpPr>
        <p:spPr>
          <a:xfrm>
            <a:off x="3160764" y="3267396"/>
            <a:ext cx="73705" cy="41459"/>
          </a:xfrm>
          <a:custGeom>
            <a:avLst/>
            <a:gdLst/>
            <a:ahLst/>
            <a:cxnLst/>
            <a:rect l="l" t="t" r="r" b="b"/>
            <a:pathLst>
              <a:path w="81280" h="45720">
                <a:moveTo>
                  <a:pt x="80867" y="13716"/>
                </a:moveTo>
                <a:lnTo>
                  <a:pt x="0" y="13716"/>
                </a:lnTo>
                <a:lnTo>
                  <a:pt x="0" y="0"/>
                </a:lnTo>
                <a:lnTo>
                  <a:pt x="80867" y="0"/>
                </a:lnTo>
                <a:lnTo>
                  <a:pt x="80867" y="13716"/>
                </a:lnTo>
                <a:close/>
              </a:path>
              <a:path w="81280" h="45720">
                <a:moveTo>
                  <a:pt x="80867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80867" y="32004"/>
                </a:lnTo>
                <a:lnTo>
                  <a:pt x="80867" y="4572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55" name="object 55"/>
          <p:cNvGrpSpPr/>
          <p:nvPr/>
        </p:nvGrpSpPr>
        <p:grpSpPr>
          <a:xfrm>
            <a:off x="3337829" y="3207885"/>
            <a:ext cx="1697513" cy="162381"/>
            <a:chOff x="2305050" y="3537584"/>
            <a:chExt cx="1871980" cy="179070"/>
          </a:xfrm>
        </p:grpSpPr>
        <p:sp>
          <p:nvSpPr>
            <p:cNvPr id="56" name="object 56"/>
            <p:cNvSpPr/>
            <p:nvPr/>
          </p:nvSpPr>
          <p:spPr>
            <a:xfrm>
              <a:off x="2305050" y="3537585"/>
              <a:ext cx="1313497" cy="17849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7" name="object 57"/>
            <p:cNvSpPr/>
            <p:nvPr/>
          </p:nvSpPr>
          <p:spPr>
            <a:xfrm>
              <a:off x="3639883" y="3544951"/>
              <a:ext cx="360044" cy="133032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8" name="object 58"/>
            <p:cNvSpPr/>
            <p:nvPr/>
          </p:nvSpPr>
          <p:spPr>
            <a:xfrm>
              <a:off x="4022788" y="3581780"/>
              <a:ext cx="71723" cy="9620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9" name="object 59"/>
            <p:cNvSpPr/>
            <p:nvPr/>
          </p:nvSpPr>
          <p:spPr>
            <a:xfrm>
              <a:off x="4124991" y="3537584"/>
              <a:ext cx="52069" cy="179070"/>
            </a:xfrm>
            <a:custGeom>
              <a:avLst/>
              <a:gdLst/>
              <a:ahLst/>
              <a:cxnLst/>
              <a:rect l="l" t="t" r="r" b="b"/>
              <a:pathLst>
                <a:path w="52070" h="179070">
                  <a:moveTo>
                    <a:pt x="9239" y="178498"/>
                  </a:moveTo>
                  <a:lnTo>
                    <a:pt x="0" y="169354"/>
                  </a:lnTo>
                  <a:lnTo>
                    <a:pt x="8627" y="159972"/>
                  </a:lnTo>
                  <a:lnTo>
                    <a:pt x="16085" y="150304"/>
                  </a:lnTo>
                  <a:lnTo>
                    <a:pt x="33051" y="110597"/>
                  </a:lnTo>
                  <a:lnTo>
                    <a:pt x="35147" y="90011"/>
                  </a:lnTo>
                  <a:lnTo>
                    <a:pt x="33097" y="68612"/>
                  </a:lnTo>
                  <a:lnTo>
                    <a:pt x="26753" y="48053"/>
                  </a:lnTo>
                  <a:lnTo>
                    <a:pt x="15818" y="28637"/>
                  </a:lnTo>
                  <a:lnTo>
                    <a:pt x="0" y="10668"/>
                  </a:lnTo>
                  <a:lnTo>
                    <a:pt x="9239" y="0"/>
                  </a:lnTo>
                  <a:lnTo>
                    <a:pt x="28122" y="20885"/>
                  </a:lnTo>
                  <a:lnTo>
                    <a:pt x="41433" y="42493"/>
                  </a:lnTo>
                  <a:lnTo>
                    <a:pt x="49315" y="64976"/>
                  </a:lnTo>
                  <a:lnTo>
                    <a:pt x="51911" y="88487"/>
                  </a:lnTo>
                  <a:lnTo>
                    <a:pt x="51911" y="102203"/>
                  </a:lnTo>
                  <a:lnTo>
                    <a:pt x="47339" y="125063"/>
                  </a:lnTo>
                  <a:lnTo>
                    <a:pt x="42767" y="131254"/>
                  </a:lnTo>
                  <a:lnTo>
                    <a:pt x="40219" y="136993"/>
                  </a:lnTo>
                  <a:lnTo>
                    <a:pt x="30575" y="155638"/>
                  </a:lnTo>
                  <a:lnTo>
                    <a:pt x="25955" y="161353"/>
                  </a:lnTo>
                  <a:lnTo>
                    <a:pt x="21050" y="167068"/>
                  </a:lnTo>
                  <a:lnTo>
                    <a:pt x="15573" y="172783"/>
                  </a:lnTo>
                  <a:lnTo>
                    <a:pt x="9239" y="178498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60" name="object 60"/>
          <p:cNvSpPr/>
          <p:nvPr/>
        </p:nvSpPr>
        <p:spPr>
          <a:xfrm>
            <a:off x="5148635" y="3214795"/>
            <a:ext cx="71977" cy="137045"/>
          </a:xfrm>
          <a:custGeom>
            <a:avLst/>
            <a:gdLst/>
            <a:ahLst/>
            <a:cxnLst/>
            <a:rect l="l" t="t" r="r" b="b"/>
            <a:pathLst>
              <a:path w="79375" h="151129">
                <a:moveTo>
                  <a:pt x="15240" y="151066"/>
                </a:moveTo>
                <a:lnTo>
                  <a:pt x="0" y="151066"/>
                </a:lnTo>
                <a:lnTo>
                  <a:pt x="64103" y="0"/>
                </a:lnTo>
                <a:lnTo>
                  <a:pt x="79343" y="0"/>
                </a:lnTo>
                <a:lnTo>
                  <a:pt x="15240" y="151066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1" name="object 61"/>
          <p:cNvSpPr/>
          <p:nvPr/>
        </p:nvSpPr>
        <p:spPr>
          <a:xfrm>
            <a:off x="5322935" y="3207885"/>
            <a:ext cx="664033" cy="16186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2" name="object 62"/>
          <p:cNvSpPr/>
          <p:nvPr/>
        </p:nvSpPr>
        <p:spPr>
          <a:xfrm>
            <a:off x="6090703" y="3213413"/>
            <a:ext cx="265596" cy="12178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63" name="object 63"/>
          <p:cNvGrpSpPr/>
          <p:nvPr/>
        </p:nvGrpSpPr>
        <p:grpSpPr>
          <a:xfrm>
            <a:off x="1947573" y="3449988"/>
            <a:ext cx="1205188" cy="162381"/>
            <a:chOff x="771906" y="3804570"/>
            <a:chExt cx="1329055" cy="179070"/>
          </a:xfrm>
        </p:grpSpPr>
        <p:sp>
          <p:nvSpPr>
            <p:cNvPr id="64" name="object 64"/>
            <p:cNvSpPr/>
            <p:nvPr/>
          </p:nvSpPr>
          <p:spPr>
            <a:xfrm>
              <a:off x="771906" y="3848862"/>
              <a:ext cx="276225" cy="134620"/>
            </a:xfrm>
            <a:custGeom>
              <a:avLst/>
              <a:gdLst/>
              <a:ahLst/>
              <a:cxnLst/>
              <a:rect l="l" t="t" r="r" b="b"/>
              <a:pathLst>
                <a:path w="276225" h="134620">
                  <a:moveTo>
                    <a:pt x="88480" y="1524"/>
                  </a:moveTo>
                  <a:lnTo>
                    <a:pt x="62572" y="1524"/>
                  </a:lnTo>
                  <a:lnTo>
                    <a:pt x="62572" y="25908"/>
                  </a:lnTo>
                  <a:lnTo>
                    <a:pt x="62572" y="36677"/>
                  </a:lnTo>
                  <a:lnTo>
                    <a:pt x="61048" y="39725"/>
                  </a:lnTo>
                  <a:lnTo>
                    <a:pt x="61048" y="42773"/>
                  </a:lnTo>
                  <a:lnTo>
                    <a:pt x="58000" y="45821"/>
                  </a:lnTo>
                  <a:lnTo>
                    <a:pt x="54952" y="47345"/>
                  </a:lnTo>
                  <a:lnTo>
                    <a:pt x="53428" y="48869"/>
                  </a:lnTo>
                  <a:lnTo>
                    <a:pt x="50380" y="50393"/>
                  </a:lnTo>
                  <a:lnTo>
                    <a:pt x="48856" y="51917"/>
                  </a:lnTo>
                  <a:lnTo>
                    <a:pt x="36664" y="51917"/>
                  </a:lnTo>
                  <a:lnTo>
                    <a:pt x="33528" y="50393"/>
                  </a:lnTo>
                  <a:lnTo>
                    <a:pt x="32004" y="50393"/>
                  </a:lnTo>
                  <a:lnTo>
                    <a:pt x="28956" y="48869"/>
                  </a:lnTo>
                  <a:lnTo>
                    <a:pt x="27432" y="47345"/>
                  </a:lnTo>
                  <a:lnTo>
                    <a:pt x="25908" y="44297"/>
                  </a:lnTo>
                  <a:lnTo>
                    <a:pt x="24384" y="42773"/>
                  </a:lnTo>
                  <a:lnTo>
                    <a:pt x="24384" y="39725"/>
                  </a:lnTo>
                  <a:lnTo>
                    <a:pt x="22860" y="38201"/>
                  </a:lnTo>
                  <a:lnTo>
                    <a:pt x="22860" y="24384"/>
                  </a:lnTo>
                  <a:lnTo>
                    <a:pt x="24384" y="21336"/>
                  </a:lnTo>
                  <a:lnTo>
                    <a:pt x="30480" y="15240"/>
                  </a:lnTo>
                  <a:lnTo>
                    <a:pt x="33528" y="13716"/>
                  </a:lnTo>
                  <a:lnTo>
                    <a:pt x="36664" y="12192"/>
                  </a:lnTo>
                  <a:lnTo>
                    <a:pt x="48856" y="12192"/>
                  </a:lnTo>
                  <a:lnTo>
                    <a:pt x="50380" y="13716"/>
                  </a:lnTo>
                  <a:lnTo>
                    <a:pt x="53428" y="13716"/>
                  </a:lnTo>
                  <a:lnTo>
                    <a:pt x="56476" y="16764"/>
                  </a:lnTo>
                  <a:lnTo>
                    <a:pt x="58000" y="19812"/>
                  </a:lnTo>
                  <a:lnTo>
                    <a:pt x="59524" y="21336"/>
                  </a:lnTo>
                  <a:lnTo>
                    <a:pt x="61048" y="24384"/>
                  </a:lnTo>
                  <a:lnTo>
                    <a:pt x="62572" y="25908"/>
                  </a:lnTo>
                  <a:lnTo>
                    <a:pt x="62572" y="1524"/>
                  </a:lnTo>
                  <a:lnTo>
                    <a:pt x="53428" y="1524"/>
                  </a:lnTo>
                  <a:lnTo>
                    <a:pt x="50380" y="0"/>
                  </a:lnTo>
                  <a:lnTo>
                    <a:pt x="32004" y="0"/>
                  </a:lnTo>
                  <a:lnTo>
                    <a:pt x="22860" y="3048"/>
                  </a:lnTo>
                  <a:lnTo>
                    <a:pt x="18288" y="6096"/>
                  </a:lnTo>
                  <a:lnTo>
                    <a:pt x="12192" y="12192"/>
                  </a:lnTo>
                  <a:lnTo>
                    <a:pt x="10668" y="15240"/>
                  </a:lnTo>
                  <a:lnTo>
                    <a:pt x="9144" y="19812"/>
                  </a:lnTo>
                  <a:lnTo>
                    <a:pt x="6096" y="22860"/>
                  </a:lnTo>
                  <a:lnTo>
                    <a:pt x="6096" y="41249"/>
                  </a:lnTo>
                  <a:lnTo>
                    <a:pt x="7620" y="42773"/>
                  </a:lnTo>
                  <a:lnTo>
                    <a:pt x="7620" y="44297"/>
                  </a:lnTo>
                  <a:lnTo>
                    <a:pt x="9144" y="45821"/>
                  </a:lnTo>
                  <a:lnTo>
                    <a:pt x="9144" y="47345"/>
                  </a:lnTo>
                  <a:lnTo>
                    <a:pt x="10668" y="48869"/>
                  </a:lnTo>
                  <a:lnTo>
                    <a:pt x="10668" y="50393"/>
                  </a:lnTo>
                  <a:lnTo>
                    <a:pt x="12192" y="50393"/>
                  </a:lnTo>
                  <a:lnTo>
                    <a:pt x="13716" y="51917"/>
                  </a:lnTo>
                  <a:lnTo>
                    <a:pt x="7620" y="58013"/>
                  </a:lnTo>
                  <a:lnTo>
                    <a:pt x="6096" y="62585"/>
                  </a:lnTo>
                  <a:lnTo>
                    <a:pt x="3048" y="68681"/>
                  </a:lnTo>
                  <a:lnTo>
                    <a:pt x="3048" y="76301"/>
                  </a:lnTo>
                  <a:lnTo>
                    <a:pt x="4572" y="77825"/>
                  </a:lnTo>
                  <a:lnTo>
                    <a:pt x="4572" y="80873"/>
                  </a:lnTo>
                  <a:lnTo>
                    <a:pt x="12192" y="88493"/>
                  </a:lnTo>
                  <a:lnTo>
                    <a:pt x="9144" y="91541"/>
                  </a:lnTo>
                  <a:lnTo>
                    <a:pt x="4572" y="94589"/>
                  </a:lnTo>
                  <a:lnTo>
                    <a:pt x="3048" y="97726"/>
                  </a:lnTo>
                  <a:lnTo>
                    <a:pt x="1524" y="100774"/>
                  </a:lnTo>
                  <a:lnTo>
                    <a:pt x="0" y="105346"/>
                  </a:lnTo>
                  <a:lnTo>
                    <a:pt x="0" y="112966"/>
                  </a:lnTo>
                  <a:lnTo>
                    <a:pt x="6096" y="125158"/>
                  </a:lnTo>
                  <a:lnTo>
                    <a:pt x="9144" y="126682"/>
                  </a:lnTo>
                  <a:lnTo>
                    <a:pt x="13716" y="129730"/>
                  </a:lnTo>
                  <a:lnTo>
                    <a:pt x="27432" y="134302"/>
                  </a:lnTo>
                  <a:lnTo>
                    <a:pt x="50380" y="134302"/>
                  </a:lnTo>
                  <a:lnTo>
                    <a:pt x="68668" y="129730"/>
                  </a:lnTo>
                  <a:lnTo>
                    <a:pt x="73240" y="128206"/>
                  </a:lnTo>
                  <a:lnTo>
                    <a:pt x="77812" y="125158"/>
                  </a:lnTo>
                  <a:lnTo>
                    <a:pt x="82384" y="120586"/>
                  </a:lnTo>
                  <a:lnTo>
                    <a:pt x="83908" y="119062"/>
                  </a:lnTo>
                  <a:lnTo>
                    <a:pt x="85432" y="114490"/>
                  </a:lnTo>
                  <a:lnTo>
                    <a:pt x="86956" y="111442"/>
                  </a:lnTo>
                  <a:lnTo>
                    <a:pt x="88480" y="106870"/>
                  </a:lnTo>
                  <a:lnTo>
                    <a:pt x="88480" y="99250"/>
                  </a:lnTo>
                  <a:lnTo>
                    <a:pt x="86956" y="96113"/>
                  </a:lnTo>
                  <a:lnTo>
                    <a:pt x="85432" y="93065"/>
                  </a:lnTo>
                  <a:lnTo>
                    <a:pt x="82384" y="86969"/>
                  </a:lnTo>
                  <a:lnTo>
                    <a:pt x="73240" y="82397"/>
                  </a:lnTo>
                  <a:lnTo>
                    <a:pt x="70192" y="81381"/>
                  </a:lnTo>
                  <a:lnTo>
                    <a:pt x="70192" y="100774"/>
                  </a:lnTo>
                  <a:lnTo>
                    <a:pt x="70192" y="108394"/>
                  </a:lnTo>
                  <a:lnTo>
                    <a:pt x="68668" y="111442"/>
                  </a:lnTo>
                  <a:lnTo>
                    <a:pt x="68668" y="112966"/>
                  </a:lnTo>
                  <a:lnTo>
                    <a:pt x="67144" y="114490"/>
                  </a:lnTo>
                  <a:lnTo>
                    <a:pt x="64096" y="116014"/>
                  </a:lnTo>
                  <a:lnTo>
                    <a:pt x="62572" y="117538"/>
                  </a:lnTo>
                  <a:lnTo>
                    <a:pt x="56476" y="120586"/>
                  </a:lnTo>
                  <a:lnTo>
                    <a:pt x="28956" y="120586"/>
                  </a:lnTo>
                  <a:lnTo>
                    <a:pt x="24384" y="117538"/>
                  </a:lnTo>
                  <a:lnTo>
                    <a:pt x="19812" y="116014"/>
                  </a:lnTo>
                  <a:lnTo>
                    <a:pt x="16764" y="112966"/>
                  </a:lnTo>
                  <a:lnTo>
                    <a:pt x="16764" y="105346"/>
                  </a:lnTo>
                  <a:lnTo>
                    <a:pt x="18288" y="103822"/>
                  </a:lnTo>
                  <a:lnTo>
                    <a:pt x="18288" y="102298"/>
                  </a:lnTo>
                  <a:lnTo>
                    <a:pt x="19812" y="100774"/>
                  </a:lnTo>
                  <a:lnTo>
                    <a:pt x="19812" y="99250"/>
                  </a:lnTo>
                  <a:lnTo>
                    <a:pt x="21336" y="97726"/>
                  </a:lnTo>
                  <a:lnTo>
                    <a:pt x="22860" y="96113"/>
                  </a:lnTo>
                  <a:lnTo>
                    <a:pt x="25908" y="93065"/>
                  </a:lnTo>
                  <a:lnTo>
                    <a:pt x="58000" y="93065"/>
                  </a:lnTo>
                  <a:lnTo>
                    <a:pt x="62572" y="94589"/>
                  </a:lnTo>
                  <a:lnTo>
                    <a:pt x="65620" y="96113"/>
                  </a:lnTo>
                  <a:lnTo>
                    <a:pt x="68668" y="97726"/>
                  </a:lnTo>
                  <a:lnTo>
                    <a:pt x="70192" y="100774"/>
                  </a:lnTo>
                  <a:lnTo>
                    <a:pt x="70192" y="81381"/>
                  </a:lnTo>
                  <a:lnTo>
                    <a:pt x="68668" y="80873"/>
                  </a:lnTo>
                  <a:lnTo>
                    <a:pt x="65620" y="79349"/>
                  </a:lnTo>
                  <a:lnTo>
                    <a:pt x="56476" y="79349"/>
                  </a:lnTo>
                  <a:lnTo>
                    <a:pt x="32004" y="77825"/>
                  </a:lnTo>
                  <a:lnTo>
                    <a:pt x="24384" y="77825"/>
                  </a:lnTo>
                  <a:lnTo>
                    <a:pt x="22860" y="76301"/>
                  </a:lnTo>
                  <a:lnTo>
                    <a:pt x="19812" y="74777"/>
                  </a:lnTo>
                  <a:lnTo>
                    <a:pt x="19812" y="64109"/>
                  </a:lnTo>
                  <a:lnTo>
                    <a:pt x="21336" y="62585"/>
                  </a:lnTo>
                  <a:lnTo>
                    <a:pt x="21336" y="61061"/>
                  </a:lnTo>
                  <a:lnTo>
                    <a:pt x="22860" y="59537"/>
                  </a:lnTo>
                  <a:lnTo>
                    <a:pt x="25908" y="61061"/>
                  </a:lnTo>
                  <a:lnTo>
                    <a:pt x="27432" y="62585"/>
                  </a:lnTo>
                  <a:lnTo>
                    <a:pt x="32004" y="62585"/>
                  </a:lnTo>
                  <a:lnTo>
                    <a:pt x="35140" y="64109"/>
                  </a:lnTo>
                  <a:lnTo>
                    <a:pt x="53428" y="64109"/>
                  </a:lnTo>
                  <a:lnTo>
                    <a:pt x="58000" y="62585"/>
                  </a:lnTo>
                  <a:lnTo>
                    <a:pt x="61048" y="61061"/>
                  </a:lnTo>
                  <a:lnTo>
                    <a:pt x="63334" y="59537"/>
                  </a:lnTo>
                  <a:lnTo>
                    <a:pt x="65620" y="58013"/>
                  </a:lnTo>
                  <a:lnTo>
                    <a:pt x="71716" y="51917"/>
                  </a:lnTo>
                  <a:lnTo>
                    <a:pt x="74764" y="48869"/>
                  </a:lnTo>
                  <a:lnTo>
                    <a:pt x="76288" y="44297"/>
                  </a:lnTo>
                  <a:lnTo>
                    <a:pt x="77812" y="41249"/>
                  </a:lnTo>
                  <a:lnTo>
                    <a:pt x="79336" y="36677"/>
                  </a:lnTo>
                  <a:lnTo>
                    <a:pt x="79336" y="29057"/>
                  </a:lnTo>
                  <a:lnTo>
                    <a:pt x="77812" y="24384"/>
                  </a:lnTo>
                  <a:lnTo>
                    <a:pt x="77812" y="22860"/>
                  </a:lnTo>
                  <a:lnTo>
                    <a:pt x="74764" y="16764"/>
                  </a:lnTo>
                  <a:lnTo>
                    <a:pt x="73240" y="15240"/>
                  </a:lnTo>
                  <a:lnTo>
                    <a:pt x="88480" y="15240"/>
                  </a:lnTo>
                  <a:lnTo>
                    <a:pt x="88480" y="12192"/>
                  </a:lnTo>
                  <a:lnTo>
                    <a:pt x="88480" y="1524"/>
                  </a:lnTo>
                  <a:close/>
                </a:path>
                <a:path w="276225" h="134620">
                  <a:moveTo>
                    <a:pt x="184594" y="1524"/>
                  </a:moveTo>
                  <a:lnTo>
                    <a:pt x="158673" y="1524"/>
                  </a:lnTo>
                  <a:lnTo>
                    <a:pt x="158673" y="29057"/>
                  </a:lnTo>
                  <a:lnTo>
                    <a:pt x="158673" y="35153"/>
                  </a:lnTo>
                  <a:lnTo>
                    <a:pt x="157149" y="36677"/>
                  </a:lnTo>
                  <a:lnTo>
                    <a:pt x="157149" y="39725"/>
                  </a:lnTo>
                  <a:lnTo>
                    <a:pt x="155625" y="42773"/>
                  </a:lnTo>
                  <a:lnTo>
                    <a:pt x="149529" y="48869"/>
                  </a:lnTo>
                  <a:lnTo>
                    <a:pt x="143433" y="51917"/>
                  </a:lnTo>
                  <a:lnTo>
                    <a:pt x="132765" y="51917"/>
                  </a:lnTo>
                  <a:lnTo>
                    <a:pt x="129628" y="50393"/>
                  </a:lnTo>
                  <a:lnTo>
                    <a:pt x="126580" y="50393"/>
                  </a:lnTo>
                  <a:lnTo>
                    <a:pt x="123532" y="47345"/>
                  </a:lnTo>
                  <a:lnTo>
                    <a:pt x="122008" y="44297"/>
                  </a:lnTo>
                  <a:lnTo>
                    <a:pt x="120484" y="42773"/>
                  </a:lnTo>
                  <a:lnTo>
                    <a:pt x="118960" y="39725"/>
                  </a:lnTo>
                  <a:lnTo>
                    <a:pt x="117436" y="38201"/>
                  </a:lnTo>
                  <a:lnTo>
                    <a:pt x="117436" y="27533"/>
                  </a:lnTo>
                  <a:lnTo>
                    <a:pt x="118960" y="24384"/>
                  </a:lnTo>
                  <a:lnTo>
                    <a:pt x="120484" y="21336"/>
                  </a:lnTo>
                  <a:lnTo>
                    <a:pt x="120484" y="19812"/>
                  </a:lnTo>
                  <a:lnTo>
                    <a:pt x="122008" y="18288"/>
                  </a:lnTo>
                  <a:lnTo>
                    <a:pt x="125056" y="16764"/>
                  </a:lnTo>
                  <a:lnTo>
                    <a:pt x="126580" y="15240"/>
                  </a:lnTo>
                  <a:lnTo>
                    <a:pt x="129628" y="13716"/>
                  </a:lnTo>
                  <a:lnTo>
                    <a:pt x="131241" y="12192"/>
                  </a:lnTo>
                  <a:lnTo>
                    <a:pt x="143433" y="12192"/>
                  </a:lnTo>
                  <a:lnTo>
                    <a:pt x="146481" y="13716"/>
                  </a:lnTo>
                  <a:lnTo>
                    <a:pt x="148005" y="13716"/>
                  </a:lnTo>
                  <a:lnTo>
                    <a:pt x="151053" y="15240"/>
                  </a:lnTo>
                  <a:lnTo>
                    <a:pt x="152577" y="16764"/>
                  </a:lnTo>
                  <a:lnTo>
                    <a:pt x="154101" y="19812"/>
                  </a:lnTo>
                  <a:lnTo>
                    <a:pt x="155625" y="21336"/>
                  </a:lnTo>
                  <a:lnTo>
                    <a:pt x="157149" y="24384"/>
                  </a:lnTo>
                  <a:lnTo>
                    <a:pt x="157149" y="25908"/>
                  </a:lnTo>
                  <a:lnTo>
                    <a:pt x="158673" y="29057"/>
                  </a:lnTo>
                  <a:lnTo>
                    <a:pt x="158673" y="1524"/>
                  </a:lnTo>
                  <a:lnTo>
                    <a:pt x="148005" y="1524"/>
                  </a:lnTo>
                  <a:lnTo>
                    <a:pt x="146481" y="0"/>
                  </a:lnTo>
                  <a:lnTo>
                    <a:pt x="126580" y="0"/>
                  </a:lnTo>
                  <a:lnTo>
                    <a:pt x="122008" y="1524"/>
                  </a:lnTo>
                  <a:lnTo>
                    <a:pt x="118960" y="3048"/>
                  </a:lnTo>
                  <a:lnTo>
                    <a:pt x="114388" y="6096"/>
                  </a:lnTo>
                  <a:lnTo>
                    <a:pt x="105244" y="15240"/>
                  </a:lnTo>
                  <a:lnTo>
                    <a:pt x="103720" y="19812"/>
                  </a:lnTo>
                  <a:lnTo>
                    <a:pt x="102196" y="22860"/>
                  </a:lnTo>
                  <a:lnTo>
                    <a:pt x="100672" y="27533"/>
                  </a:lnTo>
                  <a:lnTo>
                    <a:pt x="100672" y="36677"/>
                  </a:lnTo>
                  <a:lnTo>
                    <a:pt x="102196" y="38201"/>
                  </a:lnTo>
                  <a:lnTo>
                    <a:pt x="102196" y="42773"/>
                  </a:lnTo>
                  <a:lnTo>
                    <a:pt x="103720" y="44297"/>
                  </a:lnTo>
                  <a:lnTo>
                    <a:pt x="103720" y="45821"/>
                  </a:lnTo>
                  <a:lnTo>
                    <a:pt x="105244" y="47345"/>
                  </a:lnTo>
                  <a:lnTo>
                    <a:pt x="105244" y="48869"/>
                  </a:lnTo>
                  <a:lnTo>
                    <a:pt x="108292" y="51917"/>
                  </a:lnTo>
                  <a:lnTo>
                    <a:pt x="105244" y="54965"/>
                  </a:lnTo>
                  <a:lnTo>
                    <a:pt x="103720" y="58013"/>
                  </a:lnTo>
                  <a:lnTo>
                    <a:pt x="102196" y="62585"/>
                  </a:lnTo>
                  <a:lnTo>
                    <a:pt x="99148" y="65633"/>
                  </a:lnTo>
                  <a:lnTo>
                    <a:pt x="99148" y="79349"/>
                  </a:lnTo>
                  <a:lnTo>
                    <a:pt x="100672" y="80873"/>
                  </a:lnTo>
                  <a:lnTo>
                    <a:pt x="100672" y="82397"/>
                  </a:lnTo>
                  <a:lnTo>
                    <a:pt x="102196" y="82397"/>
                  </a:lnTo>
                  <a:lnTo>
                    <a:pt x="102196" y="83921"/>
                  </a:lnTo>
                  <a:lnTo>
                    <a:pt x="105244" y="86969"/>
                  </a:lnTo>
                  <a:lnTo>
                    <a:pt x="106768" y="86969"/>
                  </a:lnTo>
                  <a:lnTo>
                    <a:pt x="108292" y="88493"/>
                  </a:lnTo>
                  <a:lnTo>
                    <a:pt x="103720" y="91541"/>
                  </a:lnTo>
                  <a:lnTo>
                    <a:pt x="100672" y="94589"/>
                  </a:lnTo>
                  <a:lnTo>
                    <a:pt x="99148" y="97726"/>
                  </a:lnTo>
                  <a:lnTo>
                    <a:pt x="96100" y="100774"/>
                  </a:lnTo>
                  <a:lnTo>
                    <a:pt x="96100" y="116014"/>
                  </a:lnTo>
                  <a:lnTo>
                    <a:pt x="99148" y="122110"/>
                  </a:lnTo>
                  <a:lnTo>
                    <a:pt x="102196" y="125158"/>
                  </a:lnTo>
                  <a:lnTo>
                    <a:pt x="105244" y="126682"/>
                  </a:lnTo>
                  <a:lnTo>
                    <a:pt x="108292" y="129730"/>
                  </a:lnTo>
                  <a:lnTo>
                    <a:pt x="117436" y="132778"/>
                  </a:lnTo>
                  <a:lnTo>
                    <a:pt x="123532" y="134302"/>
                  </a:lnTo>
                  <a:lnTo>
                    <a:pt x="144957" y="134302"/>
                  </a:lnTo>
                  <a:lnTo>
                    <a:pt x="152577" y="132778"/>
                  </a:lnTo>
                  <a:lnTo>
                    <a:pt x="158673" y="131254"/>
                  </a:lnTo>
                  <a:lnTo>
                    <a:pt x="163245" y="129730"/>
                  </a:lnTo>
                  <a:lnTo>
                    <a:pt x="169354" y="128206"/>
                  </a:lnTo>
                  <a:lnTo>
                    <a:pt x="172402" y="125158"/>
                  </a:lnTo>
                  <a:lnTo>
                    <a:pt x="176974" y="122110"/>
                  </a:lnTo>
                  <a:lnTo>
                    <a:pt x="177736" y="120586"/>
                  </a:lnTo>
                  <a:lnTo>
                    <a:pt x="178498" y="119062"/>
                  </a:lnTo>
                  <a:lnTo>
                    <a:pt x="181546" y="114490"/>
                  </a:lnTo>
                  <a:lnTo>
                    <a:pt x="183070" y="111442"/>
                  </a:lnTo>
                  <a:lnTo>
                    <a:pt x="183070" y="96113"/>
                  </a:lnTo>
                  <a:lnTo>
                    <a:pt x="181546" y="93065"/>
                  </a:lnTo>
                  <a:lnTo>
                    <a:pt x="180022" y="90017"/>
                  </a:lnTo>
                  <a:lnTo>
                    <a:pt x="176974" y="86969"/>
                  </a:lnTo>
                  <a:lnTo>
                    <a:pt x="173926" y="85445"/>
                  </a:lnTo>
                  <a:lnTo>
                    <a:pt x="172402" y="83921"/>
                  </a:lnTo>
                  <a:lnTo>
                    <a:pt x="167817" y="82397"/>
                  </a:lnTo>
                  <a:lnTo>
                    <a:pt x="166293" y="81635"/>
                  </a:lnTo>
                  <a:lnTo>
                    <a:pt x="166293" y="100774"/>
                  </a:lnTo>
                  <a:lnTo>
                    <a:pt x="166293" y="108394"/>
                  </a:lnTo>
                  <a:lnTo>
                    <a:pt x="164769" y="111442"/>
                  </a:lnTo>
                  <a:lnTo>
                    <a:pt x="158673" y="117538"/>
                  </a:lnTo>
                  <a:lnTo>
                    <a:pt x="155625" y="119062"/>
                  </a:lnTo>
                  <a:lnTo>
                    <a:pt x="151053" y="120586"/>
                  </a:lnTo>
                  <a:lnTo>
                    <a:pt x="123532" y="120586"/>
                  </a:lnTo>
                  <a:lnTo>
                    <a:pt x="118960" y="117538"/>
                  </a:lnTo>
                  <a:lnTo>
                    <a:pt x="114388" y="116014"/>
                  </a:lnTo>
                  <a:lnTo>
                    <a:pt x="112864" y="112966"/>
                  </a:lnTo>
                  <a:lnTo>
                    <a:pt x="112864" y="103822"/>
                  </a:lnTo>
                  <a:lnTo>
                    <a:pt x="114388" y="102298"/>
                  </a:lnTo>
                  <a:lnTo>
                    <a:pt x="114388" y="100774"/>
                  </a:lnTo>
                  <a:lnTo>
                    <a:pt x="115912" y="99250"/>
                  </a:lnTo>
                  <a:lnTo>
                    <a:pt x="115912" y="97726"/>
                  </a:lnTo>
                  <a:lnTo>
                    <a:pt x="117436" y="96113"/>
                  </a:lnTo>
                  <a:lnTo>
                    <a:pt x="120484" y="93065"/>
                  </a:lnTo>
                  <a:lnTo>
                    <a:pt x="154101" y="93065"/>
                  </a:lnTo>
                  <a:lnTo>
                    <a:pt x="158673" y="94589"/>
                  </a:lnTo>
                  <a:lnTo>
                    <a:pt x="161721" y="96113"/>
                  </a:lnTo>
                  <a:lnTo>
                    <a:pt x="164769" y="97726"/>
                  </a:lnTo>
                  <a:lnTo>
                    <a:pt x="166293" y="100774"/>
                  </a:lnTo>
                  <a:lnTo>
                    <a:pt x="166293" y="81635"/>
                  </a:lnTo>
                  <a:lnTo>
                    <a:pt x="164769" y="80873"/>
                  </a:lnTo>
                  <a:lnTo>
                    <a:pt x="160197" y="79349"/>
                  </a:lnTo>
                  <a:lnTo>
                    <a:pt x="151053" y="79349"/>
                  </a:lnTo>
                  <a:lnTo>
                    <a:pt x="126580" y="77825"/>
                  </a:lnTo>
                  <a:lnTo>
                    <a:pt x="120484" y="77825"/>
                  </a:lnTo>
                  <a:lnTo>
                    <a:pt x="117436" y="76301"/>
                  </a:lnTo>
                  <a:lnTo>
                    <a:pt x="115912" y="74777"/>
                  </a:lnTo>
                  <a:lnTo>
                    <a:pt x="114388" y="71729"/>
                  </a:lnTo>
                  <a:lnTo>
                    <a:pt x="114388" y="65633"/>
                  </a:lnTo>
                  <a:lnTo>
                    <a:pt x="115912" y="64109"/>
                  </a:lnTo>
                  <a:lnTo>
                    <a:pt x="115912" y="62585"/>
                  </a:lnTo>
                  <a:lnTo>
                    <a:pt x="118960" y="59537"/>
                  </a:lnTo>
                  <a:lnTo>
                    <a:pt x="120484" y="61061"/>
                  </a:lnTo>
                  <a:lnTo>
                    <a:pt x="123532" y="62585"/>
                  </a:lnTo>
                  <a:lnTo>
                    <a:pt x="126580" y="62585"/>
                  </a:lnTo>
                  <a:lnTo>
                    <a:pt x="129628" y="64109"/>
                  </a:lnTo>
                  <a:lnTo>
                    <a:pt x="148005" y="64109"/>
                  </a:lnTo>
                  <a:lnTo>
                    <a:pt x="157149" y="61061"/>
                  </a:lnTo>
                  <a:lnTo>
                    <a:pt x="159435" y="59537"/>
                  </a:lnTo>
                  <a:lnTo>
                    <a:pt x="161721" y="58013"/>
                  </a:lnTo>
                  <a:lnTo>
                    <a:pt x="167817" y="51917"/>
                  </a:lnTo>
                  <a:lnTo>
                    <a:pt x="169354" y="48869"/>
                  </a:lnTo>
                  <a:lnTo>
                    <a:pt x="172402" y="44297"/>
                  </a:lnTo>
                  <a:lnTo>
                    <a:pt x="173926" y="41249"/>
                  </a:lnTo>
                  <a:lnTo>
                    <a:pt x="173926" y="24384"/>
                  </a:lnTo>
                  <a:lnTo>
                    <a:pt x="172402" y="22860"/>
                  </a:lnTo>
                  <a:lnTo>
                    <a:pt x="172402" y="19812"/>
                  </a:lnTo>
                  <a:lnTo>
                    <a:pt x="170878" y="16764"/>
                  </a:lnTo>
                  <a:lnTo>
                    <a:pt x="169354" y="15240"/>
                  </a:lnTo>
                  <a:lnTo>
                    <a:pt x="184594" y="15240"/>
                  </a:lnTo>
                  <a:lnTo>
                    <a:pt x="184594" y="12192"/>
                  </a:lnTo>
                  <a:lnTo>
                    <a:pt x="184594" y="1524"/>
                  </a:lnTo>
                  <a:close/>
                </a:path>
                <a:path w="276225" h="134620">
                  <a:moveTo>
                    <a:pt x="276123" y="33629"/>
                  </a:moveTo>
                  <a:lnTo>
                    <a:pt x="273075" y="21336"/>
                  </a:lnTo>
                  <a:lnTo>
                    <a:pt x="271551" y="16764"/>
                  </a:lnTo>
                  <a:lnTo>
                    <a:pt x="269519" y="13716"/>
                  </a:lnTo>
                  <a:lnTo>
                    <a:pt x="268503" y="12192"/>
                  </a:lnTo>
                  <a:lnTo>
                    <a:pt x="262407" y="6096"/>
                  </a:lnTo>
                  <a:lnTo>
                    <a:pt x="260883" y="5080"/>
                  </a:lnTo>
                  <a:lnTo>
                    <a:pt x="260883" y="42773"/>
                  </a:lnTo>
                  <a:lnTo>
                    <a:pt x="260883" y="47345"/>
                  </a:lnTo>
                  <a:lnTo>
                    <a:pt x="241071" y="82397"/>
                  </a:lnTo>
                  <a:lnTo>
                    <a:pt x="222681" y="82397"/>
                  </a:lnTo>
                  <a:lnTo>
                    <a:pt x="219633" y="80873"/>
                  </a:lnTo>
                  <a:lnTo>
                    <a:pt x="216585" y="80873"/>
                  </a:lnTo>
                  <a:lnTo>
                    <a:pt x="213537" y="79349"/>
                  </a:lnTo>
                  <a:lnTo>
                    <a:pt x="213537" y="33629"/>
                  </a:lnTo>
                  <a:lnTo>
                    <a:pt x="216585" y="30581"/>
                  </a:lnTo>
                  <a:lnTo>
                    <a:pt x="218109" y="27533"/>
                  </a:lnTo>
                  <a:lnTo>
                    <a:pt x="221157" y="24384"/>
                  </a:lnTo>
                  <a:lnTo>
                    <a:pt x="224205" y="21336"/>
                  </a:lnTo>
                  <a:lnTo>
                    <a:pt x="225831" y="19812"/>
                  </a:lnTo>
                  <a:lnTo>
                    <a:pt x="228879" y="18288"/>
                  </a:lnTo>
                  <a:lnTo>
                    <a:pt x="230403" y="16764"/>
                  </a:lnTo>
                  <a:lnTo>
                    <a:pt x="233451" y="15240"/>
                  </a:lnTo>
                  <a:lnTo>
                    <a:pt x="234975" y="15240"/>
                  </a:lnTo>
                  <a:lnTo>
                    <a:pt x="236499" y="13716"/>
                  </a:lnTo>
                  <a:lnTo>
                    <a:pt x="244119" y="13716"/>
                  </a:lnTo>
                  <a:lnTo>
                    <a:pt x="250215" y="16764"/>
                  </a:lnTo>
                  <a:lnTo>
                    <a:pt x="251739" y="18288"/>
                  </a:lnTo>
                  <a:lnTo>
                    <a:pt x="254787" y="19812"/>
                  </a:lnTo>
                  <a:lnTo>
                    <a:pt x="257835" y="25908"/>
                  </a:lnTo>
                  <a:lnTo>
                    <a:pt x="257835" y="29057"/>
                  </a:lnTo>
                  <a:lnTo>
                    <a:pt x="259359" y="33629"/>
                  </a:lnTo>
                  <a:lnTo>
                    <a:pt x="259359" y="38201"/>
                  </a:lnTo>
                  <a:lnTo>
                    <a:pt x="260883" y="42773"/>
                  </a:lnTo>
                  <a:lnTo>
                    <a:pt x="260883" y="5080"/>
                  </a:lnTo>
                  <a:lnTo>
                    <a:pt x="257835" y="3048"/>
                  </a:lnTo>
                  <a:lnTo>
                    <a:pt x="254787" y="1524"/>
                  </a:lnTo>
                  <a:lnTo>
                    <a:pt x="250215" y="0"/>
                  </a:lnTo>
                  <a:lnTo>
                    <a:pt x="238023" y="0"/>
                  </a:lnTo>
                  <a:lnTo>
                    <a:pt x="212013" y="16764"/>
                  </a:lnTo>
                  <a:lnTo>
                    <a:pt x="212013" y="1524"/>
                  </a:lnTo>
                  <a:lnTo>
                    <a:pt x="196773" y="1524"/>
                  </a:lnTo>
                  <a:lnTo>
                    <a:pt x="196773" y="132778"/>
                  </a:lnTo>
                  <a:lnTo>
                    <a:pt x="213537" y="132778"/>
                  </a:lnTo>
                  <a:lnTo>
                    <a:pt x="213537" y="94589"/>
                  </a:lnTo>
                  <a:lnTo>
                    <a:pt x="216585" y="94589"/>
                  </a:lnTo>
                  <a:lnTo>
                    <a:pt x="219633" y="96113"/>
                  </a:lnTo>
                  <a:lnTo>
                    <a:pt x="238023" y="96113"/>
                  </a:lnTo>
                  <a:lnTo>
                    <a:pt x="244119" y="94589"/>
                  </a:lnTo>
                  <a:lnTo>
                    <a:pt x="248691" y="93065"/>
                  </a:lnTo>
                  <a:lnTo>
                    <a:pt x="254787" y="91541"/>
                  </a:lnTo>
                  <a:lnTo>
                    <a:pt x="259359" y="88493"/>
                  </a:lnTo>
                  <a:lnTo>
                    <a:pt x="265455" y="82397"/>
                  </a:lnTo>
                  <a:lnTo>
                    <a:pt x="268503" y="79349"/>
                  </a:lnTo>
                  <a:lnTo>
                    <a:pt x="271551" y="74777"/>
                  </a:lnTo>
                  <a:lnTo>
                    <a:pt x="273075" y="68681"/>
                  </a:lnTo>
                  <a:lnTo>
                    <a:pt x="276123" y="62585"/>
                  </a:lnTo>
                  <a:lnTo>
                    <a:pt x="276123" y="33629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5" name="object 65"/>
            <p:cNvSpPr/>
            <p:nvPr/>
          </p:nvSpPr>
          <p:spPr>
            <a:xfrm>
              <a:off x="1064799" y="3804570"/>
              <a:ext cx="1035843" cy="17859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66" name="object 66"/>
          <p:cNvSpPr/>
          <p:nvPr/>
        </p:nvSpPr>
        <p:spPr>
          <a:xfrm>
            <a:off x="3247914" y="3509586"/>
            <a:ext cx="73705" cy="41459"/>
          </a:xfrm>
          <a:custGeom>
            <a:avLst/>
            <a:gdLst/>
            <a:ahLst/>
            <a:cxnLst/>
            <a:rect l="l" t="t" r="r" b="b"/>
            <a:pathLst>
              <a:path w="81280" h="45720">
                <a:moveTo>
                  <a:pt x="80867" y="13716"/>
                </a:moveTo>
                <a:lnTo>
                  <a:pt x="0" y="13716"/>
                </a:lnTo>
                <a:lnTo>
                  <a:pt x="0" y="0"/>
                </a:lnTo>
                <a:lnTo>
                  <a:pt x="80867" y="0"/>
                </a:lnTo>
                <a:lnTo>
                  <a:pt x="80867" y="13716"/>
                </a:lnTo>
                <a:close/>
              </a:path>
              <a:path w="81280" h="45720">
                <a:moveTo>
                  <a:pt x="80867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80867" y="32004"/>
                </a:lnTo>
                <a:lnTo>
                  <a:pt x="80867" y="4572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67" name="object 67"/>
          <p:cNvGrpSpPr/>
          <p:nvPr/>
        </p:nvGrpSpPr>
        <p:grpSpPr>
          <a:xfrm>
            <a:off x="3420833" y="3449988"/>
            <a:ext cx="424954" cy="162381"/>
            <a:chOff x="2396585" y="3804570"/>
            <a:chExt cx="468630" cy="179070"/>
          </a:xfrm>
        </p:grpSpPr>
        <p:sp>
          <p:nvSpPr>
            <p:cNvPr id="68" name="object 68"/>
            <p:cNvSpPr/>
            <p:nvPr/>
          </p:nvSpPr>
          <p:spPr>
            <a:xfrm>
              <a:off x="2396585" y="3848862"/>
              <a:ext cx="266985" cy="96107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9" name="object 69"/>
            <p:cNvSpPr/>
            <p:nvPr/>
          </p:nvSpPr>
          <p:spPr>
            <a:xfrm>
              <a:off x="2698622" y="3804570"/>
              <a:ext cx="52069" cy="179070"/>
            </a:xfrm>
            <a:custGeom>
              <a:avLst/>
              <a:gdLst/>
              <a:ahLst/>
              <a:cxnLst/>
              <a:rect l="l" t="t" r="r" b="b"/>
              <a:pathLst>
                <a:path w="52069" h="179070">
                  <a:moveTo>
                    <a:pt x="42767" y="178593"/>
                  </a:moveTo>
                  <a:lnTo>
                    <a:pt x="23869" y="158338"/>
                  </a:lnTo>
                  <a:lnTo>
                    <a:pt x="10525" y="136636"/>
                  </a:lnTo>
                  <a:lnTo>
                    <a:pt x="2610" y="113791"/>
                  </a:lnTo>
                  <a:lnTo>
                    <a:pt x="0" y="90106"/>
                  </a:lnTo>
                  <a:lnTo>
                    <a:pt x="0" y="74866"/>
                  </a:lnTo>
                  <a:lnTo>
                    <a:pt x="1524" y="68675"/>
                  </a:lnTo>
                  <a:lnTo>
                    <a:pt x="3048" y="61055"/>
                  </a:lnTo>
                  <a:lnTo>
                    <a:pt x="22955" y="22955"/>
                  </a:lnTo>
                  <a:lnTo>
                    <a:pt x="26908" y="17238"/>
                  </a:lnTo>
                  <a:lnTo>
                    <a:pt x="31718" y="11513"/>
                  </a:lnTo>
                  <a:lnTo>
                    <a:pt x="42767" y="0"/>
                  </a:lnTo>
                  <a:lnTo>
                    <a:pt x="51911" y="10763"/>
                  </a:lnTo>
                  <a:lnTo>
                    <a:pt x="36147" y="28481"/>
                  </a:lnTo>
                  <a:lnTo>
                    <a:pt x="25241" y="47351"/>
                  </a:lnTo>
                  <a:lnTo>
                    <a:pt x="18907" y="67381"/>
                  </a:lnTo>
                  <a:lnTo>
                    <a:pt x="16859" y="88582"/>
                  </a:lnTo>
                  <a:lnTo>
                    <a:pt x="17430" y="99750"/>
                  </a:lnTo>
                  <a:lnTo>
                    <a:pt x="30908" y="140667"/>
                  </a:lnTo>
                  <a:lnTo>
                    <a:pt x="51911" y="167925"/>
                  </a:lnTo>
                  <a:lnTo>
                    <a:pt x="42767" y="178593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70" name="object 70"/>
            <p:cNvSpPr/>
            <p:nvPr/>
          </p:nvSpPr>
          <p:spPr>
            <a:xfrm>
              <a:off x="2771870" y="3850386"/>
              <a:ext cx="93059" cy="93059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71" name="object 71"/>
          <p:cNvSpPr/>
          <p:nvPr/>
        </p:nvSpPr>
        <p:spPr>
          <a:xfrm>
            <a:off x="3939588" y="3509586"/>
            <a:ext cx="71977" cy="42035"/>
          </a:xfrm>
          <a:custGeom>
            <a:avLst/>
            <a:gdLst/>
            <a:ahLst/>
            <a:cxnLst/>
            <a:rect l="l" t="t" r="r" b="b"/>
            <a:pathLst>
              <a:path w="79375" h="46354">
                <a:moveTo>
                  <a:pt x="79343" y="13716"/>
                </a:moveTo>
                <a:lnTo>
                  <a:pt x="0" y="13716"/>
                </a:lnTo>
                <a:lnTo>
                  <a:pt x="0" y="0"/>
                </a:lnTo>
                <a:lnTo>
                  <a:pt x="79343" y="0"/>
                </a:lnTo>
                <a:lnTo>
                  <a:pt x="79343" y="13716"/>
                </a:lnTo>
                <a:close/>
              </a:path>
              <a:path w="79375" h="46354">
                <a:moveTo>
                  <a:pt x="79343" y="45815"/>
                </a:moveTo>
                <a:lnTo>
                  <a:pt x="0" y="45815"/>
                </a:lnTo>
                <a:lnTo>
                  <a:pt x="0" y="32099"/>
                </a:lnTo>
                <a:lnTo>
                  <a:pt x="79343" y="32099"/>
                </a:lnTo>
                <a:lnTo>
                  <a:pt x="79343" y="45815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72" name="object 72"/>
          <p:cNvGrpSpPr/>
          <p:nvPr/>
        </p:nvGrpSpPr>
        <p:grpSpPr>
          <a:xfrm>
            <a:off x="4101451" y="3465277"/>
            <a:ext cx="407104" cy="139924"/>
            <a:chOff x="3147155" y="3821430"/>
            <a:chExt cx="448945" cy="154305"/>
          </a:xfrm>
        </p:grpSpPr>
        <p:sp>
          <p:nvSpPr>
            <p:cNvPr id="73" name="object 73"/>
            <p:cNvSpPr/>
            <p:nvPr/>
          </p:nvSpPr>
          <p:spPr>
            <a:xfrm>
              <a:off x="3147155" y="3821430"/>
              <a:ext cx="279177" cy="123539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74" name="object 74"/>
            <p:cNvSpPr/>
            <p:nvPr/>
          </p:nvSpPr>
          <p:spPr>
            <a:xfrm>
              <a:off x="3452241" y="3848862"/>
              <a:ext cx="76295" cy="94583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75" name="object 75"/>
            <p:cNvSpPr/>
            <p:nvPr/>
          </p:nvSpPr>
          <p:spPr>
            <a:xfrm>
              <a:off x="3549872" y="3914489"/>
              <a:ext cx="46355" cy="61594"/>
            </a:xfrm>
            <a:custGeom>
              <a:avLst/>
              <a:gdLst/>
              <a:ahLst/>
              <a:cxnLst/>
              <a:rect l="l" t="t" r="r" b="b"/>
              <a:pathLst>
                <a:path w="46354" h="61595">
                  <a:moveTo>
                    <a:pt x="7620" y="61055"/>
                  </a:moveTo>
                  <a:lnTo>
                    <a:pt x="0" y="61055"/>
                  </a:lnTo>
                  <a:lnTo>
                    <a:pt x="0" y="48863"/>
                  </a:lnTo>
                  <a:lnTo>
                    <a:pt x="6096" y="48863"/>
                  </a:lnTo>
                  <a:lnTo>
                    <a:pt x="9144" y="47339"/>
                  </a:lnTo>
                  <a:lnTo>
                    <a:pt x="12287" y="47339"/>
                  </a:lnTo>
                  <a:lnTo>
                    <a:pt x="15335" y="45815"/>
                  </a:lnTo>
                  <a:lnTo>
                    <a:pt x="16859" y="44291"/>
                  </a:lnTo>
                  <a:lnTo>
                    <a:pt x="19907" y="42767"/>
                  </a:lnTo>
                  <a:lnTo>
                    <a:pt x="24479" y="38195"/>
                  </a:lnTo>
                  <a:lnTo>
                    <a:pt x="24479" y="27432"/>
                  </a:lnTo>
                  <a:lnTo>
                    <a:pt x="22955" y="25908"/>
                  </a:lnTo>
                  <a:lnTo>
                    <a:pt x="22955" y="24384"/>
                  </a:lnTo>
                  <a:lnTo>
                    <a:pt x="18383" y="19812"/>
                  </a:lnTo>
                  <a:lnTo>
                    <a:pt x="18383" y="18288"/>
                  </a:lnTo>
                  <a:lnTo>
                    <a:pt x="16859" y="16764"/>
                  </a:lnTo>
                  <a:lnTo>
                    <a:pt x="16859" y="6096"/>
                  </a:lnTo>
                  <a:lnTo>
                    <a:pt x="19907" y="3048"/>
                  </a:lnTo>
                  <a:lnTo>
                    <a:pt x="19907" y="1524"/>
                  </a:lnTo>
                  <a:lnTo>
                    <a:pt x="21431" y="1524"/>
                  </a:lnTo>
                  <a:lnTo>
                    <a:pt x="22955" y="0"/>
                  </a:lnTo>
                  <a:lnTo>
                    <a:pt x="35147" y="0"/>
                  </a:lnTo>
                  <a:lnTo>
                    <a:pt x="41243" y="6096"/>
                  </a:lnTo>
                  <a:lnTo>
                    <a:pt x="44291" y="12192"/>
                  </a:lnTo>
                  <a:lnTo>
                    <a:pt x="44291" y="15240"/>
                  </a:lnTo>
                  <a:lnTo>
                    <a:pt x="45815" y="18288"/>
                  </a:lnTo>
                  <a:lnTo>
                    <a:pt x="45815" y="27432"/>
                  </a:lnTo>
                  <a:lnTo>
                    <a:pt x="41243" y="41243"/>
                  </a:lnTo>
                  <a:lnTo>
                    <a:pt x="38195" y="45815"/>
                  </a:lnTo>
                  <a:lnTo>
                    <a:pt x="33623" y="48863"/>
                  </a:lnTo>
                  <a:lnTo>
                    <a:pt x="30575" y="53435"/>
                  </a:lnTo>
                  <a:lnTo>
                    <a:pt x="26003" y="56483"/>
                  </a:lnTo>
                  <a:lnTo>
                    <a:pt x="7620" y="61055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76" name="object 76"/>
          <p:cNvSpPr/>
          <p:nvPr/>
        </p:nvSpPr>
        <p:spPr>
          <a:xfrm>
            <a:off x="4624351" y="3491533"/>
            <a:ext cx="84386" cy="12040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77" name="object 77"/>
          <p:cNvSpPr/>
          <p:nvPr/>
        </p:nvSpPr>
        <p:spPr>
          <a:xfrm>
            <a:off x="4804180" y="3509586"/>
            <a:ext cx="71977" cy="42035"/>
          </a:xfrm>
          <a:custGeom>
            <a:avLst/>
            <a:gdLst/>
            <a:ahLst/>
            <a:cxnLst/>
            <a:rect l="l" t="t" r="r" b="b"/>
            <a:pathLst>
              <a:path w="79375" h="46354">
                <a:moveTo>
                  <a:pt x="79343" y="13716"/>
                </a:moveTo>
                <a:lnTo>
                  <a:pt x="0" y="13716"/>
                </a:lnTo>
                <a:lnTo>
                  <a:pt x="0" y="0"/>
                </a:lnTo>
                <a:lnTo>
                  <a:pt x="79343" y="0"/>
                </a:lnTo>
                <a:lnTo>
                  <a:pt x="79343" y="13716"/>
                </a:lnTo>
                <a:close/>
              </a:path>
              <a:path w="79375" h="46354">
                <a:moveTo>
                  <a:pt x="79343" y="45815"/>
                </a:moveTo>
                <a:lnTo>
                  <a:pt x="0" y="45815"/>
                </a:lnTo>
                <a:lnTo>
                  <a:pt x="0" y="32099"/>
                </a:lnTo>
                <a:lnTo>
                  <a:pt x="79343" y="32099"/>
                </a:lnTo>
                <a:lnTo>
                  <a:pt x="79343" y="45815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78" name="object 78"/>
          <p:cNvGrpSpPr/>
          <p:nvPr/>
        </p:nvGrpSpPr>
        <p:grpSpPr>
          <a:xfrm>
            <a:off x="4981244" y="3449988"/>
            <a:ext cx="400194" cy="162381"/>
            <a:chOff x="4117371" y="3804570"/>
            <a:chExt cx="441325" cy="179070"/>
          </a:xfrm>
        </p:grpSpPr>
        <p:sp>
          <p:nvSpPr>
            <p:cNvPr id="79" name="object 79"/>
            <p:cNvSpPr/>
            <p:nvPr/>
          </p:nvSpPr>
          <p:spPr>
            <a:xfrm>
              <a:off x="4117371" y="3848862"/>
              <a:ext cx="71723" cy="96107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80" name="object 80"/>
            <p:cNvSpPr/>
            <p:nvPr/>
          </p:nvSpPr>
          <p:spPr>
            <a:xfrm>
              <a:off x="4210431" y="3848862"/>
              <a:ext cx="176974" cy="96107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81" name="object 81"/>
            <p:cNvSpPr/>
            <p:nvPr/>
          </p:nvSpPr>
          <p:spPr>
            <a:xfrm>
              <a:off x="4410252" y="3804577"/>
              <a:ext cx="148590" cy="179070"/>
            </a:xfrm>
            <a:custGeom>
              <a:avLst/>
              <a:gdLst/>
              <a:ahLst/>
              <a:cxnLst/>
              <a:rect l="l" t="t" r="r" b="b"/>
              <a:pathLst>
                <a:path w="148589" h="179070">
                  <a:moveTo>
                    <a:pt x="53441" y="88582"/>
                  </a:moveTo>
                  <a:lnTo>
                    <a:pt x="50609" y="65074"/>
                  </a:lnTo>
                  <a:lnTo>
                    <a:pt x="42202" y="42570"/>
                  </a:lnTo>
                  <a:lnTo>
                    <a:pt x="28371" y="20942"/>
                  </a:lnTo>
                  <a:lnTo>
                    <a:pt x="9245" y="0"/>
                  </a:lnTo>
                  <a:lnTo>
                    <a:pt x="0" y="10756"/>
                  </a:lnTo>
                  <a:lnTo>
                    <a:pt x="16065" y="28714"/>
                  </a:lnTo>
                  <a:lnTo>
                    <a:pt x="27520" y="48107"/>
                  </a:lnTo>
                  <a:lnTo>
                    <a:pt x="34391" y="68668"/>
                  </a:lnTo>
                  <a:lnTo>
                    <a:pt x="36677" y="90106"/>
                  </a:lnTo>
                  <a:lnTo>
                    <a:pt x="36106" y="101041"/>
                  </a:lnTo>
                  <a:lnTo>
                    <a:pt x="22390" y="141338"/>
                  </a:lnTo>
                  <a:lnTo>
                    <a:pt x="0" y="169443"/>
                  </a:lnTo>
                  <a:lnTo>
                    <a:pt x="9245" y="178587"/>
                  </a:lnTo>
                  <a:lnTo>
                    <a:pt x="38582" y="143116"/>
                  </a:lnTo>
                  <a:lnTo>
                    <a:pt x="51917" y="102298"/>
                  </a:lnTo>
                  <a:lnTo>
                    <a:pt x="53441" y="96202"/>
                  </a:lnTo>
                  <a:lnTo>
                    <a:pt x="53441" y="88582"/>
                  </a:lnTo>
                  <a:close/>
                </a:path>
                <a:path w="148589" h="179070">
                  <a:moveTo>
                    <a:pt x="148018" y="88582"/>
                  </a:moveTo>
                  <a:lnTo>
                    <a:pt x="145427" y="65074"/>
                  </a:lnTo>
                  <a:lnTo>
                    <a:pt x="137541" y="42570"/>
                  </a:lnTo>
                  <a:lnTo>
                    <a:pt x="124231" y="20942"/>
                  </a:lnTo>
                  <a:lnTo>
                    <a:pt x="105346" y="0"/>
                  </a:lnTo>
                  <a:lnTo>
                    <a:pt x="96113" y="10756"/>
                  </a:lnTo>
                  <a:lnTo>
                    <a:pt x="111290" y="28714"/>
                  </a:lnTo>
                  <a:lnTo>
                    <a:pt x="122301" y="48107"/>
                  </a:lnTo>
                  <a:lnTo>
                    <a:pt x="128993" y="68668"/>
                  </a:lnTo>
                  <a:lnTo>
                    <a:pt x="131254" y="90106"/>
                  </a:lnTo>
                  <a:lnTo>
                    <a:pt x="130683" y="101041"/>
                  </a:lnTo>
                  <a:lnTo>
                    <a:pt x="116992" y="141338"/>
                  </a:lnTo>
                  <a:lnTo>
                    <a:pt x="96113" y="169443"/>
                  </a:lnTo>
                  <a:lnTo>
                    <a:pt x="105346" y="178587"/>
                  </a:lnTo>
                  <a:lnTo>
                    <a:pt x="133159" y="143116"/>
                  </a:lnTo>
                  <a:lnTo>
                    <a:pt x="148018" y="102298"/>
                  </a:lnTo>
                  <a:lnTo>
                    <a:pt x="148018" y="88582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82" name="object 82"/>
          <p:cNvSpPr/>
          <p:nvPr/>
        </p:nvSpPr>
        <p:spPr>
          <a:xfrm>
            <a:off x="5491701" y="3490013"/>
            <a:ext cx="80615" cy="81766"/>
          </a:xfrm>
          <a:custGeom>
            <a:avLst/>
            <a:gdLst/>
            <a:ahLst/>
            <a:cxnLst/>
            <a:rect l="l" t="t" r="r" b="b"/>
            <a:pathLst>
              <a:path w="88900" h="90170">
                <a:moveTo>
                  <a:pt x="88493" y="36830"/>
                </a:moveTo>
                <a:lnTo>
                  <a:pt x="51917" y="36830"/>
                </a:lnTo>
                <a:lnTo>
                  <a:pt x="51917" y="0"/>
                </a:lnTo>
                <a:lnTo>
                  <a:pt x="36677" y="0"/>
                </a:lnTo>
                <a:lnTo>
                  <a:pt x="36677" y="36830"/>
                </a:lnTo>
                <a:lnTo>
                  <a:pt x="0" y="36830"/>
                </a:lnTo>
                <a:lnTo>
                  <a:pt x="0" y="52070"/>
                </a:lnTo>
                <a:lnTo>
                  <a:pt x="36677" y="52070"/>
                </a:lnTo>
                <a:lnTo>
                  <a:pt x="36677" y="90170"/>
                </a:lnTo>
                <a:lnTo>
                  <a:pt x="51917" y="90170"/>
                </a:lnTo>
                <a:lnTo>
                  <a:pt x="51917" y="52070"/>
                </a:lnTo>
                <a:lnTo>
                  <a:pt x="88493" y="52070"/>
                </a:lnTo>
                <a:lnTo>
                  <a:pt x="88493" y="3683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83" name="object 83"/>
          <p:cNvGrpSpPr/>
          <p:nvPr/>
        </p:nvGrpSpPr>
        <p:grpSpPr>
          <a:xfrm>
            <a:off x="1947573" y="3692177"/>
            <a:ext cx="2127650" cy="162381"/>
            <a:chOff x="771906" y="4071651"/>
            <a:chExt cx="2346325" cy="179070"/>
          </a:xfrm>
        </p:grpSpPr>
        <p:sp>
          <p:nvSpPr>
            <p:cNvPr id="84" name="object 84"/>
            <p:cNvSpPr/>
            <p:nvPr/>
          </p:nvSpPr>
          <p:spPr>
            <a:xfrm>
              <a:off x="771906" y="4071651"/>
              <a:ext cx="1130426" cy="178593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85" name="object 85"/>
            <p:cNvSpPr/>
            <p:nvPr/>
          </p:nvSpPr>
          <p:spPr>
            <a:xfrm>
              <a:off x="1923656" y="4079113"/>
              <a:ext cx="74930" cy="132080"/>
            </a:xfrm>
            <a:custGeom>
              <a:avLst/>
              <a:gdLst/>
              <a:ahLst/>
              <a:cxnLst/>
              <a:rect l="l" t="t" r="r" b="b"/>
              <a:pathLst>
                <a:path w="74930" h="132079">
                  <a:moveTo>
                    <a:pt x="74777" y="118110"/>
                  </a:moveTo>
                  <a:lnTo>
                    <a:pt x="47345" y="118110"/>
                  </a:lnTo>
                  <a:lnTo>
                    <a:pt x="47345" y="13970"/>
                  </a:lnTo>
                  <a:lnTo>
                    <a:pt x="47345" y="0"/>
                  </a:lnTo>
                  <a:lnTo>
                    <a:pt x="3048" y="0"/>
                  </a:lnTo>
                  <a:lnTo>
                    <a:pt x="3048" y="13970"/>
                  </a:lnTo>
                  <a:lnTo>
                    <a:pt x="30581" y="13970"/>
                  </a:lnTo>
                  <a:lnTo>
                    <a:pt x="30581" y="118110"/>
                  </a:lnTo>
                  <a:lnTo>
                    <a:pt x="0" y="118110"/>
                  </a:lnTo>
                  <a:lnTo>
                    <a:pt x="0" y="132080"/>
                  </a:lnTo>
                  <a:lnTo>
                    <a:pt x="74777" y="132080"/>
                  </a:lnTo>
                  <a:lnTo>
                    <a:pt x="74777" y="11811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86" name="object 86"/>
            <p:cNvSpPr/>
            <p:nvPr/>
          </p:nvSpPr>
          <p:spPr>
            <a:xfrm>
              <a:off x="2018252" y="4079113"/>
              <a:ext cx="1099946" cy="163512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grpSp>
        <p:nvGrpSpPr>
          <p:cNvPr id="87" name="object 87"/>
          <p:cNvGrpSpPr/>
          <p:nvPr/>
        </p:nvGrpSpPr>
        <p:grpSpPr>
          <a:xfrm>
            <a:off x="4198274" y="3692177"/>
            <a:ext cx="837240" cy="162381"/>
            <a:chOff x="3253930" y="4071651"/>
            <a:chExt cx="923290" cy="179070"/>
          </a:xfrm>
        </p:grpSpPr>
        <p:sp>
          <p:nvSpPr>
            <p:cNvPr id="88" name="object 88"/>
            <p:cNvSpPr/>
            <p:nvPr/>
          </p:nvSpPr>
          <p:spPr>
            <a:xfrm>
              <a:off x="3253930" y="4115942"/>
              <a:ext cx="77819" cy="96107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89" name="object 89"/>
            <p:cNvSpPr/>
            <p:nvPr/>
          </p:nvSpPr>
          <p:spPr>
            <a:xfrm>
              <a:off x="3353079" y="4079113"/>
              <a:ext cx="74930" cy="132080"/>
            </a:xfrm>
            <a:custGeom>
              <a:avLst/>
              <a:gdLst/>
              <a:ahLst/>
              <a:cxnLst/>
              <a:rect l="l" t="t" r="r" b="b"/>
              <a:pathLst>
                <a:path w="74929" h="132079">
                  <a:moveTo>
                    <a:pt x="74764" y="118110"/>
                  </a:moveTo>
                  <a:lnTo>
                    <a:pt x="47332" y="118110"/>
                  </a:lnTo>
                  <a:lnTo>
                    <a:pt x="47332" y="13970"/>
                  </a:lnTo>
                  <a:lnTo>
                    <a:pt x="47332" y="0"/>
                  </a:lnTo>
                  <a:lnTo>
                    <a:pt x="3048" y="0"/>
                  </a:lnTo>
                  <a:lnTo>
                    <a:pt x="3048" y="13970"/>
                  </a:lnTo>
                  <a:lnTo>
                    <a:pt x="30568" y="13970"/>
                  </a:lnTo>
                  <a:lnTo>
                    <a:pt x="30568" y="118110"/>
                  </a:lnTo>
                  <a:lnTo>
                    <a:pt x="0" y="118110"/>
                  </a:lnTo>
                  <a:lnTo>
                    <a:pt x="0" y="132080"/>
                  </a:lnTo>
                  <a:lnTo>
                    <a:pt x="74764" y="132080"/>
                  </a:lnTo>
                  <a:lnTo>
                    <a:pt x="74764" y="11811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90" name="object 90"/>
            <p:cNvSpPr/>
            <p:nvPr/>
          </p:nvSpPr>
          <p:spPr>
            <a:xfrm>
              <a:off x="3447669" y="4079271"/>
              <a:ext cx="463772" cy="169449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91" name="object 91"/>
            <p:cNvSpPr/>
            <p:nvPr/>
          </p:nvSpPr>
          <p:spPr>
            <a:xfrm>
              <a:off x="3945064" y="4181570"/>
              <a:ext cx="32384" cy="30480"/>
            </a:xfrm>
            <a:custGeom>
              <a:avLst/>
              <a:gdLst/>
              <a:ahLst/>
              <a:cxnLst/>
              <a:rect l="l" t="t" r="r" b="b"/>
              <a:pathLst>
                <a:path w="32385" h="30479">
                  <a:moveTo>
                    <a:pt x="22859" y="30480"/>
                  </a:moveTo>
                  <a:lnTo>
                    <a:pt x="10667" y="30480"/>
                  </a:lnTo>
                  <a:lnTo>
                    <a:pt x="7619" y="28956"/>
                  </a:lnTo>
                  <a:lnTo>
                    <a:pt x="4571" y="25908"/>
                  </a:lnTo>
                  <a:lnTo>
                    <a:pt x="3047" y="22859"/>
                  </a:lnTo>
                  <a:lnTo>
                    <a:pt x="1523" y="21336"/>
                  </a:lnTo>
                  <a:lnTo>
                    <a:pt x="1523" y="19812"/>
                  </a:lnTo>
                  <a:lnTo>
                    <a:pt x="0" y="18288"/>
                  </a:lnTo>
                  <a:lnTo>
                    <a:pt x="0" y="13716"/>
                  </a:lnTo>
                  <a:lnTo>
                    <a:pt x="1523" y="12192"/>
                  </a:lnTo>
                  <a:lnTo>
                    <a:pt x="1523" y="9144"/>
                  </a:lnTo>
                  <a:lnTo>
                    <a:pt x="4571" y="6096"/>
                  </a:lnTo>
                  <a:lnTo>
                    <a:pt x="4571" y="4572"/>
                  </a:lnTo>
                  <a:lnTo>
                    <a:pt x="7619" y="1524"/>
                  </a:lnTo>
                  <a:lnTo>
                    <a:pt x="10667" y="1524"/>
                  </a:lnTo>
                  <a:lnTo>
                    <a:pt x="12191" y="0"/>
                  </a:lnTo>
                  <a:lnTo>
                    <a:pt x="16763" y="0"/>
                  </a:lnTo>
                  <a:lnTo>
                    <a:pt x="19811" y="0"/>
                  </a:lnTo>
                  <a:lnTo>
                    <a:pt x="22859" y="1524"/>
                  </a:lnTo>
                  <a:lnTo>
                    <a:pt x="24383" y="1524"/>
                  </a:lnTo>
                  <a:lnTo>
                    <a:pt x="28955" y="6096"/>
                  </a:lnTo>
                  <a:lnTo>
                    <a:pt x="28955" y="7620"/>
                  </a:lnTo>
                  <a:lnTo>
                    <a:pt x="30479" y="9144"/>
                  </a:lnTo>
                  <a:lnTo>
                    <a:pt x="30479" y="12192"/>
                  </a:lnTo>
                  <a:lnTo>
                    <a:pt x="32003" y="13716"/>
                  </a:lnTo>
                  <a:lnTo>
                    <a:pt x="32003" y="19812"/>
                  </a:lnTo>
                  <a:lnTo>
                    <a:pt x="28955" y="22859"/>
                  </a:lnTo>
                  <a:lnTo>
                    <a:pt x="28955" y="25908"/>
                  </a:lnTo>
                  <a:lnTo>
                    <a:pt x="27431" y="25908"/>
                  </a:lnTo>
                  <a:lnTo>
                    <a:pt x="22859" y="3048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92" name="object 92"/>
            <p:cNvSpPr/>
            <p:nvPr/>
          </p:nvSpPr>
          <p:spPr>
            <a:xfrm>
              <a:off x="4009072" y="4090034"/>
              <a:ext cx="96107" cy="120491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93" name="object 93"/>
            <p:cNvSpPr/>
            <p:nvPr/>
          </p:nvSpPr>
          <p:spPr>
            <a:xfrm>
              <a:off x="4124991" y="4071651"/>
              <a:ext cx="52069" cy="179070"/>
            </a:xfrm>
            <a:custGeom>
              <a:avLst/>
              <a:gdLst/>
              <a:ahLst/>
              <a:cxnLst/>
              <a:rect l="l" t="t" r="r" b="b"/>
              <a:pathLst>
                <a:path w="52070" h="179070">
                  <a:moveTo>
                    <a:pt x="9239" y="178593"/>
                  </a:moveTo>
                  <a:lnTo>
                    <a:pt x="0" y="169449"/>
                  </a:lnTo>
                  <a:lnTo>
                    <a:pt x="8389" y="160267"/>
                  </a:lnTo>
                  <a:lnTo>
                    <a:pt x="15323" y="150923"/>
                  </a:lnTo>
                  <a:lnTo>
                    <a:pt x="32861" y="111823"/>
                  </a:lnTo>
                  <a:lnTo>
                    <a:pt x="35147" y="90106"/>
                  </a:lnTo>
                  <a:lnTo>
                    <a:pt x="32883" y="68666"/>
                  </a:lnTo>
                  <a:lnTo>
                    <a:pt x="26181" y="48101"/>
                  </a:lnTo>
                  <a:lnTo>
                    <a:pt x="15176" y="28679"/>
                  </a:lnTo>
                  <a:lnTo>
                    <a:pt x="0" y="10668"/>
                  </a:lnTo>
                  <a:lnTo>
                    <a:pt x="9239" y="0"/>
                  </a:lnTo>
                  <a:lnTo>
                    <a:pt x="28122" y="20940"/>
                  </a:lnTo>
                  <a:lnTo>
                    <a:pt x="41433" y="42576"/>
                  </a:lnTo>
                  <a:lnTo>
                    <a:pt x="49315" y="65070"/>
                  </a:lnTo>
                  <a:lnTo>
                    <a:pt x="51911" y="88582"/>
                  </a:lnTo>
                  <a:lnTo>
                    <a:pt x="51911" y="102298"/>
                  </a:lnTo>
                  <a:lnTo>
                    <a:pt x="37242" y="144220"/>
                  </a:lnTo>
                  <a:lnTo>
                    <a:pt x="20478" y="167163"/>
                  </a:lnTo>
                  <a:lnTo>
                    <a:pt x="9239" y="178593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94" name="object 94"/>
          <p:cNvSpPr/>
          <p:nvPr/>
        </p:nvSpPr>
        <p:spPr>
          <a:xfrm>
            <a:off x="5145865" y="3732203"/>
            <a:ext cx="80615" cy="81766"/>
          </a:xfrm>
          <a:custGeom>
            <a:avLst/>
            <a:gdLst/>
            <a:ahLst/>
            <a:cxnLst/>
            <a:rect l="l" t="t" r="r" b="b"/>
            <a:pathLst>
              <a:path w="88900" h="90170">
                <a:moveTo>
                  <a:pt x="88480" y="36830"/>
                </a:moveTo>
                <a:lnTo>
                  <a:pt x="51904" y="36830"/>
                </a:lnTo>
                <a:lnTo>
                  <a:pt x="51904" y="0"/>
                </a:lnTo>
                <a:lnTo>
                  <a:pt x="36664" y="0"/>
                </a:lnTo>
                <a:lnTo>
                  <a:pt x="36664" y="36830"/>
                </a:lnTo>
                <a:lnTo>
                  <a:pt x="0" y="36830"/>
                </a:lnTo>
                <a:lnTo>
                  <a:pt x="0" y="52070"/>
                </a:lnTo>
                <a:lnTo>
                  <a:pt x="36664" y="52070"/>
                </a:lnTo>
                <a:lnTo>
                  <a:pt x="36664" y="90170"/>
                </a:lnTo>
                <a:lnTo>
                  <a:pt x="51904" y="90170"/>
                </a:lnTo>
                <a:lnTo>
                  <a:pt x="51904" y="52070"/>
                </a:lnTo>
                <a:lnTo>
                  <a:pt x="88480" y="52070"/>
                </a:lnTo>
                <a:lnTo>
                  <a:pt x="88480" y="3683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95" name="object 95"/>
          <p:cNvGrpSpPr/>
          <p:nvPr/>
        </p:nvGrpSpPr>
        <p:grpSpPr>
          <a:xfrm>
            <a:off x="1947573" y="3934366"/>
            <a:ext cx="2215174" cy="162381"/>
            <a:chOff x="771906" y="4338732"/>
            <a:chExt cx="2442845" cy="179070"/>
          </a:xfrm>
        </p:grpSpPr>
        <p:sp>
          <p:nvSpPr>
            <p:cNvPr id="96" name="object 96"/>
            <p:cNvSpPr/>
            <p:nvPr/>
          </p:nvSpPr>
          <p:spPr>
            <a:xfrm>
              <a:off x="771906" y="4346105"/>
              <a:ext cx="558800" cy="171450"/>
            </a:xfrm>
            <a:custGeom>
              <a:avLst/>
              <a:gdLst/>
              <a:ahLst/>
              <a:cxnLst/>
              <a:rect l="l" t="t" r="r" b="b"/>
              <a:pathLst>
                <a:path w="558800" h="171450">
                  <a:moveTo>
                    <a:pt x="88480" y="38455"/>
                  </a:moveTo>
                  <a:lnTo>
                    <a:pt x="62572" y="38455"/>
                  </a:lnTo>
                  <a:lnTo>
                    <a:pt x="62572" y="62839"/>
                  </a:lnTo>
                  <a:lnTo>
                    <a:pt x="62572" y="73507"/>
                  </a:lnTo>
                  <a:lnTo>
                    <a:pt x="61048" y="76555"/>
                  </a:lnTo>
                  <a:lnTo>
                    <a:pt x="61048" y="79603"/>
                  </a:lnTo>
                  <a:lnTo>
                    <a:pt x="54952" y="85699"/>
                  </a:lnTo>
                  <a:lnTo>
                    <a:pt x="53428" y="85699"/>
                  </a:lnTo>
                  <a:lnTo>
                    <a:pt x="50380" y="87223"/>
                  </a:lnTo>
                  <a:lnTo>
                    <a:pt x="48856" y="88836"/>
                  </a:lnTo>
                  <a:lnTo>
                    <a:pt x="36664" y="88836"/>
                  </a:lnTo>
                  <a:lnTo>
                    <a:pt x="33528" y="87223"/>
                  </a:lnTo>
                  <a:lnTo>
                    <a:pt x="32004" y="87223"/>
                  </a:lnTo>
                  <a:lnTo>
                    <a:pt x="28956" y="85699"/>
                  </a:lnTo>
                  <a:lnTo>
                    <a:pt x="27432" y="84175"/>
                  </a:lnTo>
                  <a:lnTo>
                    <a:pt x="25908" y="81127"/>
                  </a:lnTo>
                  <a:lnTo>
                    <a:pt x="24384" y="79603"/>
                  </a:lnTo>
                  <a:lnTo>
                    <a:pt x="24384" y="76555"/>
                  </a:lnTo>
                  <a:lnTo>
                    <a:pt x="22860" y="75031"/>
                  </a:lnTo>
                  <a:lnTo>
                    <a:pt x="22860" y="61315"/>
                  </a:lnTo>
                  <a:lnTo>
                    <a:pt x="24384" y="59791"/>
                  </a:lnTo>
                  <a:lnTo>
                    <a:pt x="25908" y="56743"/>
                  </a:lnTo>
                  <a:lnTo>
                    <a:pt x="30480" y="52171"/>
                  </a:lnTo>
                  <a:lnTo>
                    <a:pt x="33528" y="50647"/>
                  </a:lnTo>
                  <a:lnTo>
                    <a:pt x="36664" y="49123"/>
                  </a:lnTo>
                  <a:lnTo>
                    <a:pt x="48856" y="49123"/>
                  </a:lnTo>
                  <a:lnTo>
                    <a:pt x="50380" y="50647"/>
                  </a:lnTo>
                  <a:lnTo>
                    <a:pt x="53428" y="52171"/>
                  </a:lnTo>
                  <a:lnTo>
                    <a:pt x="54952" y="52171"/>
                  </a:lnTo>
                  <a:lnTo>
                    <a:pt x="56476" y="55219"/>
                  </a:lnTo>
                  <a:lnTo>
                    <a:pt x="59524" y="58267"/>
                  </a:lnTo>
                  <a:lnTo>
                    <a:pt x="61048" y="61315"/>
                  </a:lnTo>
                  <a:lnTo>
                    <a:pt x="62572" y="62839"/>
                  </a:lnTo>
                  <a:lnTo>
                    <a:pt x="62572" y="38455"/>
                  </a:lnTo>
                  <a:lnTo>
                    <a:pt x="53428" y="38455"/>
                  </a:lnTo>
                  <a:lnTo>
                    <a:pt x="50380" y="36931"/>
                  </a:lnTo>
                  <a:lnTo>
                    <a:pt x="36664" y="36931"/>
                  </a:lnTo>
                  <a:lnTo>
                    <a:pt x="18288" y="43027"/>
                  </a:lnTo>
                  <a:lnTo>
                    <a:pt x="12192" y="49123"/>
                  </a:lnTo>
                  <a:lnTo>
                    <a:pt x="10668" y="52171"/>
                  </a:lnTo>
                  <a:lnTo>
                    <a:pt x="9144" y="56743"/>
                  </a:lnTo>
                  <a:lnTo>
                    <a:pt x="6096" y="59791"/>
                  </a:lnTo>
                  <a:lnTo>
                    <a:pt x="6096" y="78079"/>
                  </a:lnTo>
                  <a:lnTo>
                    <a:pt x="7620" y="79603"/>
                  </a:lnTo>
                  <a:lnTo>
                    <a:pt x="7620" y="81127"/>
                  </a:lnTo>
                  <a:lnTo>
                    <a:pt x="9144" y="82651"/>
                  </a:lnTo>
                  <a:lnTo>
                    <a:pt x="9144" y="84175"/>
                  </a:lnTo>
                  <a:lnTo>
                    <a:pt x="10668" y="85699"/>
                  </a:lnTo>
                  <a:lnTo>
                    <a:pt x="10668" y="87223"/>
                  </a:lnTo>
                  <a:lnTo>
                    <a:pt x="12192" y="88836"/>
                  </a:lnTo>
                  <a:lnTo>
                    <a:pt x="13716" y="88836"/>
                  </a:lnTo>
                  <a:lnTo>
                    <a:pt x="10668" y="91884"/>
                  </a:lnTo>
                  <a:lnTo>
                    <a:pt x="7620" y="96456"/>
                  </a:lnTo>
                  <a:lnTo>
                    <a:pt x="3048" y="105600"/>
                  </a:lnTo>
                  <a:lnTo>
                    <a:pt x="3048" y="113220"/>
                  </a:lnTo>
                  <a:lnTo>
                    <a:pt x="4572" y="114744"/>
                  </a:lnTo>
                  <a:lnTo>
                    <a:pt x="4572" y="117792"/>
                  </a:lnTo>
                  <a:lnTo>
                    <a:pt x="6096" y="119316"/>
                  </a:lnTo>
                  <a:lnTo>
                    <a:pt x="6096" y="120840"/>
                  </a:lnTo>
                  <a:lnTo>
                    <a:pt x="7620" y="120840"/>
                  </a:lnTo>
                  <a:lnTo>
                    <a:pt x="12192" y="125412"/>
                  </a:lnTo>
                  <a:lnTo>
                    <a:pt x="9144" y="128460"/>
                  </a:lnTo>
                  <a:lnTo>
                    <a:pt x="4572" y="131508"/>
                  </a:lnTo>
                  <a:lnTo>
                    <a:pt x="3048" y="134556"/>
                  </a:lnTo>
                  <a:lnTo>
                    <a:pt x="1524" y="139128"/>
                  </a:lnTo>
                  <a:lnTo>
                    <a:pt x="0" y="142176"/>
                  </a:lnTo>
                  <a:lnTo>
                    <a:pt x="0" y="149796"/>
                  </a:lnTo>
                  <a:lnTo>
                    <a:pt x="1524" y="154368"/>
                  </a:lnTo>
                  <a:lnTo>
                    <a:pt x="3048" y="157416"/>
                  </a:lnTo>
                  <a:lnTo>
                    <a:pt x="4572" y="160566"/>
                  </a:lnTo>
                  <a:lnTo>
                    <a:pt x="9144" y="165138"/>
                  </a:lnTo>
                  <a:lnTo>
                    <a:pt x="27432" y="171234"/>
                  </a:lnTo>
                  <a:lnTo>
                    <a:pt x="50380" y="171234"/>
                  </a:lnTo>
                  <a:lnTo>
                    <a:pt x="85432" y="152844"/>
                  </a:lnTo>
                  <a:lnTo>
                    <a:pt x="88480" y="143700"/>
                  </a:lnTo>
                  <a:lnTo>
                    <a:pt x="88480" y="136080"/>
                  </a:lnTo>
                  <a:lnTo>
                    <a:pt x="85432" y="129984"/>
                  </a:lnTo>
                  <a:lnTo>
                    <a:pt x="83908" y="126936"/>
                  </a:lnTo>
                  <a:lnTo>
                    <a:pt x="79336" y="122364"/>
                  </a:lnTo>
                  <a:lnTo>
                    <a:pt x="73240" y="119316"/>
                  </a:lnTo>
                  <a:lnTo>
                    <a:pt x="70192" y="118300"/>
                  </a:lnTo>
                  <a:lnTo>
                    <a:pt x="70192" y="137604"/>
                  </a:lnTo>
                  <a:lnTo>
                    <a:pt x="70192" y="146748"/>
                  </a:lnTo>
                  <a:lnTo>
                    <a:pt x="68668" y="148272"/>
                  </a:lnTo>
                  <a:lnTo>
                    <a:pt x="68668" y="149796"/>
                  </a:lnTo>
                  <a:lnTo>
                    <a:pt x="67144" y="151320"/>
                  </a:lnTo>
                  <a:lnTo>
                    <a:pt x="64096" y="152844"/>
                  </a:lnTo>
                  <a:lnTo>
                    <a:pt x="62572" y="154368"/>
                  </a:lnTo>
                  <a:lnTo>
                    <a:pt x="56476" y="157416"/>
                  </a:lnTo>
                  <a:lnTo>
                    <a:pt x="53428" y="157416"/>
                  </a:lnTo>
                  <a:lnTo>
                    <a:pt x="48856" y="159042"/>
                  </a:lnTo>
                  <a:lnTo>
                    <a:pt x="35140" y="159042"/>
                  </a:lnTo>
                  <a:lnTo>
                    <a:pt x="28956" y="157416"/>
                  </a:lnTo>
                  <a:lnTo>
                    <a:pt x="24384" y="155892"/>
                  </a:lnTo>
                  <a:lnTo>
                    <a:pt x="19812" y="152844"/>
                  </a:lnTo>
                  <a:lnTo>
                    <a:pt x="16764" y="149796"/>
                  </a:lnTo>
                  <a:lnTo>
                    <a:pt x="16764" y="142176"/>
                  </a:lnTo>
                  <a:lnTo>
                    <a:pt x="18288" y="142176"/>
                  </a:lnTo>
                  <a:lnTo>
                    <a:pt x="18288" y="139128"/>
                  </a:lnTo>
                  <a:lnTo>
                    <a:pt x="19812" y="137604"/>
                  </a:lnTo>
                  <a:lnTo>
                    <a:pt x="19812" y="136080"/>
                  </a:lnTo>
                  <a:lnTo>
                    <a:pt x="22860" y="133032"/>
                  </a:lnTo>
                  <a:lnTo>
                    <a:pt x="24384" y="133032"/>
                  </a:lnTo>
                  <a:lnTo>
                    <a:pt x="27432" y="129984"/>
                  </a:lnTo>
                  <a:lnTo>
                    <a:pt x="51904" y="129984"/>
                  </a:lnTo>
                  <a:lnTo>
                    <a:pt x="58000" y="131508"/>
                  </a:lnTo>
                  <a:lnTo>
                    <a:pt x="62572" y="131508"/>
                  </a:lnTo>
                  <a:lnTo>
                    <a:pt x="65620" y="133032"/>
                  </a:lnTo>
                  <a:lnTo>
                    <a:pt x="70192" y="137604"/>
                  </a:lnTo>
                  <a:lnTo>
                    <a:pt x="70192" y="118300"/>
                  </a:lnTo>
                  <a:lnTo>
                    <a:pt x="68668" y="117792"/>
                  </a:lnTo>
                  <a:lnTo>
                    <a:pt x="65620" y="117792"/>
                  </a:lnTo>
                  <a:lnTo>
                    <a:pt x="61048" y="116268"/>
                  </a:lnTo>
                  <a:lnTo>
                    <a:pt x="32004" y="116268"/>
                  </a:lnTo>
                  <a:lnTo>
                    <a:pt x="27432" y="114744"/>
                  </a:lnTo>
                  <a:lnTo>
                    <a:pt x="24384" y="114744"/>
                  </a:lnTo>
                  <a:lnTo>
                    <a:pt x="22860" y="113220"/>
                  </a:lnTo>
                  <a:lnTo>
                    <a:pt x="19812" y="111696"/>
                  </a:lnTo>
                  <a:lnTo>
                    <a:pt x="19812" y="102552"/>
                  </a:lnTo>
                  <a:lnTo>
                    <a:pt x="21336" y="101028"/>
                  </a:lnTo>
                  <a:lnTo>
                    <a:pt x="21336" y="99504"/>
                  </a:lnTo>
                  <a:lnTo>
                    <a:pt x="22860" y="96456"/>
                  </a:lnTo>
                  <a:lnTo>
                    <a:pt x="25908" y="97980"/>
                  </a:lnTo>
                  <a:lnTo>
                    <a:pt x="27432" y="99504"/>
                  </a:lnTo>
                  <a:lnTo>
                    <a:pt x="32004" y="99504"/>
                  </a:lnTo>
                  <a:lnTo>
                    <a:pt x="35140" y="101028"/>
                  </a:lnTo>
                  <a:lnTo>
                    <a:pt x="53428" y="101028"/>
                  </a:lnTo>
                  <a:lnTo>
                    <a:pt x="58000" y="99504"/>
                  </a:lnTo>
                  <a:lnTo>
                    <a:pt x="61048" y="97980"/>
                  </a:lnTo>
                  <a:lnTo>
                    <a:pt x="63334" y="96456"/>
                  </a:lnTo>
                  <a:lnTo>
                    <a:pt x="65620" y="94932"/>
                  </a:lnTo>
                  <a:lnTo>
                    <a:pt x="71716" y="88836"/>
                  </a:lnTo>
                  <a:lnTo>
                    <a:pt x="74764" y="85699"/>
                  </a:lnTo>
                  <a:lnTo>
                    <a:pt x="76288" y="82651"/>
                  </a:lnTo>
                  <a:lnTo>
                    <a:pt x="79336" y="73507"/>
                  </a:lnTo>
                  <a:lnTo>
                    <a:pt x="79336" y="65887"/>
                  </a:lnTo>
                  <a:lnTo>
                    <a:pt x="77812" y="62839"/>
                  </a:lnTo>
                  <a:lnTo>
                    <a:pt x="77812" y="59791"/>
                  </a:lnTo>
                  <a:lnTo>
                    <a:pt x="74764" y="53695"/>
                  </a:lnTo>
                  <a:lnTo>
                    <a:pt x="73240" y="52171"/>
                  </a:lnTo>
                  <a:lnTo>
                    <a:pt x="88480" y="52171"/>
                  </a:lnTo>
                  <a:lnTo>
                    <a:pt x="88480" y="49123"/>
                  </a:lnTo>
                  <a:lnTo>
                    <a:pt x="88480" y="38455"/>
                  </a:lnTo>
                  <a:close/>
                </a:path>
                <a:path w="558800" h="171450">
                  <a:moveTo>
                    <a:pt x="180022" y="67398"/>
                  </a:moveTo>
                  <a:lnTo>
                    <a:pt x="178498" y="62826"/>
                  </a:lnTo>
                  <a:lnTo>
                    <a:pt x="175450" y="56730"/>
                  </a:lnTo>
                  <a:lnTo>
                    <a:pt x="173926" y="52158"/>
                  </a:lnTo>
                  <a:lnTo>
                    <a:pt x="169354" y="49110"/>
                  </a:lnTo>
                  <a:lnTo>
                    <a:pt x="166306" y="44538"/>
                  </a:lnTo>
                  <a:lnTo>
                    <a:pt x="163258" y="42506"/>
                  </a:lnTo>
                  <a:lnTo>
                    <a:pt x="163258" y="70446"/>
                  </a:lnTo>
                  <a:lnTo>
                    <a:pt x="163258" y="78066"/>
                  </a:lnTo>
                  <a:lnTo>
                    <a:pt x="114388" y="78066"/>
                  </a:lnTo>
                  <a:lnTo>
                    <a:pt x="114388" y="73494"/>
                  </a:lnTo>
                  <a:lnTo>
                    <a:pt x="115912" y="70446"/>
                  </a:lnTo>
                  <a:lnTo>
                    <a:pt x="117436" y="65874"/>
                  </a:lnTo>
                  <a:lnTo>
                    <a:pt x="117436" y="62826"/>
                  </a:lnTo>
                  <a:lnTo>
                    <a:pt x="122008" y="58254"/>
                  </a:lnTo>
                  <a:lnTo>
                    <a:pt x="123532" y="55206"/>
                  </a:lnTo>
                  <a:lnTo>
                    <a:pt x="129628" y="52158"/>
                  </a:lnTo>
                  <a:lnTo>
                    <a:pt x="132778" y="50634"/>
                  </a:lnTo>
                  <a:lnTo>
                    <a:pt x="135826" y="49110"/>
                  </a:lnTo>
                  <a:lnTo>
                    <a:pt x="143446" y="49110"/>
                  </a:lnTo>
                  <a:lnTo>
                    <a:pt x="155638" y="55206"/>
                  </a:lnTo>
                  <a:lnTo>
                    <a:pt x="157162" y="58254"/>
                  </a:lnTo>
                  <a:lnTo>
                    <a:pt x="160210" y="59778"/>
                  </a:lnTo>
                  <a:lnTo>
                    <a:pt x="161734" y="62826"/>
                  </a:lnTo>
                  <a:lnTo>
                    <a:pt x="161734" y="67398"/>
                  </a:lnTo>
                  <a:lnTo>
                    <a:pt x="163258" y="70446"/>
                  </a:lnTo>
                  <a:lnTo>
                    <a:pt x="163258" y="42506"/>
                  </a:lnTo>
                  <a:lnTo>
                    <a:pt x="161734" y="41490"/>
                  </a:lnTo>
                  <a:lnTo>
                    <a:pt x="152590" y="38442"/>
                  </a:lnTo>
                  <a:lnTo>
                    <a:pt x="146494" y="36918"/>
                  </a:lnTo>
                  <a:lnTo>
                    <a:pt x="132778" y="36918"/>
                  </a:lnTo>
                  <a:lnTo>
                    <a:pt x="126580" y="38442"/>
                  </a:lnTo>
                  <a:lnTo>
                    <a:pt x="122008" y="41490"/>
                  </a:lnTo>
                  <a:lnTo>
                    <a:pt x="115912" y="43014"/>
                  </a:lnTo>
                  <a:lnTo>
                    <a:pt x="112864" y="47586"/>
                  </a:lnTo>
                  <a:lnTo>
                    <a:pt x="108292" y="50634"/>
                  </a:lnTo>
                  <a:lnTo>
                    <a:pt x="105244" y="55206"/>
                  </a:lnTo>
                  <a:lnTo>
                    <a:pt x="102196" y="61302"/>
                  </a:lnTo>
                  <a:lnTo>
                    <a:pt x="100672" y="67398"/>
                  </a:lnTo>
                  <a:lnTo>
                    <a:pt x="99148" y="71970"/>
                  </a:lnTo>
                  <a:lnTo>
                    <a:pt x="97624" y="79590"/>
                  </a:lnTo>
                  <a:lnTo>
                    <a:pt x="97624" y="99504"/>
                  </a:lnTo>
                  <a:lnTo>
                    <a:pt x="100672" y="105600"/>
                  </a:lnTo>
                  <a:lnTo>
                    <a:pt x="102196" y="111696"/>
                  </a:lnTo>
                  <a:lnTo>
                    <a:pt x="111340" y="125412"/>
                  </a:lnTo>
                  <a:lnTo>
                    <a:pt x="117436" y="128460"/>
                  </a:lnTo>
                  <a:lnTo>
                    <a:pt x="122008" y="129984"/>
                  </a:lnTo>
                  <a:lnTo>
                    <a:pt x="128104" y="133032"/>
                  </a:lnTo>
                  <a:lnTo>
                    <a:pt x="160210" y="133032"/>
                  </a:lnTo>
                  <a:lnTo>
                    <a:pt x="166306" y="131508"/>
                  </a:lnTo>
                  <a:lnTo>
                    <a:pt x="170878" y="131508"/>
                  </a:lnTo>
                  <a:lnTo>
                    <a:pt x="175450" y="129984"/>
                  </a:lnTo>
                  <a:lnTo>
                    <a:pt x="175450" y="120840"/>
                  </a:lnTo>
                  <a:lnTo>
                    <a:pt x="175450" y="116268"/>
                  </a:lnTo>
                  <a:lnTo>
                    <a:pt x="173926" y="116268"/>
                  </a:lnTo>
                  <a:lnTo>
                    <a:pt x="170878" y="117792"/>
                  </a:lnTo>
                  <a:lnTo>
                    <a:pt x="166306" y="117792"/>
                  </a:lnTo>
                  <a:lnTo>
                    <a:pt x="164782" y="119316"/>
                  </a:lnTo>
                  <a:lnTo>
                    <a:pt x="154114" y="119316"/>
                  </a:lnTo>
                  <a:lnTo>
                    <a:pt x="151066" y="120840"/>
                  </a:lnTo>
                  <a:lnTo>
                    <a:pt x="135826" y="120840"/>
                  </a:lnTo>
                  <a:lnTo>
                    <a:pt x="128104" y="117792"/>
                  </a:lnTo>
                  <a:lnTo>
                    <a:pt x="122008" y="113220"/>
                  </a:lnTo>
                  <a:lnTo>
                    <a:pt x="117436" y="107124"/>
                  </a:lnTo>
                  <a:lnTo>
                    <a:pt x="114388" y="99504"/>
                  </a:lnTo>
                  <a:lnTo>
                    <a:pt x="114388" y="90360"/>
                  </a:lnTo>
                  <a:lnTo>
                    <a:pt x="180022" y="90360"/>
                  </a:lnTo>
                  <a:lnTo>
                    <a:pt x="180022" y="78066"/>
                  </a:lnTo>
                  <a:lnTo>
                    <a:pt x="180022" y="67398"/>
                  </a:lnTo>
                  <a:close/>
                </a:path>
                <a:path w="558800" h="171450">
                  <a:moveTo>
                    <a:pt x="277647" y="70446"/>
                  </a:moveTo>
                  <a:lnTo>
                    <a:pt x="274599" y="64350"/>
                  </a:lnTo>
                  <a:lnTo>
                    <a:pt x="273075" y="58254"/>
                  </a:lnTo>
                  <a:lnTo>
                    <a:pt x="267995" y="50634"/>
                  </a:lnTo>
                  <a:lnTo>
                    <a:pt x="266979" y="49110"/>
                  </a:lnTo>
                  <a:lnTo>
                    <a:pt x="262407" y="44538"/>
                  </a:lnTo>
                  <a:lnTo>
                    <a:pt x="262407" y="79590"/>
                  </a:lnTo>
                  <a:lnTo>
                    <a:pt x="262407" y="90360"/>
                  </a:lnTo>
                  <a:lnTo>
                    <a:pt x="260883" y="94932"/>
                  </a:lnTo>
                  <a:lnTo>
                    <a:pt x="260883" y="97980"/>
                  </a:lnTo>
                  <a:lnTo>
                    <a:pt x="257835" y="107124"/>
                  </a:lnTo>
                  <a:lnTo>
                    <a:pt x="254787" y="110172"/>
                  </a:lnTo>
                  <a:lnTo>
                    <a:pt x="253263" y="113220"/>
                  </a:lnTo>
                  <a:lnTo>
                    <a:pt x="250215" y="114744"/>
                  </a:lnTo>
                  <a:lnTo>
                    <a:pt x="247167" y="117792"/>
                  </a:lnTo>
                  <a:lnTo>
                    <a:pt x="244119" y="119316"/>
                  </a:lnTo>
                  <a:lnTo>
                    <a:pt x="239547" y="120840"/>
                  </a:lnTo>
                  <a:lnTo>
                    <a:pt x="230403" y="120840"/>
                  </a:lnTo>
                  <a:lnTo>
                    <a:pt x="225831" y="119316"/>
                  </a:lnTo>
                  <a:lnTo>
                    <a:pt x="222694" y="117792"/>
                  </a:lnTo>
                  <a:lnTo>
                    <a:pt x="216598" y="114744"/>
                  </a:lnTo>
                  <a:lnTo>
                    <a:pt x="215074" y="111696"/>
                  </a:lnTo>
                  <a:lnTo>
                    <a:pt x="212026" y="108648"/>
                  </a:lnTo>
                  <a:lnTo>
                    <a:pt x="210502" y="105600"/>
                  </a:lnTo>
                  <a:lnTo>
                    <a:pt x="207454" y="96456"/>
                  </a:lnTo>
                  <a:lnTo>
                    <a:pt x="207454" y="76542"/>
                  </a:lnTo>
                  <a:lnTo>
                    <a:pt x="208978" y="71970"/>
                  </a:lnTo>
                  <a:lnTo>
                    <a:pt x="208978" y="67398"/>
                  </a:lnTo>
                  <a:lnTo>
                    <a:pt x="212026" y="64350"/>
                  </a:lnTo>
                  <a:lnTo>
                    <a:pt x="215074" y="58254"/>
                  </a:lnTo>
                  <a:lnTo>
                    <a:pt x="218122" y="55206"/>
                  </a:lnTo>
                  <a:lnTo>
                    <a:pt x="222694" y="53682"/>
                  </a:lnTo>
                  <a:lnTo>
                    <a:pt x="225831" y="52158"/>
                  </a:lnTo>
                  <a:lnTo>
                    <a:pt x="228879" y="50634"/>
                  </a:lnTo>
                  <a:lnTo>
                    <a:pt x="238023" y="50634"/>
                  </a:lnTo>
                  <a:lnTo>
                    <a:pt x="242595" y="52158"/>
                  </a:lnTo>
                  <a:lnTo>
                    <a:pt x="245643" y="52158"/>
                  </a:lnTo>
                  <a:lnTo>
                    <a:pt x="248691" y="53682"/>
                  </a:lnTo>
                  <a:lnTo>
                    <a:pt x="254787" y="59778"/>
                  </a:lnTo>
                  <a:lnTo>
                    <a:pt x="257835" y="65874"/>
                  </a:lnTo>
                  <a:lnTo>
                    <a:pt x="262407" y="79590"/>
                  </a:lnTo>
                  <a:lnTo>
                    <a:pt x="262407" y="44538"/>
                  </a:lnTo>
                  <a:lnTo>
                    <a:pt x="259359" y="41490"/>
                  </a:lnTo>
                  <a:lnTo>
                    <a:pt x="253263" y="39966"/>
                  </a:lnTo>
                  <a:lnTo>
                    <a:pt x="248691" y="38442"/>
                  </a:lnTo>
                  <a:lnTo>
                    <a:pt x="242595" y="36918"/>
                  </a:lnTo>
                  <a:lnTo>
                    <a:pt x="228879" y="36918"/>
                  </a:lnTo>
                  <a:lnTo>
                    <a:pt x="216598" y="39966"/>
                  </a:lnTo>
                  <a:lnTo>
                    <a:pt x="210502" y="43014"/>
                  </a:lnTo>
                  <a:lnTo>
                    <a:pt x="205930" y="46062"/>
                  </a:lnTo>
                  <a:lnTo>
                    <a:pt x="202882" y="50634"/>
                  </a:lnTo>
                  <a:lnTo>
                    <a:pt x="198310" y="55206"/>
                  </a:lnTo>
                  <a:lnTo>
                    <a:pt x="195262" y="59778"/>
                  </a:lnTo>
                  <a:lnTo>
                    <a:pt x="190690" y="78066"/>
                  </a:lnTo>
                  <a:lnTo>
                    <a:pt x="190690" y="93408"/>
                  </a:lnTo>
                  <a:lnTo>
                    <a:pt x="210502" y="128460"/>
                  </a:lnTo>
                  <a:lnTo>
                    <a:pt x="215074" y="129984"/>
                  </a:lnTo>
                  <a:lnTo>
                    <a:pt x="221170" y="133032"/>
                  </a:lnTo>
                  <a:lnTo>
                    <a:pt x="247167" y="133032"/>
                  </a:lnTo>
                  <a:lnTo>
                    <a:pt x="251739" y="129984"/>
                  </a:lnTo>
                  <a:lnTo>
                    <a:pt x="257835" y="128460"/>
                  </a:lnTo>
                  <a:lnTo>
                    <a:pt x="262407" y="123888"/>
                  </a:lnTo>
                  <a:lnTo>
                    <a:pt x="266979" y="120840"/>
                  </a:lnTo>
                  <a:lnTo>
                    <a:pt x="270027" y="116268"/>
                  </a:lnTo>
                  <a:lnTo>
                    <a:pt x="273075" y="110172"/>
                  </a:lnTo>
                  <a:lnTo>
                    <a:pt x="274599" y="104076"/>
                  </a:lnTo>
                  <a:lnTo>
                    <a:pt x="277647" y="97980"/>
                  </a:lnTo>
                  <a:lnTo>
                    <a:pt x="277647" y="70446"/>
                  </a:lnTo>
                  <a:close/>
                </a:path>
                <a:path w="558800" h="171450">
                  <a:moveTo>
                    <a:pt x="373761" y="64350"/>
                  </a:moveTo>
                  <a:lnTo>
                    <a:pt x="372630" y="52349"/>
                  </a:lnTo>
                  <a:lnTo>
                    <a:pt x="369379" y="43776"/>
                  </a:lnTo>
                  <a:lnTo>
                    <a:pt x="364109" y="38633"/>
                  </a:lnTo>
                  <a:lnTo>
                    <a:pt x="356997" y="36918"/>
                  </a:lnTo>
                  <a:lnTo>
                    <a:pt x="350901" y="36918"/>
                  </a:lnTo>
                  <a:lnTo>
                    <a:pt x="349377" y="38442"/>
                  </a:lnTo>
                  <a:lnTo>
                    <a:pt x="347853" y="38442"/>
                  </a:lnTo>
                  <a:lnTo>
                    <a:pt x="344805" y="39966"/>
                  </a:lnTo>
                  <a:lnTo>
                    <a:pt x="343281" y="41490"/>
                  </a:lnTo>
                  <a:lnTo>
                    <a:pt x="341757" y="44538"/>
                  </a:lnTo>
                  <a:lnTo>
                    <a:pt x="340233" y="46062"/>
                  </a:lnTo>
                  <a:lnTo>
                    <a:pt x="338709" y="49110"/>
                  </a:lnTo>
                  <a:lnTo>
                    <a:pt x="337185" y="50634"/>
                  </a:lnTo>
                  <a:lnTo>
                    <a:pt x="337185" y="53682"/>
                  </a:lnTo>
                  <a:lnTo>
                    <a:pt x="335661" y="56730"/>
                  </a:lnTo>
                  <a:lnTo>
                    <a:pt x="335661" y="50634"/>
                  </a:lnTo>
                  <a:lnTo>
                    <a:pt x="334137" y="44538"/>
                  </a:lnTo>
                  <a:lnTo>
                    <a:pt x="328041" y="38442"/>
                  </a:lnTo>
                  <a:lnTo>
                    <a:pt x="324993" y="36918"/>
                  </a:lnTo>
                  <a:lnTo>
                    <a:pt x="315747" y="36918"/>
                  </a:lnTo>
                  <a:lnTo>
                    <a:pt x="312699" y="38442"/>
                  </a:lnTo>
                  <a:lnTo>
                    <a:pt x="311175" y="38442"/>
                  </a:lnTo>
                  <a:lnTo>
                    <a:pt x="305079" y="44538"/>
                  </a:lnTo>
                  <a:lnTo>
                    <a:pt x="303555" y="47586"/>
                  </a:lnTo>
                  <a:lnTo>
                    <a:pt x="302031" y="49110"/>
                  </a:lnTo>
                  <a:lnTo>
                    <a:pt x="300507" y="52158"/>
                  </a:lnTo>
                  <a:lnTo>
                    <a:pt x="298983" y="56730"/>
                  </a:lnTo>
                  <a:lnTo>
                    <a:pt x="297459" y="38442"/>
                  </a:lnTo>
                  <a:lnTo>
                    <a:pt x="285267" y="38442"/>
                  </a:lnTo>
                  <a:lnTo>
                    <a:pt x="285267" y="131508"/>
                  </a:lnTo>
                  <a:lnTo>
                    <a:pt x="300507" y="131508"/>
                  </a:lnTo>
                  <a:lnTo>
                    <a:pt x="300507" y="71970"/>
                  </a:lnTo>
                  <a:lnTo>
                    <a:pt x="302031" y="67398"/>
                  </a:lnTo>
                  <a:lnTo>
                    <a:pt x="305079" y="64350"/>
                  </a:lnTo>
                  <a:lnTo>
                    <a:pt x="308127" y="58254"/>
                  </a:lnTo>
                  <a:lnTo>
                    <a:pt x="308127" y="56730"/>
                  </a:lnTo>
                  <a:lnTo>
                    <a:pt x="312699" y="52158"/>
                  </a:lnTo>
                  <a:lnTo>
                    <a:pt x="312699" y="50634"/>
                  </a:lnTo>
                  <a:lnTo>
                    <a:pt x="318795" y="50634"/>
                  </a:lnTo>
                  <a:lnTo>
                    <a:pt x="320421" y="52158"/>
                  </a:lnTo>
                  <a:lnTo>
                    <a:pt x="320421" y="53682"/>
                  </a:lnTo>
                  <a:lnTo>
                    <a:pt x="321945" y="55206"/>
                  </a:lnTo>
                  <a:lnTo>
                    <a:pt x="321945" y="131508"/>
                  </a:lnTo>
                  <a:lnTo>
                    <a:pt x="337185" y="131508"/>
                  </a:lnTo>
                  <a:lnTo>
                    <a:pt x="337185" y="71970"/>
                  </a:lnTo>
                  <a:lnTo>
                    <a:pt x="338709" y="67398"/>
                  </a:lnTo>
                  <a:lnTo>
                    <a:pt x="343281" y="58254"/>
                  </a:lnTo>
                  <a:lnTo>
                    <a:pt x="350901" y="50634"/>
                  </a:lnTo>
                  <a:lnTo>
                    <a:pt x="355473" y="50634"/>
                  </a:lnTo>
                  <a:lnTo>
                    <a:pt x="356997" y="52158"/>
                  </a:lnTo>
                  <a:lnTo>
                    <a:pt x="356997" y="53682"/>
                  </a:lnTo>
                  <a:lnTo>
                    <a:pt x="358521" y="55206"/>
                  </a:lnTo>
                  <a:lnTo>
                    <a:pt x="358521" y="131508"/>
                  </a:lnTo>
                  <a:lnTo>
                    <a:pt x="373761" y="131508"/>
                  </a:lnTo>
                  <a:lnTo>
                    <a:pt x="373761" y="64350"/>
                  </a:lnTo>
                  <a:close/>
                </a:path>
                <a:path w="558800" h="171450">
                  <a:moveTo>
                    <a:pt x="477761" y="157314"/>
                  </a:moveTo>
                  <a:lnTo>
                    <a:pt x="372618" y="157314"/>
                  </a:lnTo>
                  <a:lnTo>
                    <a:pt x="372618" y="171030"/>
                  </a:lnTo>
                  <a:lnTo>
                    <a:pt x="477761" y="171030"/>
                  </a:lnTo>
                  <a:lnTo>
                    <a:pt x="477761" y="157314"/>
                  </a:lnTo>
                  <a:close/>
                </a:path>
                <a:path w="558800" h="171450">
                  <a:moveTo>
                    <a:pt x="558355" y="119380"/>
                  </a:moveTo>
                  <a:lnTo>
                    <a:pt x="530923" y="119380"/>
                  </a:lnTo>
                  <a:lnTo>
                    <a:pt x="530923" y="13970"/>
                  </a:lnTo>
                  <a:lnTo>
                    <a:pt x="530923" y="0"/>
                  </a:lnTo>
                  <a:lnTo>
                    <a:pt x="486625" y="0"/>
                  </a:lnTo>
                  <a:lnTo>
                    <a:pt x="486625" y="13970"/>
                  </a:lnTo>
                  <a:lnTo>
                    <a:pt x="514159" y="13970"/>
                  </a:lnTo>
                  <a:lnTo>
                    <a:pt x="514159" y="119380"/>
                  </a:lnTo>
                  <a:lnTo>
                    <a:pt x="483577" y="119380"/>
                  </a:lnTo>
                  <a:lnTo>
                    <a:pt x="483577" y="132080"/>
                  </a:lnTo>
                  <a:lnTo>
                    <a:pt x="558355" y="132080"/>
                  </a:lnTo>
                  <a:lnTo>
                    <a:pt x="558355" y="11938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97" name="object 97"/>
            <p:cNvSpPr/>
            <p:nvPr/>
          </p:nvSpPr>
          <p:spPr>
            <a:xfrm>
              <a:off x="1351597" y="4344828"/>
              <a:ext cx="74771" cy="132778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98" name="object 98"/>
            <p:cNvSpPr/>
            <p:nvPr/>
          </p:nvSpPr>
          <p:spPr>
            <a:xfrm>
              <a:off x="1446180" y="4383023"/>
              <a:ext cx="173926" cy="96107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99" name="object 99"/>
            <p:cNvSpPr/>
            <p:nvPr/>
          </p:nvSpPr>
          <p:spPr>
            <a:xfrm>
              <a:off x="1649056" y="4338739"/>
              <a:ext cx="259715" cy="179070"/>
            </a:xfrm>
            <a:custGeom>
              <a:avLst/>
              <a:gdLst/>
              <a:ahLst/>
              <a:cxnLst/>
              <a:rect l="l" t="t" r="r" b="b"/>
              <a:pathLst>
                <a:path w="259714" h="179070">
                  <a:moveTo>
                    <a:pt x="53428" y="10668"/>
                  </a:moveTo>
                  <a:lnTo>
                    <a:pt x="44284" y="0"/>
                  </a:lnTo>
                  <a:lnTo>
                    <a:pt x="37960" y="5715"/>
                  </a:lnTo>
                  <a:lnTo>
                    <a:pt x="32473" y="11430"/>
                  </a:lnTo>
                  <a:lnTo>
                    <a:pt x="9144" y="45821"/>
                  </a:lnTo>
                  <a:lnTo>
                    <a:pt x="1524" y="76301"/>
                  </a:lnTo>
                  <a:lnTo>
                    <a:pt x="0" y="82397"/>
                  </a:lnTo>
                  <a:lnTo>
                    <a:pt x="0" y="90017"/>
                  </a:lnTo>
                  <a:lnTo>
                    <a:pt x="2819" y="113741"/>
                  </a:lnTo>
                  <a:lnTo>
                    <a:pt x="11099" y="136588"/>
                  </a:lnTo>
                  <a:lnTo>
                    <a:pt x="24511" y="158292"/>
                  </a:lnTo>
                  <a:lnTo>
                    <a:pt x="42760" y="178600"/>
                  </a:lnTo>
                  <a:lnTo>
                    <a:pt x="53428" y="169456"/>
                  </a:lnTo>
                  <a:lnTo>
                    <a:pt x="44856" y="160223"/>
                  </a:lnTo>
                  <a:lnTo>
                    <a:pt x="37426" y="150888"/>
                  </a:lnTo>
                  <a:lnTo>
                    <a:pt x="19138" y="110667"/>
                  </a:lnTo>
                  <a:lnTo>
                    <a:pt x="16852" y="90017"/>
                  </a:lnTo>
                  <a:lnTo>
                    <a:pt x="19138" y="68630"/>
                  </a:lnTo>
                  <a:lnTo>
                    <a:pt x="25996" y="48094"/>
                  </a:lnTo>
                  <a:lnTo>
                    <a:pt x="37426" y="28676"/>
                  </a:lnTo>
                  <a:lnTo>
                    <a:pt x="53428" y="10668"/>
                  </a:lnTo>
                  <a:close/>
                </a:path>
                <a:path w="259714" h="179070">
                  <a:moveTo>
                    <a:pt x="155638" y="48856"/>
                  </a:moveTo>
                  <a:lnTo>
                    <a:pt x="146494" y="45808"/>
                  </a:lnTo>
                  <a:lnTo>
                    <a:pt x="143446" y="45808"/>
                  </a:lnTo>
                  <a:lnTo>
                    <a:pt x="138874" y="44284"/>
                  </a:lnTo>
                  <a:lnTo>
                    <a:pt x="122110" y="44284"/>
                  </a:lnTo>
                  <a:lnTo>
                    <a:pt x="116014" y="45808"/>
                  </a:lnTo>
                  <a:lnTo>
                    <a:pt x="109918" y="48856"/>
                  </a:lnTo>
                  <a:lnTo>
                    <a:pt x="105257" y="50380"/>
                  </a:lnTo>
                  <a:lnTo>
                    <a:pt x="99161" y="53428"/>
                  </a:lnTo>
                  <a:lnTo>
                    <a:pt x="96113" y="58000"/>
                  </a:lnTo>
                  <a:lnTo>
                    <a:pt x="91541" y="62572"/>
                  </a:lnTo>
                  <a:lnTo>
                    <a:pt x="88493" y="67144"/>
                  </a:lnTo>
                  <a:lnTo>
                    <a:pt x="85445" y="73240"/>
                  </a:lnTo>
                  <a:lnTo>
                    <a:pt x="83921" y="79336"/>
                  </a:lnTo>
                  <a:lnTo>
                    <a:pt x="82397" y="86956"/>
                  </a:lnTo>
                  <a:lnTo>
                    <a:pt x="82397" y="93052"/>
                  </a:lnTo>
                  <a:lnTo>
                    <a:pt x="100914" y="133972"/>
                  </a:lnTo>
                  <a:lnTo>
                    <a:pt x="128206" y="140398"/>
                  </a:lnTo>
                  <a:lnTo>
                    <a:pt x="137350" y="140398"/>
                  </a:lnTo>
                  <a:lnTo>
                    <a:pt x="141922" y="138874"/>
                  </a:lnTo>
                  <a:lnTo>
                    <a:pt x="146494" y="138874"/>
                  </a:lnTo>
                  <a:lnTo>
                    <a:pt x="155638" y="135826"/>
                  </a:lnTo>
                  <a:lnTo>
                    <a:pt x="155638" y="120586"/>
                  </a:lnTo>
                  <a:lnTo>
                    <a:pt x="151066" y="123634"/>
                  </a:lnTo>
                  <a:lnTo>
                    <a:pt x="148018" y="125158"/>
                  </a:lnTo>
                  <a:lnTo>
                    <a:pt x="143446" y="125158"/>
                  </a:lnTo>
                  <a:lnTo>
                    <a:pt x="138874" y="126682"/>
                  </a:lnTo>
                  <a:lnTo>
                    <a:pt x="120586" y="126682"/>
                  </a:lnTo>
                  <a:lnTo>
                    <a:pt x="99161" y="93052"/>
                  </a:lnTo>
                  <a:lnTo>
                    <a:pt x="99161" y="86956"/>
                  </a:lnTo>
                  <a:lnTo>
                    <a:pt x="102209" y="77812"/>
                  </a:lnTo>
                  <a:lnTo>
                    <a:pt x="103733" y="74764"/>
                  </a:lnTo>
                  <a:lnTo>
                    <a:pt x="105257" y="70192"/>
                  </a:lnTo>
                  <a:lnTo>
                    <a:pt x="111442" y="64096"/>
                  </a:lnTo>
                  <a:lnTo>
                    <a:pt x="117538" y="61048"/>
                  </a:lnTo>
                  <a:lnTo>
                    <a:pt x="122110" y="59524"/>
                  </a:lnTo>
                  <a:lnTo>
                    <a:pt x="125158" y="58000"/>
                  </a:lnTo>
                  <a:lnTo>
                    <a:pt x="134302" y="58000"/>
                  </a:lnTo>
                  <a:lnTo>
                    <a:pt x="138874" y="59524"/>
                  </a:lnTo>
                  <a:lnTo>
                    <a:pt x="143446" y="59524"/>
                  </a:lnTo>
                  <a:lnTo>
                    <a:pt x="146494" y="61048"/>
                  </a:lnTo>
                  <a:lnTo>
                    <a:pt x="155638" y="64096"/>
                  </a:lnTo>
                  <a:lnTo>
                    <a:pt x="155638" y="48856"/>
                  </a:lnTo>
                  <a:close/>
                </a:path>
                <a:path w="259714" h="179070">
                  <a:moveTo>
                    <a:pt x="259372" y="83908"/>
                  </a:moveTo>
                  <a:lnTo>
                    <a:pt x="254800" y="65620"/>
                  </a:lnTo>
                  <a:lnTo>
                    <a:pt x="251752" y="61048"/>
                  </a:lnTo>
                  <a:lnTo>
                    <a:pt x="248704" y="58000"/>
                  </a:lnTo>
                  <a:lnTo>
                    <a:pt x="247180" y="56476"/>
                  </a:lnTo>
                  <a:lnTo>
                    <a:pt x="244132" y="51904"/>
                  </a:lnTo>
                  <a:lnTo>
                    <a:pt x="242608" y="50888"/>
                  </a:lnTo>
                  <a:lnTo>
                    <a:pt x="242608" y="82384"/>
                  </a:lnTo>
                  <a:lnTo>
                    <a:pt x="242608" y="102298"/>
                  </a:lnTo>
                  <a:lnTo>
                    <a:pt x="241084" y="105346"/>
                  </a:lnTo>
                  <a:lnTo>
                    <a:pt x="238036" y="114490"/>
                  </a:lnTo>
                  <a:lnTo>
                    <a:pt x="236512" y="117538"/>
                  </a:lnTo>
                  <a:lnTo>
                    <a:pt x="231940" y="122110"/>
                  </a:lnTo>
                  <a:lnTo>
                    <a:pt x="227368" y="125158"/>
                  </a:lnTo>
                  <a:lnTo>
                    <a:pt x="224320" y="126682"/>
                  </a:lnTo>
                  <a:lnTo>
                    <a:pt x="219748" y="128206"/>
                  </a:lnTo>
                  <a:lnTo>
                    <a:pt x="210604" y="128206"/>
                  </a:lnTo>
                  <a:lnTo>
                    <a:pt x="204508" y="125158"/>
                  </a:lnTo>
                  <a:lnTo>
                    <a:pt x="201358" y="123634"/>
                  </a:lnTo>
                  <a:lnTo>
                    <a:pt x="198310" y="122110"/>
                  </a:lnTo>
                  <a:lnTo>
                    <a:pt x="195262" y="119062"/>
                  </a:lnTo>
                  <a:lnTo>
                    <a:pt x="193738" y="116014"/>
                  </a:lnTo>
                  <a:lnTo>
                    <a:pt x="190690" y="112966"/>
                  </a:lnTo>
                  <a:lnTo>
                    <a:pt x="190690" y="108394"/>
                  </a:lnTo>
                  <a:lnTo>
                    <a:pt x="187642" y="99250"/>
                  </a:lnTo>
                  <a:lnTo>
                    <a:pt x="187642" y="88480"/>
                  </a:lnTo>
                  <a:lnTo>
                    <a:pt x="189166" y="83908"/>
                  </a:lnTo>
                  <a:lnTo>
                    <a:pt x="189166" y="79336"/>
                  </a:lnTo>
                  <a:lnTo>
                    <a:pt x="190690" y="74764"/>
                  </a:lnTo>
                  <a:lnTo>
                    <a:pt x="193738" y="68668"/>
                  </a:lnTo>
                  <a:lnTo>
                    <a:pt x="199834" y="62572"/>
                  </a:lnTo>
                  <a:lnTo>
                    <a:pt x="202984" y="61048"/>
                  </a:lnTo>
                  <a:lnTo>
                    <a:pt x="206032" y="59524"/>
                  </a:lnTo>
                  <a:lnTo>
                    <a:pt x="210604" y="58000"/>
                  </a:lnTo>
                  <a:lnTo>
                    <a:pt x="219748" y="58000"/>
                  </a:lnTo>
                  <a:lnTo>
                    <a:pt x="222796" y="59524"/>
                  </a:lnTo>
                  <a:lnTo>
                    <a:pt x="227368" y="59524"/>
                  </a:lnTo>
                  <a:lnTo>
                    <a:pt x="230416" y="61048"/>
                  </a:lnTo>
                  <a:lnTo>
                    <a:pt x="233464" y="64096"/>
                  </a:lnTo>
                  <a:lnTo>
                    <a:pt x="234988" y="67144"/>
                  </a:lnTo>
                  <a:lnTo>
                    <a:pt x="238036" y="70192"/>
                  </a:lnTo>
                  <a:lnTo>
                    <a:pt x="239560" y="73240"/>
                  </a:lnTo>
                  <a:lnTo>
                    <a:pt x="242608" y="82384"/>
                  </a:lnTo>
                  <a:lnTo>
                    <a:pt x="242608" y="50888"/>
                  </a:lnTo>
                  <a:lnTo>
                    <a:pt x="239560" y="48856"/>
                  </a:lnTo>
                  <a:lnTo>
                    <a:pt x="234988" y="47332"/>
                  </a:lnTo>
                  <a:lnTo>
                    <a:pt x="222796" y="44284"/>
                  </a:lnTo>
                  <a:lnTo>
                    <a:pt x="209080" y="44284"/>
                  </a:lnTo>
                  <a:lnTo>
                    <a:pt x="176974" y="67144"/>
                  </a:lnTo>
                  <a:lnTo>
                    <a:pt x="170878" y="85432"/>
                  </a:lnTo>
                  <a:lnTo>
                    <a:pt x="170878" y="100774"/>
                  </a:lnTo>
                  <a:lnTo>
                    <a:pt x="172402" y="108394"/>
                  </a:lnTo>
                  <a:lnTo>
                    <a:pt x="173926" y="114490"/>
                  </a:lnTo>
                  <a:lnTo>
                    <a:pt x="176974" y="120586"/>
                  </a:lnTo>
                  <a:lnTo>
                    <a:pt x="178498" y="125158"/>
                  </a:lnTo>
                  <a:lnTo>
                    <a:pt x="183070" y="128206"/>
                  </a:lnTo>
                  <a:lnTo>
                    <a:pt x="186118" y="132778"/>
                  </a:lnTo>
                  <a:lnTo>
                    <a:pt x="190690" y="135826"/>
                  </a:lnTo>
                  <a:lnTo>
                    <a:pt x="196786" y="137350"/>
                  </a:lnTo>
                  <a:lnTo>
                    <a:pt x="201358" y="140398"/>
                  </a:lnTo>
                  <a:lnTo>
                    <a:pt x="227368" y="140398"/>
                  </a:lnTo>
                  <a:lnTo>
                    <a:pt x="233464" y="137350"/>
                  </a:lnTo>
                  <a:lnTo>
                    <a:pt x="239560" y="135826"/>
                  </a:lnTo>
                  <a:lnTo>
                    <a:pt x="247180" y="128206"/>
                  </a:lnTo>
                  <a:lnTo>
                    <a:pt x="251752" y="123634"/>
                  </a:lnTo>
                  <a:lnTo>
                    <a:pt x="254800" y="117538"/>
                  </a:lnTo>
                  <a:lnTo>
                    <a:pt x="259372" y="99250"/>
                  </a:lnTo>
                  <a:lnTo>
                    <a:pt x="259372" y="83908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923668" y="4346098"/>
              <a:ext cx="1290637" cy="163607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grpSp>
        <p:nvGrpSpPr>
          <p:cNvPr id="101" name="object 101"/>
          <p:cNvGrpSpPr/>
          <p:nvPr/>
        </p:nvGrpSpPr>
        <p:grpSpPr>
          <a:xfrm>
            <a:off x="4289570" y="3934366"/>
            <a:ext cx="572940" cy="162381"/>
            <a:chOff x="3354609" y="4338732"/>
            <a:chExt cx="631825" cy="179070"/>
          </a:xfrm>
        </p:grpSpPr>
        <p:sp>
          <p:nvSpPr>
            <p:cNvPr id="102" name="object 102"/>
            <p:cNvSpPr/>
            <p:nvPr/>
          </p:nvSpPr>
          <p:spPr>
            <a:xfrm>
              <a:off x="3449192" y="4344828"/>
              <a:ext cx="74771" cy="132778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354609" y="4383023"/>
              <a:ext cx="71723" cy="96107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543776" y="4353972"/>
              <a:ext cx="364616" cy="125158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932776" y="4338732"/>
              <a:ext cx="53975" cy="179070"/>
            </a:xfrm>
            <a:custGeom>
              <a:avLst/>
              <a:gdLst/>
              <a:ahLst/>
              <a:cxnLst/>
              <a:rect l="l" t="t" r="r" b="b"/>
              <a:pathLst>
                <a:path w="53975" h="179070">
                  <a:moveTo>
                    <a:pt x="10763" y="178593"/>
                  </a:moveTo>
                  <a:lnTo>
                    <a:pt x="0" y="169449"/>
                  </a:lnTo>
                  <a:lnTo>
                    <a:pt x="8627" y="160226"/>
                  </a:lnTo>
                  <a:lnTo>
                    <a:pt x="16085" y="150887"/>
                  </a:lnTo>
                  <a:lnTo>
                    <a:pt x="34385" y="111811"/>
                  </a:lnTo>
                  <a:lnTo>
                    <a:pt x="36671" y="90011"/>
                  </a:lnTo>
                  <a:lnTo>
                    <a:pt x="34383" y="68626"/>
                  </a:lnTo>
                  <a:lnTo>
                    <a:pt x="27515" y="48089"/>
                  </a:lnTo>
                  <a:lnTo>
                    <a:pt x="16057" y="28677"/>
                  </a:lnTo>
                  <a:lnTo>
                    <a:pt x="0" y="10668"/>
                  </a:lnTo>
                  <a:lnTo>
                    <a:pt x="10763" y="0"/>
                  </a:lnTo>
                  <a:lnTo>
                    <a:pt x="29646" y="20938"/>
                  </a:lnTo>
                  <a:lnTo>
                    <a:pt x="42957" y="42564"/>
                  </a:lnTo>
                  <a:lnTo>
                    <a:pt x="50839" y="65030"/>
                  </a:lnTo>
                  <a:lnTo>
                    <a:pt x="53435" y="88487"/>
                  </a:lnTo>
                  <a:lnTo>
                    <a:pt x="53435" y="102298"/>
                  </a:lnTo>
                  <a:lnTo>
                    <a:pt x="38576" y="144208"/>
                  </a:lnTo>
                  <a:lnTo>
                    <a:pt x="30575" y="155638"/>
                  </a:lnTo>
                  <a:lnTo>
                    <a:pt x="26622" y="161368"/>
                  </a:lnTo>
                  <a:lnTo>
                    <a:pt x="21812" y="167116"/>
                  </a:lnTo>
                  <a:lnTo>
                    <a:pt x="16430" y="172863"/>
                  </a:lnTo>
                  <a:lnTo>
                    <a:pt x="10763" y="178593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06" name="object 106"/>
          <p:cNvSpPr/>
          <p:nvPr/>
        </p:nvSpPr>
        <p:spPr>
          <a:xfrm>
            <a:off x="4972946" y="3974392"/>
            <a:ext cx="80615" cy="81766"/>
          </a:xfrm>
          <a:custGeom>
            <a:avLst/>
            <a:gdLst/>
            <a:ahLst/>
            <a:cxnLst/>
            <a:rect l="l" t="t" r="r" b="b"/>
            <a:pathLst>
              <a:path w="88900" h="90170">
                <a:moveTo>
                  <a:pt x="88493" y="36830"/>
                </a:moveTo>
                <a:lnTo>
                  <a:pt x="51917" y="36830"/>
                </a:lnTo>
                <a:lnTo>
                  <a:pt x="51917" y="0"/>
                </a:lnTo>
                <a:lnTo>
                  <a:pt x="36677" y="0"/>
                </a:lnTo>
                <a:lnTo>
                  <a:pt x="36677" y="36830"/>
                </a:lnTo>
                <a:lnTo>
                  <a:pt x="0" y="36830"/>
                </a:lnTo>
                <a:lnTo>
                  <a:pt x="0" y="52070"/>
                </a:lnTo>
                <a:lnTo>
                  <a:pt x="36677" y="52070"/>
                </a:lnTo>
                <a:lnTo>
                  <a:pt x="36677" y="90170"/>
                </a:lnTo>
                <a:lnTo>
                  <a:pt x="51917" y="90170"/>
                </a:lnTo>
                <a:lnTo>
                  <a:pt x="51917" y="52070"/>
                </a:lnTo>
                <a:lnTo>
                  <a:pt x="88493" y="52070"/>
                </a:lnTo>
                <a:lnTo>
                  <a:pt x="88493" y="3683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7" name="object 107"/>
          <p:cNvSpPr/>
          <p:nvPr/>
        </p:nvSpPr>
        <p:spPr>
          <a:xfrm>
            <a:off x="1947572" y="4177938"/>
            <a:ext cx="1523097" cy="160566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108" name="object 108"/>
          <p:cNvGrpSpPr/>
          <p:nvPr/>
        </p:nvGrpSpPr>
        <p:grpSpPr>
          <a:xfrm>
            <a:off x="3595133" y="4177938"/>
            <a:ext cx="1354325" cy="160653"/>
            <a:chOff x="2588799" y="4607337"/>
            <a:chExt cx="1493520" cy="177165"/>
          </a:xfrm>
        </p:grpSpPr>
        <p:sp>
          <p:nvSpPr>
            <p:cNvPr id="109" name="object 109"/>
            <p:cNvSpPr/>
            <p:nvPr/>
          </p:nvSpPr>
          <p:spPr>
            <a:xfrm>
              <a:off x="2588793" y="4650105"/>
              <a:ext cx="177165" cy="97790"/>
            </a:xfrm>
            <a:custGeom>
              <a:avLst/>
              <a:gdLst/>
              <a:ahLst/>
              <a:cxnLst/>
              <a:rect l="l" t="t" r="r" b="b"/>
              <a:pathLst>
                <a:path w="177164" h="97789">
                  <a:moveTo>
                    <a:pt x="73253" y="4572"/>
                  </a:moveTo>
                  <a:lnTo>
                    <a:pt x="70205" y="3048"/>
                  </a:lnTo>
                  <a:lnTo>
                    <a:pt x="65633" y="1524"/>
                  </a:lnTo>
                  <a:lnTo>
                    <a:pt x="56489" y="1524"/>
                  </a:lnTo>
                  <a:lnTo>
                    <a:pt x="51917" y="0"/>
                  </a:lnTo>
                  <a:lnTo>
                    <a:pt x="41249" y="0"/>
                  </a:lnTo>
                  <a:lnTo>
                    <a:pt x="35153" y="1524"/>
                  </a:lnTo>
                  <a:lnTo>
                    <a:pt x="29057" y="4572"/>
                  </a:lnTo>
                  <a:lnTo>
                    <a:pt x="22961" y="6096"/>
                  </a:lnTo>
                  <a:lnTo>
                    <a:pt x="18288" y="9144"/>
                  </a:lnTo>
                  <a:lnTo>
                    <a:pt x="9144" y="18288"/>
                  </a:lnTo>
                  <a:lnTo>
                    <a:pt x="6096" y="22860"/>
                  </a:lnTo>
                  <a:lnTo>
                    <a:pt x="4572" y="28956"/>
                  </a:lnTo>
                  <a:lnTo>
                    <a:pt x="1524" y="35052"/>
                  </a:lnTo>
                  <a:lnTo>
                    <a:pt x="0" y="42672"/>
                  </a:lnTo>
                  <a:lnTo>
                    <a:pt x="0" y="48768"/>
                  </a:lnTo>
                  <a:lnTo>
                    <a:pt x="18757" y="89687"/>
                  </a:lnTo>
                  <a:lnTo>
                    <a:pt x="47345" y="96113"/>
                  </a:lnTo>
                  <a:lnTo>
                    <a:pt x="61061" y="96113"/>
                  </a:lnTo>
                  <a:lnTo>
                    <a:pt x="65633" y="94589"/>
                  </a:lnTo>
                  <a:lnTo>
                    <a:pt x="68681" y="93065"/>
                  </a:lnTo>
                  <a:lnTo>
                    <a:pt x="73253" y="91541"/>
                  </a:lnTo>
                  <a:lnTo>
                    <a:pt x="73253" y="76301"/>
                  </a:lnTo>
                  <a:lnTo>
                    <a:pt x="70205" y="79349"/>
                  </a:lnTo>
                  <a:lnTo>
                    <a:pt x="65633" y="80873"/>
                  </a:lnTo>
                  <a:lnTo>
                    <a:pt x="61061" y="80873"/>
                  </a:lnTo>
                  <a:lnTo>
                    <a:pt x="58013" y="82397"/>
                  </a:lnTo>
                  <a:lnTo>
                    <a:pt x="38201" y="82397"/>
                  </a:lnTo>
                  <a:lnTo>
                    <a:pt x="16764" y="48768"/>
                  </a:lnTo>
                  <a:lnTo>
                    <a:pt x="16764" y="44196"/>
                  </a:lnTo>
                  <a:lnTo>
                    <a:pt x="18288" y="38100"/>
                  </a:lnTo>
                  <a:lnTo>
                    <a:pt x="19812" y="35052"/>
                  </a:lnTo>
                  <a:lnTo>
                    <a:pt x="21336" y="30480"/>
                  </a:lnTo>
                  <a:lnTo>
                    <a:pt x="24485" y="25908"/>
                  </a:lnTo>
                  <a:lnTo>
                    <a:pt x="26009" y="22860"/>
                  </a:lnTo>
                  <a:lnTo>
                    <a:pt x="29057" y="19812"/>
                  </a:lnTo>
                  <a:lnTo>
                    <a:pt x="32105" y="18288"/>
                  </a:lnTo>
                  <a:lnTo>
                    <a:pt x="36677" y="16764"/>
                  </a:lnTo>
                  <a:lnTo>
                    <a:pt x="39725" y="15240"/>
                  </a:lnTo>
                  <a:lnTo>
                    <a:pt x="44297" y="13716"/>
                  </a:lnTo>
                  <a:lnTo>
                    <a:pt x="51917" y="13716"/>
                  </a:lnTo>
                  <a:lnTo>
                    <a:pt x="56489" y="15240"/>
                  </a:lnTo>
                  <a:lnTo>
                    <a:pt x="61061" y="15240"/>
                  </a:lnTo>
                  <a:lnTo>
                    <a:pt x="65633" y="16764"/>
                  </a:lnTo>
                  <a:lnTo>
                    <a:pt x="68681" y="18288"/>
                  </a:lnTo>
                  <a:lnTo>
                    <a:pt x="73253" y="19812"/>
                  </a:lnTo>
                  <a:lnTo>
                    <a:pt x="73253" y="4572"/>
                  </a:lnTo>
                  <a:close/>
                </a:path>
                <a:path w="177164" h="97789">
                  <a:moveTo>
                    <a:pt x="176974" y="33528"/>
                  </a:moveTo>
                  <a:lnTo>
                    <a:pt x="173926" y="27432"/>
                  </a:lnTo>
                  <a:lnTo>
                    <a:pt x="172402" y="21336"/>
                  </a:lnTo>
                  <a:lnTo>
                    <a:pt x="167322" y="13716"/>
                  </a:lnTo>
                  <a:lnTo>
                    <a:pt x="166306" y="12192"/>
                  </a:lnTo>
                  <a:lnTo>
                    <a:pt x="160210" y="6096"/>
                  </a:lnTo>
                  <a:lnTo>
                    <a:pt x="160210" y="38100"/>
                  </a:lnTo>
                  <a:lnTo>
                    <a:pt x="160210" y="57912"/>
                  </a:lnTo>
                  <a:lnTo>
                    <a:pt x="158686" y="62484"/>
                  </a:lnTo>
                  <a:lnTo>
                    <a:pt x="158686" y="65633"/>
                  </a:lnTo>
                  <a:lnTo>
                    <a:pt x="157162" y="70205"/>
                  </a:lnTo>
                  <a:lnTo>
                    <a:pt x="154114" y="73253"/>
                  </a:lnTo>
                  <a:lnTo>
                    <a:pt x="152590" y="76301"/>
                  </a:lnTo>
                  <a:lnTo>
                    <a:pt x="149542" y="79349"/>
                  </a:lnTo>
                  <a:lnTo>
                    <a:pt x="146494" y="80873"/>
                  </a:lnTo>
                  <a:lnTo>
                    <a:pt x="141922" y="82397"/>
                  </a:lnTo>
                  <a:lnTo>
                    <a:pt x="138874" y="83921"/>
                  </a:lnTo>
                  <a:lnTo>
                    <a:pt x="129730" y="83921"/>
                  </a:lnTo>
                  <a:lnTo>
                    <a:pt x="125158" y="82397"/>
                  </a:lnTo>
                  <a:lnTo>
                    <a:pt x="119062" y="79349"/>
                  </a:lnTo>
                  <a:lnTo>
                    <a:pt x="115912" y="77825"/>
                  </a:lnTo>
                  <a:lnTo>
                    <a:pt x="114388" y="74777"/>
                  </a:lnTo>
                  <a:lnTo>
                    <a:pt x="111340" y="71729"/>
                  </a:lnTo>
                  <a:lnTo>
                    <a:pt x="109816" y="68681"/>
                  </a:lnTo>
                  <a:lnTo>
                    <a:pt x="108292" y="64109"/>
                  </a:lnTo>
                  <a:lnTo>
                    <a:pt x="106768" y="59436"/>
                  </a:lnTo>
                  <a:lnTo>
                    <a:pt x="106768" y="39624"/>
                  </a:lnTo>
                  <a:lnTo>
                    <a:pt x="108292" y="35052"/>
                  </a:lnTo>
                  <a:lnTo>
                    <a:pt x="108292" y="30480"/>
                  </a:lnTo>
                  <a:lnTo>
                    <a:pt x="109816" y="27432"/>
                  </a:lnTo>
                  <a:lnTo>
                    <a:pt x="112864" y="24384"/>
                  </a:lnTo>
                  <a:lnTo>
                    <a:pt x="114388" y="21336"/>
                  </a:lnTo>
                  <a:lnTo>
                    <a:pt x="117538" y="18288"/>
                  </a:lnTo>
                  <a:lnTo>
                    <a:pt x="120586" y="16764"/>
                  </a:lnTo>
                  <a:lnTo>
                    <a:pt x="125158" y="15240"/>
                  </a:lnTo>
                  <a:lnTo>
                    <a:pt x="128206" y="13716"/>
                  </a:lnTo>
                  <a:lnTo>
                    <a:pt x="137350" y="13716"/>
                  </a:lnTo>
                  <a:lnTo>
                    <a:pt x="141922" y="15240"/>
                  </a:lnTo>
                  <a:lnTo>
                    <a:pt x="151066" y="19812"/>
                  </a:lnTo>
                  <a:lnTo>
                    <a:pt x="154114" y="22860"/>
                  </a:lnTo>
                  <a:lnTo>
                    <a:pt x="157162" y="28956"/>
                  </a:lnTo>
                  <a:lnTo>
                    <a:pt x="160210" y="38100"/>
                  </a:lnTo>
                  <a:lnTo>
                    <a:pt x="160210" y="6096"/>
                  </a:lnTo>
                  <a:lnTo>
                    <a:pt x="158686" y="4572"/>
                  </a:lnTo>
                  <a:lnTo>
                    <a:pt x="152590" y="3048"/>
                  </a:lnTo>
                  <a:lnTo>
                    <a:pt x="148018" y="1524"/>
                  </a:lnTo>
                  <a:lnTo>
                    <a:pt x="141922" y="0"/>
                  </a:lnTo>
                  <a:lnTo>
                    <a:pt x="128206" y="0"/>
                  </a:lnTo>
                  <a:lnTo>
                    <a:pt x="102196" y="13716"/>
                  </a:lnTo>
                  <a:lnTo>
                    <a:pt x="97624" y="18288"/>
                  </a:lnTo>
                  <a:lnTo>
                    <a:pt x="94576" y="22860"/>
                  </a:lnTo>
                  <a:lnTo>
                    <a:pt x="93052" y="28956"/>
                  </a:lnTo>
                  <a:lnTo>
                    <a:pt x="90004" y="35052"/>
                  </a:lnTo>
                  <a:lnTo>
                    <a:pt x="90004" y="64109"/>
                  </a:lnTo>
                  <a:lnTo>
                    <a:pt x="93052" y="70205"/>
                  </a:lnTo>
                  <a:lnTo>
                    <a:pt x="94576" y="76301"/>
                  </a:lnTo>
                  <a:lnTo>
                    <a:pt x="100672" y="85445"/>
                  </a:lnTo>
                  <a:lnTo>
                    <a:pt x="114388" y="94589"/>
                  </a:lnTo>
                  <a:lnTo>
                    <a:pt x="126682" y="97637"/>
                  </a:lnTo>
                  <a:lnTo>
                    <a:pt x="140398" y="97637"/>
                  </a:lnTo>
                  <a:lnTo>
                    <a:pt x="146494" y="96113"/>
                  </a:lnTo>
                  <a:lnTo>
                    <a:pt x="151066" y="93065"/>
                  </a:lnTo>
                  <a:lnTo>
                    <a:pt x="157162" y="91541"/>
                  </a:lnTo>
                  <a:lnTo>
                    <a:pt x="161734" y="86969"/>
                  </a:lnTo>
                  <a:lnTo>
                    <a:pt x="166306" y="83921"/>
                  </a:lnTo>
                  <a:lnTo>
                    <a:pt x="169354" y="79349"/>
                  </a:lnTo>
                  <a:lnTo>
                    <a:pt x="172402" y="73253"/>
                  </a:lnTo>
                  <a:lnTo>
                    <a:pt x="173926" y="67157"/>
                  </a:lnTo>
                  <a:lnTo>
                    <a:pt x="176974" y="60960"/>
                  </a:lnTo>
                  <a:lnTo>
                    <a:pt x="176974" y="33528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781014" y="4607337"/>
              <a:ext cx="1301305" cy="177069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11" name="object 111"/>
          <p:cNvSpPr/>
          <p:nvPr/>
        </p:nvSpPr>
        <p:spPr>
          <a:xfrm>
            <a:off x="5058720" y="4216501"/>
            <a:ext cx="81766" cy="81766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90004" y="38100"/>
                </a:moveTo>
                <a:lnTo>
                  <a:pt x="53428" y="38100"/>
                </a:lnTo>
                <a:lnTo>
                  <a:pt x="53428" y="0"/>
                </a:lnTo>
                <a:lnTo>
                  <a:pt x="36664" y="0"/>
                </a:lnTo>
                <a:lnTo>
                  <a:pt x="36664" y="38100"/>
                </a:lnTo>
                <a:lnTo>
                  <a:pt x="0" y="38100"/>
                </a:lnTo>
                <a:lnTo>
                  <a:pt x="0" y="52070"/>
                </a:lnTo>
                <a:lnTo>
                  <a:pt x="36664" y="52070"/>
                </a:lnTo>
                <a:lnTo>
                  <a:pt x="36664" y="90170"/>
                </a:lnTo>
                <a:lnTo>
                  <a:pt x="53428" y="90170"/>
                </a:lnTo>
                <a:lnTo>
                  <a:pt x="53428" y="52070"/>
                </a:lnTo>
                <a:lnTo>
                  <a:pt x="90004" y="52070"/>
                </a:lnTo>
                <a:lnTo>
                  <a:pt x="90004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112" name="object 112"/>
          <p:cNvGrpSpPr/>
          <p:nvPr/>
        </p:nvGrpSpPr>
        <p:grpSpPr>
          <a:xfrm>
            <a:off x="1954482" y="4420127"/>
            <a:ext cx="2141470" cy="161229"/>
            <a:chOff x="779526" y="4874418"/>
            <a:chExt cx="2361565" cy="177800"/>
          </a:xfrm>
        </p:grpSpPr>
        <p:sp>
          <p:nvSpPr>
            <p:cNvPr id="113" name="object 113"/>
            <p:cNvSpPr/>
            <p:nvPr/>
          </p:nvSpPr>
          <p:spPr>
            <a:xfrm>
              <a:off x="779526" y="4917090"/>
              <a:ext cx="73247" cy="97726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72585" y="4917090"/>
              <a:ext cx="73247" cy="96202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965644" y="4917090"/>
              <a:ext cx="77819" cy="97726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064799" y="4880260"/>
              <a:ext cx="173926" cy="134556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240536" y="4874418"/>
              <a:ext cx="1900523" cy="177641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18" name="object 118"/>
          <p:cNvSpPr/>
          <p:nvPr/>
        </p:nvSpPr>
        <p:spPr>
          <a:xfrm>
            <a:off x="4199657" y="4478256"/>
            <a:ext cx="71977" cy="42035"/>
          </a:xfrm>
          <a:custGeom>
            <a:avLst/>
            <a:gdLst/>
            <a:ahLst/>
            <a:cxnLst/>
            <a:rect l="l" t="t" r="r" b="b"/>
            <a:pathLst>
              <a:path w="79375" h="46354">
                <a:moveTo>
                  <a:pt x="79343" y="13716"/>
                </a:moveTo>
                <a:lnTo>
                  <a:pt x="0" y="13716"/>
                </a:lnTo>
                <a:lnTo>
                  <a:pt x="0" y="0"/>
                </a:lnTo>
                <a:lnTo>
                  <a:pt x="79343" y="0"/>
                </a:lnTo>
                <a:lnTo>
                  <a:pt x="79343" y="13716"/>
                </a:lnTo>
                <a:close/>
              </a:path>
              <a:path w="79375" h="46354">
                <a:moveTo>
                  <a:pt x="79343" y="45815"/>
                </a:moveTo>
                <a:lnTo>
                  <a:pt x="0" y="45815"/>
                </a:lnTo>
                <a:lnTo>
                  <a:pt x="0" y="32099"/>
                </a:lnTo>
                <a:lnTo>
                  <a:pt x="79343" y="32099"/>
                </a:lnTo>
                <a:lnTo>
                  <a:pt x="79343" y="45815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19" name="object 119"/>
          <p:cNvSpPr/>
          <p:nvPr/>
        </p:nvSpPr>
        <p:spPr>
          <a:xfrm>
            <a:off x="4372575" y="4420127"/>
            <a:ext cx="835570" cy="16048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20" name="object 120"/>
          <p:cNvSpPr/>
          <p:nvPr/>
        </p:nvSpPr>
        <p:spPr>
          <a:xfrm>
            <a:off x="5318782" y="4458679"/>
            <a:ext cx="80615" cy="81766"/>
          </a:xfrm>
          <a:custGeom>
            <a:avLst/>
            <a:gdLst/>
            <a:ahLst/>
            <a:cxnLst/>
            <a:rect l="l" t="t" r="r" b="b"/>
            <a:pathLst>
              <a:path w="88900" h="90170">
                <a:moveTo>
                  <a:pt x="88493" y="38100"/>
                </a:moveTo>
                <a:lnTo>
                  <a:pt x="51917" y="38100"/>
                </a:lnTo>
                <a:lnTo>
                  <a:pt x="51917" y="0"/>
                </a:lnTo>
                <a:lnTo>
                  <a:pt x="36677" y="0"/>
                </a:lnTo>
                <a:lnTo>
                  <a:pt x="36677" y="38100"/>
                </a:lnTo>
                <a:lnTo>
                  <a:pt x="0" y="38100"/>
                </a:lnTo>
                <a:lnTo>
                  <a:pt x="0" y="52070"/>
                </a:lnTo>
                <a:lnTo>
                  <a:pt x="36677" y="52070"/>
                </a:lnTo>
                <a:lnTo>
                  <a:pt x="36677" y="90170"/>
                </a:lnTo>
                <a:lnTo>
                  <a:pt x="51917" y="90170"/>
                </a:lnTo>
                <a:lnTo>
                  <a:pt x="51917" y="52070"/>
                </a:lnTo>
                <a:lnTo>
                  <a:pt x="88493" y="52070"/>
                </a:lnTo>
                <a:lnTo>
                  <a:pt x="88493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121" name="object 121"/>
          <p:cNvGrpSpPr/>
          <p:nvPr/>
        </p:nvGrpSpPr>
        <p:grpSpPr>
          <a:xfrm>
            <a:off x="1944808" y="4662317"/>
            <a:ext cx="844150" cy="161229"/>
            <a:chOff x="768858" y="5141499"/>
            <a:chExt cx="930910" cy="177800"/>
          </a:xfrm>
        </p:grpSpPr>
        <p:sp>
          <p:nvSpPr>
            <p:cNvPr id="122" name="object 122"/>
            <p:cNvSpPr/>
            <p:nvPr/>
          </p:nvSpPr>
          <p:spPr>
            <a:xfrm>
              <a:off x="768858" y="5156740"/>
              <a:ext cx="83915" cy="123634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74109" y="5147595"/>
              <a:ext cx="364617" cy="134302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240536" y="5305044"/>
              <a:ext cx="105410" cy="13970"/>
            </a:xfrm>
            <a:custGeom>
              <a:avLst/>
              <a:gdLst/>
              <a:ahLst/>
              <a:cxnLst/>
              <a:rect l="l" t="t" r="r" b="b"/>
              <a:pathLst>
                <a:path w="105409" h="13970">
                  <a:moveTo>
                    <a:pt x="105155" y="13716"/>
                  </a:moveTo>
                  <a:lnTo>
                    <a:pt x="0" y="13716"/>
                  </a:lnTo>
                  <a:lnTo>
                    <a:pt x="0" y="0"/>
                  </a:lnTo>
                  <a:lnTo>
                    <a:pt x="105155" y="0"/>
                  </a:lnTo>
                  <a:lnTo>
                    <a:pt x="105155" y="13716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350073" y="5147595"/>
              <a:ext cx="181546" cy="132778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554480" y="5141506"/>
              <a:ext cx="145415" cy="177165"/>
            </a:xfrm>
            <a:custGeom>
              <a:avLst/>
              <a:gdLst/>
              <a:ahLst/>
              <a:cxnLst/>
              <a:rect l="l" t="t" r="r" b="b"/>
              <a:pathLst>
                <a:path w="145414" h="177164">
                  <a:moveTo>
                    <a:pt x="51904" y="9144"/>
                  </a:moveTo>
                  <a:lnTo>
                    <a:pt x="14935" y="32766"/>
                  </a:lnTo>
                  <a:lnTo>
                    <a:pt x="0" y="74764"/>
                  </a:lnTo>
                  <a:lnTo>
                    <a:pt x="0" y="90004"/>
                  </a:lnTo>
                  <a:lnTo>
                    <a:pt x="2603" y="113461"/>
                  </a:lnTo>
                  <a:lnTo>
                    <a:pt x="10515" y="135775"/>
                  </a:lnTo>
                  <a:lnTo>
                    <a:pt x="23863" y="156959"/>
                  </a:lnTo>
                  <a:lnTo>
                    <a:pt x="42760" y="176974"/>
                  </a:lnTo>
                  <a:lnTo>
                    <a:pt x="51904" y="167830"/>
                  </a:lnTo>
                  <a:lnTo>
                    <a:pt x="43332" y="158661"/>
                  </a:lnTo>
                  <a:lnTo>
                    <a:pt x="35902" y="149339"/>
                  </a:lnTo>
                  <a:lnTo>
                    <a:pt x="17614" y="109054"/>
                  </a:lnTo>
                  <a:lnTo>
                    <a:pt x="15328" y="88480"/>
                  </a:lnTo>
                  <a:lnTo>
                    <a:pt x="17614" y="67259"/>
                  </a:lnTo>
                  <a:lnTo>
                    <a:pt x="24472" y="47066"/>
                  </a:lnTo>
                  <a:lnTo>
                    <a:pt x="35902" y="27736"/>
                  </a:lnTo>
                  <a:lnTo>
                    <a:pt x="51904" y="9144"/>
                  </a:lnTo>
                  <a:close/>
                </a:path>
                <a:path w="145414" h="177164">
                  <a:moveTo>
                    <a:pt x="144868" y="88480"/>
                  </a:moveTo>
                  <a:lnTo>
                    <a:pt x="142036" y="64160"/>
                  </a:lnTo>
                  <a:lnTo>
                    <a:pt x="133629" y="41389"/>
                  </a:lnTo>
                  <a:lnTo>
                    <a:pt x="119799" y="20040"/>
                  </a:lnTo>
                  <a:lnTo>
                    <a:pt x="100672" y="0"/>
                  </a:lnTo>
                  <a:lnTo>
                    <a:pt x="91440" y="9144"/>
                  </a:lnTo>
                  <a:lnTo>
                    <a:pt x="107492" y="27762"/>
                  </a:lnTo>
                  <a:lnTo>
                    <a:pt x="118948" y="47104"/>
                  </a:lnTo>
                  <a:lnTo>
                    <a:pt x="125818" y="67297"/>
                  </a:lnTo>
                  <a:lnTo>
                    <a:pt x="128104" y="88480"/>
                  </a:lnTo>
                  <a:lnTo>
                    <a:pt x="127533" y="99644"/>
                  </a:lnTo>
                  <a:lnTo>
                    <a:pt x="113817" y="139750"/>
                  </a:lnTo>
                  <a:lnTo>
                    <a:pt x="91440" y="167830"/>
                  </a:lnTo>
                  <a:lnTo>
                    <a:pt x="100672" y="177063"/>
                  </a:lnTo>
                  <a:lnTo>
                    <a:pt x="126301" y="148399"/>
                  </a:lnTo>
                  <a:lnTo>
                    <a:pt x="141820" y="108394"/>
                  </a:lnTo>
                  <a:lnTo>
                    <a:pt x="143344" y="102196"/>
                  </a:lnTo>
                  <a:lnTo>
                    <a:pt x="144868" y="94576"/>
                  </a:lnTo>
                  <a:lnTo>
                    <a:pt x="144868" y="8848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27" name="object 127"/>
          <p:cNvSpPr/>
          <p:nvPr/>
        </p:nvSpPr>
        <p:spPr>
          <a:xfrm>
            <a:off x="2897926" y="4700868"/>
            <a:ext cx="80615" cy="81766"/>
          </a:xfrm>
          <a:custGeom>
            <a:avLst/>
            <a:gdLst/>
            <a:ahLst/>
            <a:cxnLst/>
            <a:rect l="l" t="t" r="r" b="b"/>
            <a:pathLst>
              <a:path w="88900" h="90170">
                <a:moveTo>
                  <a:pt x="88493" y="38100"/>
                </a:moveTo>
                <a:lnTo>
                  <a:pt x="51917" y="38100"/>
                </a:lnTo>
                <a:lnTo>
                  <a:pt x="51917" y="0"/>
                </a:lnTo>
                <a:lnTo>
                  <a:pt x="36677" y="0"/>
                </a:lnTo>
                <a:lnTo>
                  <a:pt x="36677" y="38100"/>
                </a:lnTo>
                <a:lnTo>
                  <a:pt x="0" y="38100"/>
                </a:lnTo>
                <a:lnTo>
                  <a:pt x="0" y="52070"/>
                </a:lnTo>
                <a:lnTo>
                  <a:pt x="36677" y="52070"/>
                </a:lnTo>
                <a:lnTo>
                  <a:pt x="36677" y="90170"/>
                </a:lnTo>
                <a:lnTo>
                  <a:pt x="51917" y="90170"/>
                </a:lnTo>
                <a:lnTo>
                  <a:pt x="51917" y="52070"/>
                </a:lnTo>
                <a:lnTo>
                  <a:pt x="88493" y="52070"/>
                </a:lnTo>
                <a:lnTo>
                  <a:pt x="88493" y="381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128" name="object 128"/>
          <p:cNvGrpSpPr/>
          <p:nvPr/>
        </p:nvGrpSpPr>
        <p:grpSpPr>
          <a:xfrm>
            <a:off x="1954482" y="4904506"/>
            <a:ext cx="507872" cy="160653"/>
            <a:chOff x="779526" y="5408580"/>
            <a:chExt cx="560070" cy="177165"/>
          </a:xfrm>
        </p:grpSpPr>
        <p:sp>
          <p:nvSpPr>
            <p:cNvPr id="129" name="object 129"/>
            <p:cNvSpPr/>
            <p:nvPr/>
          </p:nvSpPr>
          <p:spPr>
            <a:xfrm>
              <a:off x="779526" y="5414422"/>
              <a:ext cx="167830" cy="134461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968692" y="5414676"/>
              <a:ext cx="169354" cy="134206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173099" y="5408580"/>
              <a:ext cx="52069" cy="177165"/>
            </a:xfrm>
            <a:custGeom>
              <a:avLst/>
              <a:gdLst/>
              <a:ahLst/>
              <a:cxnLst/>
              <a:rect l="l" t="t" r="r" b="b"/>
              <a:pathLst>
                <a:path w="52069" h="177164">
                  <a:moveTo>
                    <a:pt x="42767" y="176974"/>
                  </a:moveTo>
                  <a:lnTo>
                    <a:pt x="23869" y="156957"/>
                  </a:lnTo>
                  <a:lnTo>
                    <a:pt x="10525" y="135778"/>
                  </a:lnTo>
                  <a:lnTo>
                    <a:pt x="2610" y="113457"/>
                  </a:lnTo>
                  <a:lnTo>
                    <a:pt x="0" y="90011"/>
                  </a:lnTo>
                  <a:lnTo>
                    <a:pt x="0" y="74771"/>
                  </a:lnTo>
                  <a:lnTo>
                    <a:pt x="11770" y="38481"/>
                  </a:lnTo>
                  <a:lnTo>
                    <a:pt x="42767" y="0"/>
                  </a:lnTo>
                  <a:lnTo>
                    <a:pt x="51911" y="9143"/>
                  </a:lnTo>
                  <a:lnTo>
                    <a:pt x="35909" y="27743"/>
                  </a:lnTo>
                  <a:lnTo>
                    <a:pt x="24479" y="47065"/>
                  </a:lnTo>
                  <a:lnTo>
                    <a:pt x="17621" y="67262"/>
                  </a:lnTo>
                  <a:lnTo>
                    <a:pt x="15335" y="88487"/>
                  </a:lnTo>
                  <a:lnTo>
                    <a:pt x="15906" y="98774"/>
                  </a:lnTo>
                  <a:lnTo>
                    <a:pt x="29622" y="139715"/>
                  </a:lnTo>
                  <a:lnTo>
                    <a:pt x="51911" y="167830"/>
                  </a:lnTo>
                  <a:lnTo>
                    <a:pt x="42767" y="176974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246346" y="5452776"/>
              <a:ext cx="93059" cy="94583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33" name="object 133"/>
          <p:cNvSpPr/>
          <p:nvPr/>
        </p:nvSpPr>
        <p:spPr>
          <a:xfrm>
            <a:off x="2556241" y="4962636"/>
            <a:ext cx="71977" cy="42035"/>
          </a:xfrm>
          <a:custGeom>
            <a:avLst/>
            <a:gdLst/>
            <a:ahLst/>
            <a:cxnLst/>
            <a:rect l="l" t="t" r="r" b="b"/>
            <a:pathLst>
              <a:path w="79375" h="46354">
                <a:moveTo>
                  <a:pt x="79343" y="13716"/>
                </a:moveTo>
                <a:lnTo>
                  <a:pt x="0" y="13716"/>
                </a:lnTo>
                <a:lnTo>
                  <a:pt x="0" y="0"/>
                </a:lnTo>
                <a:lnTo>
                  <a:pt x="79343" y="0"/>
                </a:lnTo>
                <a:lnTo>
                  <a:pt x="79343" y="13716"/>
                </a:lnTo>
                <a:close/>
              </a:path>
              <a:path w="79375" h="46354">
                <a:moveTo>
                  <a:pt x="79343" y="45815"/>
                </a:moveTo>
                <a:lnTo>
                  <a:pt x="0" y="45815"/>
                </a:lnTo>
                <a:lnTo>
                  <a:pt x="0" y="32099"/>
                </a:lnTo>
                <a:lnTo>
                  <a:pt x="79343" y="32099"/>
                </a:lnTo>
                <a:lnTo>
                  <a:pt x="79343" y="45815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134" name="object 134"/>
          <p:cNvGrpSpPr/>
          <p:nvPr/>
        </p:nvGrpSpPr>
        <p:grpSpPr>
          <a:xfrm>
            <a:off x="2727777" y="4919622"/>
            <a:ext cx="397315" cy="139924"/>
            <a:chOff x="1632299" y="5425249"/>
            <a:chExt cx="438150" cy="154305"/>
          </a:xfrm>
        </p:grpSpPr>
        <p:sp>
          <p:nvSpPr>
            <p:cNvPr id="135" name="object 135"/>
            <p:cNvSpPr/>
            <p:nvPr/>
          </p:nvSpPr>
          <p:spPr>
            <a:xfrm>
              <a:off x="1632299" y="5425249"/>
              <a:ext cx="178498" cy="123634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833651" y="5425440"/>
              <a:ext cx="165100" cy="121920"/>
            </a:xfrm>
            <a:custGeom>
              <a:avLst/>
              <a:gdLst/>
              <a:ahLst/>
              <a:cxnLst/>
              <a:rect l="l" t="t" r="r" b="b"/>
              <a:pathLst>
                <a:path w="165100" h="121920">
                  <a:moveTo>
                    <a:pt x="70205" y="106680"/>
                  </a:moveTo>
                  <a:lnTo>
                    <a:pt x="16764" y="106680"/>
                  </a:lnTo>
                  <a:lnTo>
                    <a:pt x="16764" y="0"/>
                  </a:lnTo>
                  <a:lnTo>
                    <a:pt x="0" y="0"/>
                  </a:lnTo>
                  <a:lnTo>
                    <a:pt x="0" y="106680"/>
                  </a:lnTo>
                  <a:lnTo>
                    <a:pt x="0" y="121920"/>
                  </a:lnTo>
                  <a:lnTo>
                    <a:pt x="70205" y="121920"/>
                  </a:lnTo>
                  <a:lnTo>
                    <a:pt x="70205" y="106680"/>
                  </a:lnTo>
                  <a:close/>
                </a:path>
                <a:path w="165100" h="121920">
                  <a:moveTo>
                    <a:pt x="164782" y="106680"/>
                  </a:moveTo>
                  <a:lnTo>
                    <a:pt x="111340" y="106680"/>
                  </a:lnTo>
                  <a:lnTo>
                    <a:pt x="111340" y="0"/>
                  </a:lnTo>
                  <a:lnTo>
                    <a:pt x="94589" y="0"/>
                  </a:lnTo>
                  <a:lnTo>
                    <a:pt x="94589" y="106680"/>
                  </a:lnTo>
                  <a:lnTo>
                    <a:pt x="94589" y="121920"/>
                  </a:lnTo>
                  <a:lnTo>
                    <a:pt x="164782" y="121920"/>
                  </a:lnTo>
                  <a:lnTo>
                    <a:pt x="164782" y="10668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024348" y="5516880"/>
              <a:ext cx="46355" cy="62865"/>
            </a:xfrm>
            <a:custGeom>
              <a:avLst/>
              <a:gdLst/>
              <a:ahLst/>
              <a:cxnLst/>
              <a:rect l="l" t="t" r="r" b="b"/>
              <a:pathLst>
                <a:path w="46355" h="62864">
                  <a:moveTo>
                    <a:pt x="7620" y="62579"/>
                  </a:moveTo>
                  <a:lnTo>
                    <a:pt x="0" y="62579"/>
                  </a:lnTo>
                  <a:lnTo>
                    <a:pt x="0" y="48863"/>
                  </a:lnTo>
                  <a:lnTo>
                    <a:pt x="9144" y="48863"/>
                  </a:lnTo>
                  <a:lnTo>
                    <a:pt x="12192" y="47339"/>
                  </a:lnTo>
                  <a:lnTo>
                    <a:pt x="15240" y="47339"/>
                  </a:lnTo>
                  <a:lnTo>
                    <a:pt x="16859" y="45815"/>
                  </a:lnTo>
                  <a:lnTo>
                    <a:pt x="19907" y="44291"/>
                  </a:lnTo>
                  <a:lnTo>
                    <a:pt x="21431" y="42767"/>
                  </a:lnTo>
                  <a:lnTo>
                    <a:pt x="22955" y="39719"/>
                  </a:lnTo>
                  <a:lnTo>
                    <a:pt x="24479" y="38195"/>
                  </a:lnTo>
                  <a:lnTo>
                    <a:pt x="24479" y="28956"/>
                  </a:lnTo>
                  <a:lnTo>
                    <a:pt x="22955" y="27432"/>
                  </a:lnTo>
                  <a:lnTo>
                    <a:pt x="22955" y="25908"/>
                  </a:lnTo>
                  <a:lnTo>
                    <a:pt x="19907" y="22860"/>
                  </a:lnTo>
                  <a:lnTo>
                    <a:pt x="19907" y="21336"/>
                  </a:lnTo>
                  <a:lnTo>
                    <a:pt x="16859" y="18288"/>
                  </a:lnTo>
                  <a:lnTo>
                    <a:pt x="16859" y="6096"/>
                  </a:lnTo>
                  <a:lnTo>
                    <a:pt x="21431" y="1524"/>
                  </a:lnTo>
                  <a:lnTo>
                    <a:pt x="22955" y="1524"/>
                  </a:lnTo>
                  <a:lnTo>
                    <a:pt x="24479" y="0"/>
                  </a:lnTo>
                  <a:lnTo>
                    <a:pt x="33623" y="0"/>
                  </a:lnTo>
                  <a:lnTo>
                    <a:pt x="35147" y="1524"/>
                  </a:lnTo>
                  <a:lnTo>
                    <a:pt x="36671" y="1524"/>
                  </a:lnTo>
                  <a:lnTo>
                    <a:pt x="38195" y="3048"/>
                  </a:lnTo>
                  <a:lnTo>
                    <a:pt x="39719" y="6096"/>
                  </a:lnTo>
                  <a:lnTo>
                    <a:pt x="42767" y="9144"/>
                  </a:lnTo>
                  <a:lnTo>
                    <a:pt x="44291" y="12192"/>
                  </a:lnTo>
                  <a:lnTo>
                    <a:pt x="44291" y="15240"/>
                  </a:lnTo>
                  <a:lnTo>
                    <a:pt x="45815" y="18288"/>
                  </a:lnTo>
                  <a:lnTo>
                    <a:pt x="45815" y="27432"/>
                  </a:lnTo>
                  <a:lnTo>
                    <a:pt x="42767" y="36671"/>
                  </a:lnTo>
                  <a:lnTo>
                    <a:pt x="41243" y="42767"/>
                  </a:lnTo>
                  <a:lnTo>
                    <a:pt x="30575" y="53435"/>
                  </a:lnTo>
                  <a:lnTo>
                    <a:pt x="26003" y="56483"/>
                  </a:lnTo>
                  <a:lnTo>
                    <a:pt x="19907" y="58007"/>
                  </a:lnTo>
                  <a:lnTo>
                    <a:pt x="13716" y="61055"/>
                  </a:lnTo>
                  <a:lnTo>
                    <a:pt x="7620" y="62579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38" name="object 138"/>
          <p:cNvSpPr/>
          <p:nvPr/>
        </p:nvSpPr>
        <p:spPr>
          <a:xfrm>
            <a:off x="3241005" y="4944583"/>
            <a:ext cx="84386" cy="120403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39" name="object 139"/>
          <p:cNvSpPr/>
          <p:nvPr/>
        </p:nvSpPr>
        <p:spPr>
          <a:xfrm>
            <a:off x="3420833" y="4962636"/>
            <a:ext cx="71977" cy="42035"/>
          </a:xfrm>
          <a:custGeom>
            <a:avLst/>
            <a:gdLst/>
            <a:ahLst/>
            <a:cxnLst/>
            <a:rect l="l" t="t" r="r" b="b"/>
            <a:pathLst>
              <a:path w="79375" h="46354">
                <a:moveTo>
                  <a:pt x="79343" y="13716"/>
                </a:moveTo>
                <a:lnTo>
                  <a:pt x="0" y="13716"/>
                </a:lnTo>
                <a:lnTo>
                  <a:pt x="0" y="0"/>
                </a:lnTo>
                <a:lnTo>
                  <a:pt x="79343" y="0"/>
                </a:lnTo>
                <a:lnTo>
                  <a:pt x="79343" y="13716"/>
                </a:lnTo>
                <a:close/>
              </a:path>
              <a:path w="79375" h="46354">
                <a:moveTo>
                  <a:pt x="79343" y="45815"/>
                </a:moveTo>
                <a:lnTo>
                  <a:pt x="0" y="45815"/>
                </a:lnTo>
                <a:lnTo>
                  <a:pt x="0" y="32099"/>
                </a:lnTo>
                <a:lnTo>
                  <a:pt x="79343" y="32099"/>
                </a:lnTo>
                <a:lnTo>
                  <a:pt x="79343" y="45815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140" name="object 140"/>
          <p:cNvGrpSpPr/>
          <p:nvPr/>
        </p:nvGrpSpPr>
        <p:grpSpPr>
          <a:xfrm>
            <a:off x="3603425" y="4909803"/>
            <a:ext cx="837240" cy="122074"/>
            <a:chOff x="2597943" y="5414422"/>
            <a:chExt cx="923290" cy="134620"/>
          </a:xfrm>
        </p:grpSpPr>
        <p:sp>
          <p:nvSpPr>
            <p:cNvPr id="141" name="object 141"/>
            <p:cNvSpPr/>
            <p:nvPr/>
          </p:nvSpPr>
          <p:spPr>
            <a:xfrm>
              <a:off x="2597943" y="5414676"/>
              <a:ext cx="56515" cy="44450"/>
            </a:xfrm>
            <a:custGeom>
              <a:avLst/>
              <a:gdLst/>
              <a:ahLst/>
              <a:cxnLst/>
              <a:rect l="l" t="t" r="r" b="b"/>
              <a:pathLst>
                <a:path w="56514" h="44450">
                  <a:moveTo>
                    <a:pt x="18383" y="44291"/>
                  </a:moveTo>
                  <a:lnTo>
                    <a:pt x="3048" y="44291"/>
                  </a:lnTo>
                  <a:lnTo>
                    <a:pt x="0" y="0"/>
                  </a:lnTo>
                  <a:lnTo>
                    <a:pt x="21431" y="0"/>
                  </a:lnTo>
                  <a:lnTo>
                    <a:pt x="18383" y="44291"/>
                  </a:lnTo>
                  <a:close/>
                </a:path>
                <a:path w="56514" h="44450">
                  <a:moveTo>
                    <a:pt x="54959" y="44291"/>
                  </a:moveTo>
                  <a:lnTo>
                    <a:pt x="39719" y="44291"/>
                  </a:lnTo>
                  <a:lnTo>
                    <a:pt x="36671" y="0"/>
                  </a:lnTo>
                  <a:lnTo>
                    <a:pt x="56483" y="0"/>
                  </a:lnTo>
                  <a:lnTo>
                    <a:pt x="54959" y="44291"/>
                  </a:lnTo>
                  <a:close/>
                </a:path>
              </a:pathLst>
            </a:custGeom>
            <a:solidFill>
              <a:srgbClr val="676767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680334" y="5425345"/>
              <a:ext cx="366140" cy="123539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066288" y="5414422"/>
              <a:ext cx="360045" cy="134461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449192" y="5451252"/>
              <a:ext cx="71723" cy="97631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45" name="object 145"/>
          <p:cNvSpPr/>
          <p:nvPr/>
        </p:nvSpPr>
        <p:spPr>
          <a:xfrm>
            <a:off x="4542729" y="4910034"/>
            <a:ext cx="71977" cy="138772"/>
          </a:xfrm>
          <a:custGeom>
            <a:avLst/>
            <a:gdLst/>
            <a:ahLst/>
            <a:cxnLst/>
            <a:rect l="l" t="t" r="r" b="b"/>
            <a:pathLst>
              <a:path w="79375" h="153035">
                <a:moveTo>
                  <a:pt x="15240" y="152590"/>
                </a:moveTo>
                <a:lnTo>
                  <a:pt x="0" y="152590"/>
                </a:lnTo>
                <a:lnTo>
                  <a:pt x="64103" y="0"/>
                </a:lnTo>
                <a:lnTo>
                  <a:pt x="79343" y="0"/>
                </a:lnTo>
                <a:lnTo>
                  <a:pt x="15240" y="15259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146" name="object 146"/>
          <p:cNvGrpSpPr/>
          <p:nvPr/>
        </p:nvGrpSpPr>
        <p:grpSpPr>
          <a:xfrm>
            <a:off x="4711501" y="4943201"/>
            <a:ext cx="340885" cy="122074"/>
            <a:chOff x="3819905" y="5451252"/>
            <a:chExt cx="375920" cy="134620"/>
          </a:xfrm>
        </p:grpSpPr>
        <p:sp>
          <p:nvSpPr>
            <p:cNvPr id="147" name="object 147"/>
            <p:cNvSpPr/>
            <p:nvPr/>
          </p:nvSpPr>
          <p:spPr>
            <a:xfrm>
              <a:off x="3819905" y="5451253"/>
              <a:ext cx="274605" cy="134302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118895" y="5451252"/>
              <a:ext cx="76628" cy="96107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grpSp>
        <p:nvGrpSpPr>
          <p:cNvPr id="149" name="object 149"/>
          <p:cNvGrpSpPr/>
          <p:nvPr/>
        </p:nvGrpSpPr>
        <p:grpSpPr>
          <a:xfrm>
            <a:off x="5163836" y="4904420"/>
            <a:ext cx="986377" cy="160653"/>
            <a:chOff x="4318730" y="5408485"/>
            <a:chExt cx="1087755" cy="177165"/>
          </a:xfrm>
        </p:grpSpPr>
        <p:sp>
          <p:nvSpPr>
            <p:cNvPr id="150" name="object 150"/>
            <p:cNvSpPr/>
            <p:nvPr/>
          </p:nvSpPr>
          <p:spPr>
            <a:xfrm>
              <a:off x="4318730" y="5408485"/>
              <a:ext cx="53975" cy="177165"/>
            </a:xfrm>
            <a:custGeom>
              <a:avLst/>
              <a:gdLst/>
              <a:ahLst/>
              <a:cxnLst/>
              <a:rect l="l" t="t" r="r" b="b"/>
              <a:pathLst>
                <a:path w="53975" h="177164">
                  <a:moveTo>
                    <a:pt x="42767" y="177069"/>
                  </a:moveTo>
                  <a:lnTo>
                    <a:pt x="23869" y="157052"/>
                  </a:lnTo>
                  <a:lnTo>
                    <a:pt x="10525" y="135874"/>
                  </a:lnTo>
                  <a:lnTo>
                    <a:pt x="2610" y="113552"/>
                  </a:lnTo>
                  <a:lnTo>
                    <a:pt x="0" y="90106"/>
                  </a:lnTo>
                  <a:lnTo>
                    <a:pt x="0" y="74866"/>
                  </a:lnTo>
                  <a:lnTo>
                    <a:pt x="11811" y="38576"/>
                  </a:lnTo>
                  <a:lnTo>
                    <a:pt x="42767" y="0"/>
                  </a:lnTo>
                  <a:lnTo>
                    <a:pt x="53435" y="9239"/>
                  </a:lnTo>
                  <a:lnTo>
                    <a:pt x="37433" y="27838"/>
                  </a:lnTo>
                  <a:lnTo>
                    <a:pt x="26003" y="47160"/>
                  </a:lnTo>
                  <a:lnTo>
                    <a:pt x="19145" y="67358"/>
                  </a:lnTo>
                  <a:lnTo>
                    <a:pt x="16859" y="88582"/>
                  </a:lnTo>
                  <a:lnTo>
                    <a:pt x="17430" y="98869"/>
                  </a:lnTo>
                  <a:lnTo>
                    <a:pt x="31146" y="139810"/>
                  </a:lnTo>
                  <a:lnTo>
                    <a:pt x="53435" y="167925"/>
                  </a:lnTo>
                  <a:lnTo>
                    <a:pt x="42767" y="177069"/>
                  </a:lnTo>
                  <a:close/>
                </a:path>
              </a:pathLst>
            </a:custGeom>
            <a:solidFill>
              <a:srgbClr val="676767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395025" y="5414676"/>
              <a:ext cx="176974" cy="132683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593336" y="5414429"/>
              <a:ext cx="169545" cy="133350"/>
            </a:xfrm>
            <a:custGeom>
              <a:avLst/>
              <a:gdLst/>
              <a:ahLst/>
              <a:cxnLst/>
              <a:rect l="l" t="t" r="r" b="b"/>
              <a:pathLst>
                <a:path w="169545" h="133350">
                  <a:moveTo>
                    <a:pt x="74764" y="119380"/>
                  </a:moveTo>
                  <a:lnTo>
                    <a:pt x="47332" y="119380"/>
                  </a:lnTo>
                  <a:lnTo>
                    <a:pt x="47332" y="13970"/>
                  </a:lnTo>
                  <a:lnTo>
                    <a:pt x="47332" y="0"/>
                  </a:lnTo>
                  <a:lnTo>
                    <a:pt x="3048" y="0"/>
                  </a:lnTo>
                  <a:lnTo>
                    <a:pt x="3048" y="13970"/>
                  </a:lnTo>
                  <a:lnTo>
                    <a:pt x="30568" y="13970"/>
                  </a:lnTo>
                  <a:lnTo>
                    <a:pt x="30568" y="119380"/>
                  </a:lnTo>
                  <a:lnTo>
                    <a:pt x="0" y="119380"/>
                  </a:lnTo>
                  <a:lnTo>
                    <a:pt x="0" y="133350"/>
                  </a:lnTo>
                  <a:lnTo>
                    <a:pt x="74764" y="133350"/>
                  </a:lnTo>
                  <a:lnTo>
                    <a:pt x="74764" y="119380"/>
                  </a:lnTo>
                  <a:close/>
                </a:path>
                <a:path w="169545" h="133350">
                  <a:moveTo>
                    <a:pt x="169354" y="119380"/>
                  </a:moveTo>
                  <a:lnTo>
                    <a:pt x="141922" y="119380"/>
                  </a:lnTo>
                  <a:lnTo>
                    <a:pt x="141922" y="13970"/>
                  </a:lnTo>
                  <a:lnTo>
                    <a:pt x="141922" y="0"/>
                  </a:lnTo>
                  <a:lnTo>
                    <a:pt x="97624" y="0"/>
                  </a:lnTo>
                  <a:lnTo>
                    <a:pt x="97624" y="13970"/>
                  </a:lnTo>
                  <a:lnTo>
                    <a:pt x="125158" y="13970"/>
                  </a:lnTo>
                  <a:lnTo>
                    <a:pt x="125158" y="119380"/>
                  </a:lnTo>
                  <a:lnTo>
                    <a:pt x="94576" y="119380"/>
                  </a:lnTo>
                  <a:lnTo>
                    <a:pt x="94576" y="133350"/>
                  </a:lnTo>
                  <a:lnTo>
                    <a:pt x="169354" y="133350"/>
                  </a:lnTo>
                  <a:lnTo>
                    <a:pt x="169354" y="119380"/>
                  </a:lnTo>
                  <a:close/>
                </a:path>
              </a:pathLst>
            </a:custGeom>
            <a:solidFill>
              <a:srgbClr val="676767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784026" y="5414676"/>
              <a:ext cx="263937" cy="134207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070824" y="5451252"/>
              <a:ext cx="71723" cy="97631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173015" y="5408485"/>
              <a:ext cx="153035" cy="177165"/>
            </a:xfrm>
            <a:custGeom>
              <a:avLst/>
              <a:gdLst/>
              <a:ahLst/>
              <a:cxnLst/>
              <a:rect l="l" t="t" r="r" b="b"/>
              <a:pathLst>
                <a:path w="153035" h="177164">
                  <a:moveTo>
                    <a:pt x="53441" y="88582"/>
                  </a:moveTo>
                  <a:lnTo>
                    <a:pt x="50634" y="64223"/>
                  </a:lnTo>
                  <a:lnTo>
                    <a:pt x="42392" y="41440"/>
                  </a:lnTo>
                  <a:lnTo>
                    <a:pt x="29006" y="20091"/>
                  </a:lnTo>
                  <a:lnTo>
                    <a:pt x="10769" y="0"/>
                  </a:lnTo>
                  <a:lnTo>
                    <a:pt x="0" y="9245"/>
                  </a:lnTo>
                  <a:lnTo>
                    <a:pt x="16065" y="27863"/>
                  </a:lnTo>
                  <a:lnTo>
                    <a:pt x="27520" y="47358"/>
                  </a:lnTo>
                  <a:lnTo>
                    <a:pt x="34391" y="68008"/>
                  </a:lnTo>
                  <a:lnTo>
                    <a:pt x="36677" y="90106"/>
                  </a:lnTo>
                  <a:lnTo>
                    <a:pt x="36106" y="100380"/>
                  </a:lnTo>
                  <a:lnTo>
                    <a:pt x="22390" y="139814"/>
                  </a:lnTo>
                  <a:lnTo>
                    <a:pt x="0" y="167932"/>
                  </a:lnTo>
                  <a:lnTo>
                    <a:pt x="9245" y="177076"/>
                  </a:lnTo>
                  <a:lnTo>
                    <a:pt x="34861" y="148488"/>
                  </a:lnTo>
                  <a:lnTo>
                    <a:pt x="50393" y="108394"/>
                  </a:lnTo>
                  <a:lnTo>
                    <a:pt x="51917" y="102298"/>
                  </a:lnTo>
                  <a:lnTo>
                    <a:pt x="53441" y="94678"/>
                  </a:lnTo>
                  <a:lnTo>
                    <a:pt x="53441" y="88582"/>
                  </a:lnTo>
                  <a:close/>
                </a:path>
                <a:path w="153035" h="177164">
                  <a:moveTo>
                    <a:pt x="116027" y="6197"/>
                  </a:moveTo>
                  <a:lnTo>
                    <a:pt x="96113" y="6197"/>
                  </a:lnTo>
                  <a:lnTo>
                    <a:pt x="97637" y="50482"/>
                  </a:lnTo>
                  <a:lnTo>
                    <a:pt x="112979" y="50482"/>
                  </a:lnTo>
                  <a:lnTo>
                    <a:pt x="116027" y="6197"/>
                  </a:lnTo>
                  <a:close/>
                </a:path>
                <a:path w="153035" h="177164">
                  <a:moveTo>
                    <a:pt x="152603" y="6197"/>
                  </a:moveTo>
                  <a:lnTo>
                    <a:pt x="131267" y="6197"/>
                  </a:lnTo>
                  <a:lnTo>
                    <a:pt x="134315" y="50482"/>
                  </a:lnTo>
                  <a:lnTo>
                    <a:pt x="149555" y="50482"/>
                  </a:lnTo>
                  <a:lnTo>
                    <a:pt x="152603" y="6197"/>
                  </a:lnTo>
                  <a:close/>
                </a:path>
              </a:pathLst>
            </a:custGeom>
            <a:solidFill>
              <a:srgbClr val="676767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362194" y="5516880"/>
              <a:ext cx="44450" cy="62865"/>
            </a:xfrm>
            <a:custGeom>
              <a:avLst/>
              <a:gdLst/>
              <a:ahLst/>
              <a:cxnLst/>
              <a:rect l="l" t="t" r="r" b="b"/>
              <a:pathLst>
                <a:path w="44450" h="62864">
                  <a:moveTo>
                    <a:pt x="7715" y="62579"/>
                  </a:moveTo>
                  <a:lnTo>
                    <a:pt x="0" y="62579"/>
                  </a:lnTo>
                  <a:lnTo>
                    <a:pt x="0" y="48863"/>
                  </a:lnTo>
                  <a:lnTo>
                    <a:pt x="9239" y="48863"/>
                  </a:lnTo>
                  <a:lnTo>
                    <a:pt x="12287" y="47339"/>
                  </a:lnTo>
                  <a:lnTo>
                    <a:pt x="13811" y="47339"/>
                  </a:lnTo>
                  <a:lnTo>
                    <a:pt x="16859" y="45815"/>
                  </a:lnTo>
                  <a:lnTo>
                    <a:pt x="18383" y="44291"/>
                  </a:lnTo>
                  <a:lnTo>
                    <a:pt x="21431" y="42767"/>
                  </a:lnTo>
                  <a:lnTo>
                    <a:pt x="22955" y="39719"/>
                  </a:lnTo>
                  <a:lnTo>
                    <a:pt x="22955" y="38195"/>
                  </a:lnTo>
                  <a:lnTo>
                    <a:pt x="24479" y="36671"/>
                  </a:lnTo>
                  <a:lnTo>
                    <a:pt x="24479" y="28956"/>
                  </a:lnTo>
                  <a:lnTo>
                    <a:pt x="21431" y="25908"/>
                  </a:lnTo>
                  <a:lnTo>
                    <a:pt x="21431" y="24384"/>
                  </a:lnTo>
                  <a:lnTo>
                    <a:pt x="18383" y="21336"/>
                  </a:lnTo>
                  <a:lnTo>
                    <a:pt x="18383" y="19812"/>
                  </a:lnTo>
                  <a:lnTo>
                    <a:pt x="15335" y="16764"/>
                  </a:lnTo>
                  <a:lnTo>
                    <a:pt x="15335" y="9144"/>
                  </a:lnTo>
                  <a:lnTo>
                    <a:pt x="16859" y="7620"/>
                  </a:lnTo>
                  <a:lnTo>
                    <a:pt x="16859" y="4572"/>
                  </a:lnTo>
                  <a:lnTo>
                    <a:pt x="18383" y="4572"/>
                  </a:lnTo>
                  <a:lnTo>
                    <a:pt x="21431" y="1524"/>
                  </a:lnTo>
                  <a:lnTo>
                    <a:pt x="22955" y="1524"/>
                  </a:lnTo>
                  <a:lnTo>
                    <a:pt x="24479" y="0"/>
                  </a:lnTo>
                  <a:lnTo>
                    <a:pt x="32099" y="0"/>
                  </a:lnTo>
                  <a:lnTo>
                    <a:pt x="35147" y="1524"/>
                  </a:lnTo>
                  <a:lnTo>
                    <a:pt x="36671" y="1524"/>
                  </a:lnTo>
                  <a:lnTo>
                    <a:pt x="38195" y="3048"/>
                  </a:lnTo>
                  <a:lnTo>
                    <a:pt x="39719" y="6096"/>
                  </a:lnTo>
                  <a:lnTo>
                    <a:pt x="42767" y="9144"/>
                  </a:lnTo>
                  <a:lnTo>
                    <a:pt x="42767" y="12192"/>
                  </a:lnTo>
                  <a:lnTo>
                    <a:pt x="44291" y="15240"/>
                  </a:lnTo>
                  <a:lnTo>
                    <a:pt x="44291" y="32004"/>
                  </a:lnTo>
                  <a:lnTo>
                    <a:pt x="41243" y="36671"/>
                  </a:lnTo>
                  <a:lnTo>
                    <a:pt x="39719" y="42767"/>
                  </a:lnTo>
                  <a:lnTo>
                    <a:pt x="36671" y="45815"/>
                  </a:lnTo>
                  <a:lnTo>
                    <a:pt x="33623" y="50387"/>
                  </a:lnTo>
                  <a:lnTo>
                    <a:pt x="24479" y="56483"/>
                  </a:lnTo>
                  <a:lnTo>
                    <a:pt x="19907" y="58007"/>
                  </a:lnTo>
                  <a:lnTo>
                    <a:pt x="13811" y="61055"/>
                  </a:lnTo>
                  <a:lnTo>
                    <a:pt x="7715" y="62579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grpSp>
        <p:nvGrpSpPr>
          <p:cNvPr id="157" name="object 157"/>
          <p:cNvGrpSpPr/>
          <p:nvPr/>
        </p:nvGrpSpPr>
        <p:grpSpPr>
          <a:xfrm>
            <a:off x="1944808" y="5151992"/>
            <a:ext cx="426106" cy="122074"/>
            <a:chOff x="768858" y="5681503"/>
            <a:chExt cx="469900" cy="134620"/>
          </a:xfrm>
        </p:grpSpPr>
        <p:sp>
          <p:nvSpPr>
            <p:cNvPr id="158" name="object 158"/>
            <p:cNvSpPr/>
            <p:nvPr/>
          </p:nvSpPr>
          <p:spPr>
            <a:xfrm>
              <a:off x="768858" y="5690806"/>
              <a:ext cx="83915" cy="125158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74109" y="5681662"/>
              <a:ext cx="169354" cy="134302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064799" y="5681503"/>
              <a:ext cx="173926" cy="134461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61" name="object 161"/>
          <p:cNvSpPr/>
          <p:nvPr/>
        </p:nvSpPr>
        <p:spPr>
          <a:xfrm>
            <a:off x="2469091" y="5204739"/>
            <a:ext cx="73705" cy="43186"/>
          </a:xfrm>
          <a:custGeom>
            <a:avLst/>
            <a:gdLst/>
            <a:ahLst/>
            <a:cxnLst/>
            <a:rect l="l" t="t" r="r" b="b"/>
            <a:pathLst>
              <a:path w="81280" h="47625">
                <a:moveTo>
                  <a:pt x="80867" y="13716"/>
                </a:moveTo>
                <a:lnTo>
                  <a:pt x="0" y="13716"/>
                </a:lnTo>
                <a:lnTo>
                  <a:pt x="0" y="0"/>
                </a:lnTo>
                <a:lnTo>
                  <a:pt x="80867" y="0"/>
                </a:lnTo>
                <a:lnTo>
                  <a:pt x="80867" y="13716"/>
                </a:lnTo>
                <a:close/>
              </a:path>
              <a:path w="81280" h="47625">
                <a:moveTo>
                  <a:pt x="80867" y="47339"/>
                </a:moveTo>
                <a:lnTo>
                  <a:pt x="0" y="47339"/>
                </a:lnTo>
                <a:lnTo>
                  <a:pt x="0" y="33623"/>
                </a:lnTo>
                <a:lnTo>
                  <a:pt x="80867" y="33623"/>
                </a:lnTo>
                <a:lnTo>
                  <a:pt x="80867" y="47339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62" name="object 162"/>
          <p:cNvSpPr/>
          <p:nvPr/>
        </p:nvSpPr>
        <p:spPr>
          <a:xfrm>
            <a:off x="2653065" y="5152137"/>
            <a:ext cx="1102549" cy="121785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63" name="object 163"/>
          <p:cNvSpPr/>
          <p:nvPr/>
        </p:nvSpPr>
        <p:spPr>
          <a:xfrm>
            <a:off x="3855201" y="5152138"/>
            <a:ext cx="590703" cy="155038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164" name="object 164"/>
          <p:cNvGrpSpPr/>
          <p:nvPr/>
        </p:nvGrpSpPr>
        <p:grpSpPr>
          <a:xfrm>
            <a:off x="4542729" y="5151992"/>
            <a:ext cx="764110" cy="122074"/>
            <a:chOff x="3633787" y="5681503"/>
            <a:chExt cx="842644" cy="134620"/>
          </a:xfrm>
        </p:grpSpPr>
        <p:sp>
          <p:nvSpPr>
            <p:cNvPr id="165" name="object 165"/>
            <p:cNvSpPr/>
            <p:nvPr/>
          </p:nvSpPr>
          <p:spPr>
            <a:xfrm>
              <a:off x="3633787" y="5681662"/>
              <a:ext cx="366140" cy="134302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021264" y="5681503"/>
              <a:ext cx="360044" cy="134461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404169" y="5718333"/>
              <a:ext cx="71723" cy="97631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68" name="object 168"/>
          <p:cNvSpPr/>
          <p:nvPr/>
        </p:nvSpPr>
        <p:spPr>
          <a:xfrm>
            <a:off x="5408703" y="5152137"/>
            <a:ext cx="71977" cy="138772"/>
          </a:xfrm>
          <a:custGeom>
            <a:avLst/>
            <a:gdLst/>
            <a:ahLst/>
            <a:cxnLst/>
            <a:rect l="l" t="t" r="r" b="b"/>
            <a:pathLst>
              <a:path w="79375" h="153035">
                <a:moveTo>
                  <a:pt x="15239" y="152686"/>
                </a:moveTo>
                <a:lnTo>
                  <a:pt x="0" y="152686"/>
                </a:lnTo>
                <a:lnTo>
                  <a:pt x="64103" y="0"/>
                </a:lnTo>
                <a:lnTo>
                  <a:pt x="79343" y="0"/>
                </a:lnTo>
                <a:lnTo>
                  <a:pt x="15239" y="152686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169" name="object 169"/>
          <p:cNvGrpSpPr/>
          <p:nvPr/>
        </p:nvGrpSpPr>
        <p:grpSpPr>
          <a:xfrm>
            <a:off x="5576093" y="5185390"/>
            <a:ext cx="342036" cy="122074"/>
            <a:chOff x="4773358" y="5718333"/>
            <a:chExt cx="377190" cy="134620"/>
          </a:xfrm>
        </p:grpSpPr>
        <p:sp>
          <p:nvSpPr>
            <p:cNvPr id="170" name="object 170"/>
            <p:cNvSpPr/>
            <p:nvPr/>
          </p:nvSpPr>
          <p:spPr>
            <a:xfrm>
              <a:off x="4773358" y="5718333"/>
              <a:ext cx="274605" cy="134302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072348" y="5718334"/>
              <a:ext cx="77819" cy="96107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grpSp>
        <p:nvGrpSpPr>
          <p:cNvPr id="172" name="object 172"/>
          <p:cNvGrpSpPr/>
          <p:nvPr/>
        </p:nvGrpSpPr>
        <p:grpSpPr>
          <a:xfrm>
            <a:off x="6011844" y="5185390"/>
            <a:ext cx="338006" cy="88676"/>
            <a:chOff x="5253894" y="5718333"/>
            <a:chExt cx="372745" cy="97790"/>
          </a:xfrm>
        </p:grpSpPr>
        <p:sp>
          <p:nvSpPr>
            <p:cNvPr id="173" name="object 173"/>
            <p:cNvSpPr/>
            <p:nvPr/>
          </p:nvSpPr>
          <p:spPr>
            <a:xfrm>
              <a:off x="5253894" y="5718333"/>
              <a:ext cx="276130" cy="97631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549836" y="5718333"/>
              <a:ext cx="76628" cy="96107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grpSp>
        <p:nvGrpSpPr>
          <p:cNvPr id="175" name="object 175"/>
          <p:cNvGrpSpPr/>
          <p:nvPr/>
        </p:nvGrpSpPr>
        <p:grpSpPr>
          <a:xfrm>
            <a:off x="6442068" y="5146610"/>
            <a:ext cx="496931" cy="160653"/>
            <a:chOff x="5728335" y="5675566"/>
            <a:chExt cx="548005" cy="177165"/>
          </a:xfrm>
        </p:grpSpPr>
        <p:sp>
          <p:nvSpPr>
            <p:cNvPr id="176" name="object 176"/>
            <p:cNvSpPr/>
            <p:nvPr/>
          </p:nvSpPr>
          <p:spPr>
            <a:xfrm>
              <a:off x="5728335" y="5690806"/>
              <a:ext cx="83915" cy="125158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833586" y="5681662"/>
              <a:ext cx="268510" cy="134302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128004" y="5681662"/>
              <a:ext cx="56515" cy="44450"/>
            </a:xfrm>
            <a:custGeom>
              <a:avLst/>
              <a:gdLst/>
              <a:ahLst/>
              <a:cxnLst/>
              <a:rect l="l" t="t" r="r" b="b"/>
              <a:pathLst>
                <a:path w="56514" h="44450">
                  <a:moveTo>
                    <a:pt x="16859" y="44291"/>
                  </a:moveTo>
                  <a:lnTo>
                    <a:pt x="1524" y="44291"/>
                  </a:lnTo>
                  <a:lnTo>
                    <a:pt x="0" y="0"/>
                  </a:lnTo>
                  <a:lnTo>
                    <a:pt x="19907" y="0"/>
                  </a:lnTo>
                  <a:lnTo>
                    <a:pt x="16859" y="44291"/>
                  </a:lnTo>
                  <a:close/>
                </a:path>
                <a:path w="56514" h="44450">
                  <a:moveTo>
                    <a:pt x="53435" y="44291"/>
                  </a:moveTo>
                  <a:lnTo>
                    <a:pt x="38195" y="44291"/>
                  </a:lnTo>
                  <a:lnTo>
                    <a:pt x="35147" y="0"/>
                  </a:lnTo>
                  <a:lnTo>
                    <a:pt x="56483" y="0"/>
                  </a:lnTo>
                  <a:lnTo>
                    <a:pt x="53435" y="44291"/>
                  </a:lnTo>
                  <a:close/>
                </a:path>
              </a:pathLst>
            </a:custGeom>
            <a:solidFill>
              <a:srgbClr val="676767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222682" y="5675566"/>
              <a:ext cx="53340" cy="177165"/>
            </a:xfrm>
            <a:custGeom>
              <a:avLst/>
              <a:gdLst/>
              <a:ahLst/>
              <a:cxnLst/>
              <a:rect l="l" t="t" r="r" b="b"/>
              <a:pathLst>
                <a:path w="53339" h="177164">
                  <a:moveTo>
                    <a:pt x="9143" y="177069"/>
                  </a:moveTo>
                  <a:lnTo>
                    <a:pt x="0" y="167925"/>
                  </a:lnTo>
                  <a:lnTo>
                    <a:pt x="8572" y="158743"/>
                  </a:lnTo>
                  <a:lnTo>
                    <a:pt x="16001" y="149399"/>
                  </a:lnTo>
                  <a:lnTo>
                    <a:pt x="34289" y="110490"/>
                  </a:lnTo>
                  <a:lnTo>
                    <a:pt x="36575" y="90106"/>
                  </a:lnTo>
                  <a:lnTo>
                    <a:pt x="34289" y="67999"/>
                  </a:lnTo>
                  <a:lnTo>
                    <a:pt x="27431" y="47339"/>
                  </a:lnTo>
                  <a:lnTo>
                    <a:pt x="16001" y="27821"/>
                  </a:lnTo>
                  <a:lnTo>
                    <a:pt x="0" y="9144"/>
                  </a:lnTo>
                  <a:lnTo>
                    <a:pt x="10667" y="0"/>
                  </a:lnTo>
                  <a:lnTo>
                    <a:pt x="28908" y="20297"/>
                  </a:lnTo>
                  <a:lnTo>
                    <a:pt x="42290" y="42005"/>
                  </a:lnTo>
                  <a:lnTo>
                    <a:pt x="50530" y="64856"/>
                  </a:lnTo>
                  <a:lnTo>
                    <a:pt x="53339" y="88582"/>
                  </a:lnTo>
                  <a:lnTo>
                    <a:pt x="53339" y="94678"/>
                  </a:lnTo>
                  <a:lnTo>
                    <a:pt x="50291" y="109918"/>
                  </a:lnTo>
                  <a:lnTo>
                    <a:pt x="48767" y="116014"/>
                  </a:lnTo>
                  <a:lnTo>
                    <a:pt x="47243" y="123634"/>
                  </a:lnTo>
                  <a:lnTo>
                    <a:pt x="25860" y="159884"/>
                  </a:lnTo>
                  <a:lnTo>
                    <a:pt x="15478" y="171353"/>
                  </a:lnTo>
                  <a:lnTo>
                    <a:pt x="9143" y="177069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80" name="object 180"/>
          <p:cNvSpPr/>
          <p:nvPr/>
        </p:nvSpPr>
        <p:spPr>
          <a:xfrm>
            <a:off x="10232451" y="6504216"/>
            <a:ext cx="195115" cy="100970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81" name="Titel 180">
            <a:extLst>
              <a:ext uri="{FF2B5EF4-FFF2-40B4-BE49-F238E27FC236}">
                <a16:creationId xmlns:a16="http://schemas.microsoft.com/office/drawing/2014/main" id="{281A2844-E4A7-D22C-9BF6-36E8AC50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popularity of Bioconductor increasing over time?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DD724655-C9E0-A7DB-9AEE-F4BC6E8BB9ED}"/>
              </a:ext>
            </a:extLst>
          </p:cNvPr>
          <p:cNvSpPr txBox="1"/>
          <p:nvPr/>
        </p:nvSpPr>
        <p:spPr>
          <a:xfrm>
            <a:off x="4897120" y="528320"/>
            <a:ext cx="332232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Introduction</a:t>
            </a:r>
            <a:endParaRPr lang="de-DE" sz="3200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107F8D0-FECF-75A4-D515-516FFF7E9451}"/>
              </a:ext>
            </a:extLst>
          </p:cNvPr>
          <p:cNvSpPr txBox="1"/>
          <p:nvPr/>
        </p:nvSpPr>
        <p:spPr>
          <a:xfrm>
            <a:off x="944880" y="1209040"/>
            <a:ext cx="11043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Who am I and who are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is Bioinformatics and why is it useful?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Examples of using Bioinformatics in my research</a:t>
            </a:r>
            <a:endParaRPr lang="de-DE" sz="2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CE365D-A766-981A-01BB-7E5E866A4CCC}"/>
              </a:ext>
            </a:extLst>
          </p:cNvPr>
          <p:cNvSpPr txBox="1"/>
          <p:nvPr/>
        </p:nvSpPr>
        <p:spPr>
          <a:xfrm>
            <a:off x="477520" y="2813745"/>
            <a:ext cx="1126744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Introduction to R and its application in analyzing biomedical data</a:t>
            </a:r>
            <a:endParaRPr lang="de-DE" sz="3200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0EB4477-3393-C2C8-6969-464F619383F0}"/>
              </a:ext>
            </a:extLst>
          </p:cNvPr>
          <p:cNvSpPr txBox="1"/>
          <p:nvPr/>
        </p:nvSpPr>
        <p:spPr>
          <a:xfrm>
            <a:off x="955040" y="3616960"/>
            <a:ext cx="11043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Introduction to R and Bioconductor – From installation to your first simple R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structures and fundamental </a:t>
            </a:r>
            <a:r>
              <a:rPr lang="en-US" sz="2400"/>
              <a:t>programming structures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Analyzing generic tabular numeric datasets in R – </a:t>
            </a:r>
            <a:r>
              <a:rPr lang="en-US" sz="2400" dirty="0" err="1"/>
              <a:t>Tidyverse</a:t>
            </a:r>
            <a:r>
              <a:rPr lang="en-US" sz="2400" dirty="0"/>
              <a:t> 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Analyzing biomedical data with </a:t>
            </a:r>
            <a:r>
              <a:rPr lang="en-US" sz="2400" dirty="0" err="1"/>
              <a:t>tidyverse</a:t>
            </a:r>
            <a:r>
              <a:rPr lang="en-US" sz="2400" dirty="0"/>
              <a:t> – Luminescence-based Tau aggregation assay</a:t>
            </a:r>
          </a:p>
        </p:txBody>
      </p:sp>
    </p:spTree>
    <p:extLst>
      <p:ext uri="{BB962C8B-B14F-4D97-AF65-F5344CB8AC3E}">
        <p14:creationId xmlns:p14="http://schemas.microsoft.com/office/powerpoint/2010/main" val="2059161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804781" y="1932140"/>
            <a:ext cx="8050419" cy="4295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/>
          <p:nvPr/>
        </p:nvSpPr>
        <p:spPr>
          <a:xfrm>
            <a:off x="10232451" y="6504216"/>
            <a:ext cx="195115" cy="102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7" name="Titel 180">
            <a:extLst>
              <a:ext uri="{FF2B5EF4-FFF2-40B4-BE49-F238E27FC236}">
                <a16:creationId xmlns:a16="http://schemas.microsoft.com/office/drawing/2014/main" id="{89AFA142-6829-8B07-F4FD-BF5F3BD0AC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Is the popularity of Bioconductor increasing over time?</a:t>
            </a:r>
            <a:endParaRPr lang="de-D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F405B-61A3-8A22-F150-4D187498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8809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A8E92F9-6DF6-F829-A4A4-4630BB1C2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73" y="340211"/>
            <a:ext cx="11729053" cy="579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29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553097-C3B9-42BC-89DF-B41D42197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254" y="1535027"/>
            <a:ext cx="11656194" cy="37879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937897-0400-499A-A690-73D86E42B390}"/>
              </a:ext>
            </a:extLst>
          </p:cNvPr>
          <p:cNvSpPr/>
          <p:nvPr/>
        </p:nvSpPr>
        <p:spPr>
          <a:xfrm>
            <a:off x="2589198" y="1934679"/>
            <a:ext cx="375384" cy="2695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0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2C2A6E-6C3B-44C5-B734-E4101E93F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70" y="1433234"/>
            <a:ext cx="4906060" cy="39915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2449F9-26DB-4B51-ABD4-BE52589129CA}"/>
              </a:ext>
            </a:extLst>
          </p:cNvPr>
          <p:cNvSpPr/>
          <p:nvPr/>
        </p:nvSpPr>
        <p:spPr>
          <a:xfrm>
            <a:off x="6805063" y="4889635"/>
            <a:ext cx="837396" cy="327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4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889113-87B1-4B80-B514-08B7045DB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680" y="1466576"/>
            <a:ext cx="4934639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61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2A95F5-E1F5-4C69-8DA4-063484238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759" y="1485629"/>
            <a:ext cx="5058481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73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DBE702-B36F-4524-A291-BF2DA55B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RStudio</a:t>
            </a:r>
          </a:p>
        </p:txBody>
      </p:sp>
    </p:spTree>
    <p:extLst>
      <p:ext uri="{BB962C8B-B14F-4D97-AF65-F5344CB8AC3E}">
        <p14:creationId xmlns:p14="http://schemas.microsoft.com/office/powerpoint/2010/main" val="1249558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DF7795-ABA7-44A7-BEF6-D479E5D30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15" y="318653"/>
            <a:ext cx="8202170" cy="62206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A3F955-2D8C-4D15-90E6-0E69BFA5255A}"/>
              </a:ext>
            </a:extLst>
          </p:cNvPr>
          <p:cNvSpPr/>
          <p:nvPr/>
        </p:nvSpPr>
        <p:spPr>
          <a:xfrm>
            <a:off x="3399133" y="2523938"/>
            <a:ext cx="6105594" cy="9994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2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862E4A-A9A9-4233-AD30-B2E273DA9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3" y="0"/>
            <a:ext cx="12109353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31E849-7837-408D-B533-13527C619622}"/>
              </a:ext>
            </a:extLst>
          </p:cNvPr>
          <p:cNvSpPr/>
          <p:nvPr/>
        </p:nvSpPr>
        <p:spPr>
          <a:xfrm>
            <a:off x="7860484" y="8389"/>
            <a:ext cx="637564" cy="276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6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E123A-F581-72C3-2B51-9489E0EE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Short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myself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A398A6-1C8F-82C9-2C4A-F87A947AB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MSCA Fellow – </a:t>
            </a:r>
            <a:r>
              <a:rPr lang="en-US" dirty="0"/>
              <a:t>Identifying epigenetic changes at onset of disease in neurodegenerative disease models (mainly Genomics assays such as single cell and bulk RNA-seq and ATAC-seq, </a:t>
            </a:r>
            <a:r>
              <a:rPr lang="en-US" dirty="0" err="1"/>
              <a:t>ChIP</a:t>
            </a:r>
            <a:r>
              <a:rPr lang="en-US" dirty="0"/>
              <a:t>-seq/</a:t>
            </a:r>
            <a:r>
              <a:rPr lang="en-US" dirty="0" err="1"/>
              <a:t>CUT&amp;Tag</a:t>
            </a:r>
            <a:r>
              <a:rPr lang="en-US" dirty="0"/>
              <a:t>)</a:t>
            </a:r>
          </a:p>
          <a:p>
            <a:r>
              <a:rPr lang="en-US" dirty="0"/>
              <a:t>Background: BSc in Bioinformatics (2006), MSc in Molecular Medicine (2008) and PhD in Molecular Biology (2012)</a:t>
            </a:r>
          </a:p>
          <a:p>
            <a:endParaRPr lang="en-US" dirty="0"/>
          </a:p>
          <a:p>
            <a:r>
              <a:rPr lang="en-US" dirty="0"/>
              <a:t>Questions?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422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26E1B1-42C3-4982-BF24-FFF48724D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41" y="0"/>
            <a:ext cx="998211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3C826E-F660-40D0-9038-6BD4650BDC10}"/>
              </a:ext>
            </a:extLst>
          </p:cNvPr>
          <p:cNvSpPr/>
          <p:nvPr/>
        </p:nvSpPr>
        <p:spPr>
          <a:xfrm>
            <a:off x="3363985" y="3614508"/>
            <a:ext cx="1702965" cy="7981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5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D942B3-F30A-449B-B168-D3649DB43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100" y="0"/>
            <a:ext cx="90338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0E82B8-3C49-409C-AC7C-2F04BDB9DFBA}"/>
              </a:ext>
            </a:extLst>
          </p:cNvPr>
          <p:cNvSpPr/>
          <p:nvPr/>
        </p:nvSpPr>
        <p:spPr>
          <a:xfrm>
            <a:off x="2098840" y="1693429"/>
            <a:ext cx="3119112" cy="915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3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8D99B3-61CF-45B4-BB68-EDAAC6E4A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01" y="1390365"/>
            <a:ext cx="5172797" cy="40772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10CCC1-3F63-4001-8294-574438AE1227}"/>
              </a:ext>
            </a:extLst>
          </p:cNvPr>
          <p:cNvSpPr/>
          <p:nvPr/>
        </p:nvSpPr>
        <p:spPr>
          <a:xfrm>
            <a:off x="6711193" y="4738633"/>
            <a:ext cx="847288" cy="445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4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8D99B3-61CF-45B4-BB68-EDAAC6E4A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9601" y="1411414"/>
            <a:ext cx="5172797" cy="403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2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4BDD1-7820-5069-387A-2C38CC55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RStudio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3923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0078B9-D629-450E-BAFE-4BC56AA25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410"/>
            <a:ext cx="12192000" cy="657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55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CC31D-6C21-6739-F808-F1FB9C5B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18B592-0F49-40DA-89EA-964DAC0B8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 break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202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C1812-4E3F-E5BF-B6D7-6CFEFED7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Please introduce yourself and let us know about your experience in computer science and bioinformatics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654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F5259-74D7-40AC-0BBA-87090238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Bioinformatics?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6080A-1619-FF4E-3477-1BE7CDAF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99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3CF55B-DAAD-4277-ADC0-12F0231C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bioinformatics?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E87221B-1484-4643-9F19-54320BBCDF88}"/>
              </a:ext>
            </a:extLst>
          </p:cNvPr>
          <p:cNvGrpSpPr/>
          <p:nvPr/>
        </p:nvGrpSpPr>
        <p:grpSpPr>
          <a:xfrm>
            <a:off x="3455933" y="1504950"/>
            <a:ext cx="5280133" cy="5211559"/>
            <a:chOff x="3443031" y="1957007"/>
            <a:chExt cx="5302466" cy="518812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68149D9-9F58-4359-90AC-4408B19A279C}"/>
                </a:ext>
              </a:extLst>
            </p:cNvPr>
            <p:cNvGrpSpPr/>
            <p:nvPr/>
          </p:nvGrpSpPr>
          <p:grpSpPr>
            <a:xfrm>
              <a:off x="3443031" y="1957007"/>
              <a:ext cx="5302466" cy="5188127"/>
              <a:chOff x="3714750" y="2366518"/>
              <a:chExt cx="3533775" cy="345757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2B5168F-4BDB-45F5-9F11-4AF314F265A3}"/>
                  </a:ext>
                </a:extLst>
              </p:cNvPr>
              <p:cNvSpPr/>
              <p:nvPr/>
            </p:nvSpPr>
            <p:spPr>
              <a:xfrm>
                <a:off x="3714750" y="2366518"/>
                <a:ext cx="2305050" cy="2305050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B3882CD-CDC5-487D-9D2A-F6E8F9192BAF}"/>
                  </a:ext>
                </a:extLst>
              </p:cNvPr>
              <p:cNvSpPr/>
              <p:nvPr/>
            </p:nvSpPr>
            <p:spPr>
              <a:xfrm>
                <a:off x="4943475" y="2366518"/>
                <a:ext cx="2305050" cy="2305050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4572CBA-F5B0-4A28-9464-F0BEF2E3C435}"/>
                  </a:ext>
                </a:extLst>
              </p:cNvPr>
              <p:cNvSpPr/>
              <p:nvPr/>
            </p:nvSpPr>
            <p:spPr>
              <a:xfrm>
                <a:off x="4329113" y="3519043"/>
                <a:ext cx="2305050" cy="230505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34C322-647B-4D9D-9C80-9AF432A6035C}"/>
                </a:ext>
              </a:extLst>
            </p:cNvPr>
            <p:cNvSpPr txBox="1"/>
            <p:nvPr/>
          </p:nvSpPr>
          <p:spPr>
            <a:xfrm>
              <a:off x="3743271" y="2893612"/>
              <a:ext cx="1727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Statistics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7E1CDB-6851-45D9-8DFF-2E6A0BA1FC60}"/>
                </a:ext>
              </a:extLst>
            </p:cNvPr>
            <p:cNvSpPr txBox="1"/>
            <p:nvPr/>
          </p:nvSpPr>
          <p:spPr>
            <a:xfrm>
              <a:off x="5487864" y="2770501"/>
              <a:ext cx="1216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Data Science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2DB6D5-2FB3-46AC-8355-B28E66685502}"/>
                </a:ext>
              </a:extLst>
            </p:cNvPr>
            <p:cNvSpPr txBox="1"/>
            <p:nvPr/>
          </p:nvSpPr>
          <p:spPr>
            <a:xfrm>
              <a:off x="6785114" y="2755407"/>
              <a:ext cx="143107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</a:rPr>
                <a:t>Comp. Science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724120-09E8-4BA0-9CA9-55A0D02ED9A1}"/>
                </a:ext>
              </a:extLst>
            </p:cNvPr>
            <p:cNvSpPr txBox="1"/>
            <p:nvPr/>
          </p:nvSpPr>
          <p:spPr>
            <a:xfrm>
              <a:off x="4531301" y="4727640"/>
              <a:ext cx="1282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Biostatistics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FBADB3-2356-4BC6-ACDA-14DFB044422B}"/>
                </a:ext>
              </a:extLst>
            </p:cNvPr>
            <p:cNvSpPr txBox="1"/>
            <p:nvPr/>
          </p:nvSpPr>
          <p:spPr>
            <a:xfrm>
              <a:off x="6224099" y="4551071"/>
              <a:ext cx="12822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Comp. Biology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B3E1DE-1BE0-4808-A380-63567604A7C3}"/>
                </a:ext>
              </a:extLst>
            </p:cNvPr>
            <p:cNvSpPr txBox="1"/>
            <p:nvPr/>
          </p:nvSpPr>
          <p:spPr>
            <a:xfrm>
              <a:off x="5304468" y="4035298"/>
              <a:ext cx="1598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Bioinformatics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7B76E5F-5FFC-4AB4-BB6A-410E40211C38}"/>
                </a:ext>
              </a:extLst>
            </p:cNvPr>
            <p:cNvSpPr txBox="1"/>
            <p:nvPr/>
          </p:nvSpPr>
          <p:spPr>
            <a:xfrm>
              <a:off x="5357553" y="5752390"/>
              <a:ext cx="14734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Biology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192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F71BD-7162-47C1-985A-4EBA766E9565}"/>
              </a:ext>
            </a:extLst>
          </p:cNvPr>
          <p:cNvSpPr txBox="1"/>
          <p:nvPr/>
        </p:nvSpPr>
        <p:spPr>
          <a:xfrm>
            <a:off x="1304925" y="1905506"/>
            <a:ext cx="958215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effectLst/>
                <a:latin typeface="Arial Nova" panose="020B0604020202020204" pitchFamily="34" charset="0"/>
                <a:cs typeface="Biome" panose="020B0502040204020203" pitchFamily="34" charset="0"/>
              </a:rPr>
              <a:t>Bioinformatics</a:t>
            </a:r>
            <a:r>
              <a:rPr lang="en-US" sz="3200" b="0" i="0" dirty="0">
                <a:effectLst/>
                <a:latin typeface="Arial Nova" panose="020B0604020202020204" pitchFamily="34" charset="0"/>
                <a:cs typeface="Biome" panose="020B0502040204020203" pitchFamily="34" charset="0"/>
              </a:rPr>
              <a:t> can be defined as…</a:t>
            </a:r>
          </a:p>
          <a:p>
            <a:endParaRPr lang="en-US" sz="3200" dirty="0">
              <a:latin typeface="Arial Nova" panose="020B0604020202020204" pitchFamily="34" charset="0"/>
              <a:cs typeface="Biome" panose="020B0502040204020203" pitchFamily="34" charset="0"/>
            </a:endParaRPr>
          </a:p>
          <a:p>
            <a:r>
              <a:rPr lang="en-US" sz="3200" b="0" i="0" dirty="0">
                <a:effectLst/>
                <a:latin typeface="Arial Nova" panose="020B0604020202020204" pitchFamily="34" charset="0"/>
                <a:cs typeface="Biome" panose="020B0502040204020203" pitchFamily="34" charset="0"/>
              </a:rPr>
              <a:t>“the application of computational tools to </a:t>
            </a:r>
            <a:r>
              <a:rPr lang="en-US" sz="3200" b="0" i="0" u="sng" dirty="0">
                <a:effectLst/>
                <a:latin typeface="Arial Nova" panose="020B0604020202020204" pitchFamily="34" charset="0"/>
                <a:cs typeface="Biome" panose="020B0502040204020203" pitchFamily="34" charset="0"/>
              </a:rPr>
              <a:t>organize</a:t>
            </a:r>
            <a:r>
              <a:rPr lang="en-US" sz="3200" b="0" i="0" dirty="0">
                <a:effectLst/>
                <a:latin typeface="Arial Nova" panose="020B0604020202020204" pitchFamily="34" charset="0"/>
                <a:cs typeface="Biome" panose="020B0502040204020203" pitchFamily="34" charset="0"/>
              </a:rPr>
              <a:t>, </a:t>
            </a:r>
            <a:r>
              <a:rPr lang="en-US" sz="3200" b="0" i="0" u="sng" dirty="0">
                <a:effectLst/>
                <a:latin typeface="Arial Nova" panose="020B0604020202020204" pitchFamily="34" charset="0"/>
                <a:cs typeface="Biome" panose="020B0502040204020203" pitchFamily="34" charset="0"/>
              </a:rPr>
              <a:t>analyze</a:t>
            </a:r>
            <a:r>
              <a:rPr lang="en-US" sz="3200" b="0" i="0" dirty="0">
                <a:effectLst/>
                <a:latin typeface="Arial Nova" panose="020B0604020202020204" pitchFamily="34" charset="0"/>
                <a:cs typeface="Biome" panose="020B0502040204020203" pitchFamily="34" charset="0"/>
              </a:rPr>
              <a:t>, </a:t>
            </a:r>
            <a:r>
              <a:rPr lang="en-US" sz="3200" b="0" i="0" u="sng" dirty="0">
                <a:effectLst/>
                <a:latin typeface="Arial Nova" panose="020B0604020202020204" pitchFamily="34" charset="0"/>
                <a:cs typeface="Biome" panose="020B0502040204020203" pitchFamily="34" charset="0"/>
              </a:rPr>
              <a:t>understand</a:t>
            </a:r>
            <a:r>
              <a:rPr lang="en-US" sz="3200" b="0" i="0" dirty="0">
                <a:effectLst/>
                <a:latin typeface="Arial Nova" panose="020B0604020202020204" pitchFamily="34" charset="0"/>
                <a:cs typeface="Biome" panose="020B0502040204020203" pitchFamily="34" charset="0"/>
              </a:rPr>
              <a:t>, </a:t>
            </a:r>
            <a:r>
              <a:rPr lang="en-US" sz="3200" b="0" i="0" u="sng" dirty="0">
                <a:effectLst/>
                <a:latin typeface="Arial Nova" panose="020B0604020202020204" pitchFamily="34" charset="0"/>
                <a:cs typeface="Biome" panose="020B0502040204020203" pitchFamily="34" charset="0"/>
              </a:rPr>
              <a:t>visualize</a:t>
            </a:r>
            <a:r>
              <a:rPr lang="en-US" sz="3200" b="0" i="0" dirty="0">
                <a:effectLst/>
                <a:latin typeface="Arial Nova" panose="020B0604020202020204" pitchFamily="34" charset="0"/>
                <a:cs typeface="Biome" panose="020B0502040204020203" pitchFamily="34" charset="0"/>
              </a:rPr>
              <a:t> and </a:t>
            </a:r>
            <a:r>
              <a:rPr lang="en-US" sz="3200" b="0" i="0" u="sng" dirty="0">
                <a:effectLst/>
                <a:latin typeface="Arial Nova" panose="020B0604020202020204" pitchFamily="34" charset="0"/>
                <a:cs typeface="Biome" panose="020B0502040204020203" pitchFamily="34" charset="0"/>
              </a:rPr>
              <a:t>store</a:t>
            </a:r>
            <a:r>
              <a:rPr lang="en-US" sz="3200" b="0" i="0" dirty="0">
                <a:effectLst/>
                <a:latin typeface="Arial Nova" panose="020B0604020202020204" pitchFamily="34" charset="0"/>
                <a:cs typeface="Biome" panose="020B0502040204020203" pitchFamily="34" charset="0"/>
              </a:rPr>
              <a:t> </a:t>
            </a:r>
            <a:r>
              <a:rPr lang="en-US" sz="3200" b="1" i="0" dirty="0">
                <a:effectLst/>
                <a:latin typeface="Arial Nova" panose="020B0604020202020204" pitchFamily="34" charset="0"/>
                <a:cs typeface="Biome" panose="020B0502040204020203" pitchFamily="34" charset="0"/>
              </a:rPr>
              <a:t>information</a:t>
            </a:r>
            <a:r>
              <a:rPr lang="en-US" sz="3200" b="0" i="0" dirty="0">
                <a:effectLst/>
                <a:latin typeface="Arial Nova" panose="020B0604020202020204" pitchFamily="34" charset="0"/>
                <a:cs typeface="Biome" panose="020B0502040204020203" pitchFamily="34" charset="0"/>
              </a:rPr>
              <a:t> associated with </a:t>
            </a:r>
            <a:r>
              <a:rPr lang="en-US" sz="3200" b="0" i="1" dirty="0">
                <a:effectLst/>
                <a:latin typeface="Arial Nova" panose="020B0604020202020204" pitchFamily="34" charset="0"/>
                <a:cs typeface="Biome" panose="020B0502040204020203" pitchFamily="34" charset="0"/>
              </a:rPr>
              <a:t>biological macromolecules</a:t>
            </a:r>
            <a:r>
              <a:rPr lang="en-US" sz="3200" b="0" i="0" dirty="0">
                <a:effectLst/>
                <a:latin typeface="Arial Nova" panose="020B0604020202020204" pitchFamily="34" charset="0"/>
                <a:cs typeface="Biome" panose="020B0502040204020203" pitchFamily="34" charset="0"/>
              </a:rPr>
              <a:t>”</a:t>
            </a:r>
            <a:endParaRPr lang="en-US" sz="3200" dirty="0">
              <a:latin typeface="Arial Nova" panose="020B0604020202020204" pitchFamily="34" charset="0"/>
              <a:cs typeface="Biome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04B6F-1C52-4189-A4E7-5C233F46AF1A}"/>
              </a:ext>
            </a:extLst>
          </p:cNvPr>
          <p:cNvSpPr txBox="1"/>
          <p:nvPr/>
        </p:nvSpPr>
        <p:spPr>
          <a:xfrm>
            <a:off x="0" y="6280919"/>
            <a:ext cx="609600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>
                <a:effectLst/>
              </a:rPr>
              <a:t>Bilotta</a:t>
            </a:r>
            <a:r>
              <a:rPr lang="en-US" sz="1050" dirty="0">
                <a:effectLst/>
              </a:rPr>
              <a:t>, M., </a:t>
            </a:r>
            <a:r>
              <a:rPr lang="en-US" sz="1050" dirty="0" err="1">
                <a:effectLst/>
              </a:rPr>
              <a:t>Tradigo</a:t>
            </a:r>
            <a:r>
              <a:rPr lang="en-US" sz="1050" dirty="0">
                <a:effectLst/>
              </a:rPr>
              <a:t>, G. &amp; </a:t>
            </a:r>
            <a:r>
              <a:rPr lang="en-US" sz="1050" dirty="0" err="1">
                <a:effectLst/>
              </a:rPr>
              <a:t>Veltri</a:t>
            </a:r>
            <a:r>
              <a:rPr lang="en-US" sz="1050" dirty="0">
                <a:effectLst/>
              </a:rPr>
              <a:t>, P. Bioinformatics Data Models, Representation and Storage. in (eds. Ranganathan, S., </a:t>
            </a:r>
            <a:r>
              <a:rPr lang="en-US" sz="1050" dirty="0" err="1">
                <a:effectLst/>
              </a:rPr>
              <a:t>Gribskov</a:t>
            </a:r>
            <a:r>
              <a:rPr lang="en-US" sz="1050" dirty="0">
                <a:effectLst/>
              </a:rPr>
              <a:t>, M., </a:t>
            </a:r>
            <a:r>
              <a:rPr lang="en-US" sz="1050" dirty="0" err="1">
                <a:effectLst/>
              </a:rPr>
              <a:t>Nakai</a:t>
            </a:r>
            <a:r>
              <a:rPr lang="en-US" sz="1050" dirty="0">
                <a:effectLst/>
              </a:rPr>
              <a:t>, K. &amp; </a:t>
            </a:r>
            <a:r>
              <a:rPr lang="en-US" sz="1050" dirty="0" err="1">
                <a:effectLst/>
              </a:rPr>
              <a:t>Schönbach</a:t>
            </a:r>
            <a:r>
              <a:rPr lang="en-US" sz="1050" dirty="0">
                <a:effectLst/>
              </a:rPr>
              <a:t>, C. B. T.-E. of B. and C. B.) 110–116 (Academic Press, 2019). </a:t>
            </a:r>
            <a:r>
              <a:rPr lang="en-US" sz="1050" dirty="0" err="1">
                <a:effectLst/>
              </a:rPr>
              <a:t>doi:https</a:t>
            </a:r>
            <a:r>
              <a:rPr lang="en-US" sz="1050" dirty="0">
                <a:effectLst/>
              </a:rPr>
              <a:t>://doi.org/10.1016/B978-0-12-809633-8.20410-X.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0670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E742-71B7-41D1-AA25-5C36922A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Bioinformatics is open source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F407-9F38-4936-A054-AE74689B9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Thousands of public databases</a:t>
            </a:r>
          </a:p>
        </p:txBody>
      </p:sp>
    </p:spTree>
    <p:extLst>
      <p:ext uri="{BB962C8B-B14F-4D97-AF65-F5344CB8AC3E}">
        <p14:creationId xmlns:p14="http://schemas.microsoft.com/office/powerpoint/2010/main" val="178484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Brace 4">
            <a:extLst>
              <a:ext uri="{FF2B5EF4-FFF2-40B4-BE49-F238E27FC236}">
                <a16:creationId xmlns:a16="http://schemas.microsoft.com/office/drawing/2014/main" id="{43076D49-D942-48FC-9C96-09F2BCDBE849}"/>
              </a:ext>
            </a:extLst>
          </p:cNvPr>
          <p:cNvSpPr/>
          <p:nvPr/>
        </p:nvSpPr>
        <p:spPr>
          <a:xfrm>
            <a:off x="1412553" y="1731795"/>
            <a:ext cx="480540" cy="291327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5F2FC-9112-4915-A976-14458CC8B27C}"/>
              </a:ext>
            </a:extLst>
          </p:cNvPr>
          <p:cNvSpPr txBox="1"/>
          <p:nvPr/>
        </p:nvSpPr>
        <p:spPr>
          <a:xfrm>
            <a:off x="103264" y="2942806"/>
            <a:ext cx="143666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 scale…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AB169-20D6-4B82-A1DB-9706729C4991}"/>
              </a:ext>
            </a:extLst>
          </p:cNvPr>
          <p:cNvSpPr txBox="1"/>
          <p:nvPr/>
        </p:nvSpPr>
        <p:spPr>
          <a:xfrm>
            <a:off x="-32158" y="6596390"/>
            <a:ext cx="61281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2"/>
              </a:rPr>
              <a:t>https://www.ncbi.nlm.nih.gov/sra/docs/sragrowth/</a:t>
            </a:r>
            <a:endParaRPr 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C941BC-B80C-4620-B6A7-52EDA9CF13AF}"/>
              </a:ext>
            </a:extLst>
          </p:cNvPr>
          <p:cNvSpPr txBox="1"/>
          <p:nvPr/>
        </p:nvSpPr>
        <p:spPr>
          <a:xfrm>
            <a:off x="10106977" y="2449748"/>
            <a:ext cx="1995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&gt; 11 PB of data!</a:t>
            </a:r>
          </a:p>
        </p:txBody>
      </p:sp>
      <p:pic>
        <p:nvPicPr>
          <p:cNvPr id="11270" name="Picture 6" descr="SRA database growth">
            <a:extLst>
              <a:ext uri="{FF2B5EF4-FFF2-40B4-BE49-F238E27FC236}">
                <a16:creationId xmlns:a16="http://schemas.microsoft.com/office/drawing/2014/main" id="{790B5A52-5A42-4491-92E3-959231914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954" y="322603"/>
            <a:ext cx="7972092" cy="597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2E58A0D-61A2-6D3D-072C-5DEDE30CD3C6}"/>
              </a:ext>
            </a:extLst>
          </p:cNvPr>
          <p:cNvSpPr txBox="1"/>
          <p:nvPr/>
        </p:nvSpPr>
        <p:spPr>
          <a:xfrm>
            <a:off x="103264" y="457200"/>
            <a:ext cx="1981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SRA = Sequencing Read Archive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320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Microsoft Office PowerPoint</Application>
  <PresentationFormat>Breitbild</PresentationFormat>
  <Paragraphs>87</Paragraphs>
  <Slides>36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1" baseType="lpstr">
      <vt:lpstr>Arial</vt:lpstr>
      <vt:lpstr>Arial Nova</vt:lpstr>
      <vt:lpstr>Calibri</vt:lpstr>
      <vt:lpstr>Calibri Light</vt:lpstr>
      <vt:lpstr>Office</vt:lpstr>
      <vt:lpstr>Introductory Workshop in Bioinformatics</vt:lpstr>
      <vt:lpstr>PowerPoint-Präsentation</vt:lpstr>
      <vt:lpstr>Short introduction of myself</vt:lpstr>
      <vt:lpstr>Please introduce yourself and let us know about your experience in computer science and bioinformatics</vt:lpstr>
      <vt:lpstr>What is Bioinformatics?</vt:lpstr>
      <vt:lpstr>What is bioinformatics?</vt:lpstr>
      <vt:lpstr>PowerPoint-Präsentation</vt:lpstr>
      <vt:lpstr>Bioinformatics is open source science</vt:lpstr>
      <vt:lpstr>PowerPoint-Präsentation</vt:lpstr>
      <vt:lpstr>Bioinformatics is open source science</vt:lpstr>
      <vt:lpstr>Where do I apply Bioinformatics?</vt:lpstr>
      <vt:lpstr>Where do I apply Bioinformatics?</vt:lpstr>
      <vt:lpstr>Single nuclei RNA-seq of hippocampi isolated from C57BL/6 mice inoculated with normal brain homogenate (NBH) or RML prions (RML)</vt:lpstr>
      <vt:lpstr>Introduction to R</vt:lpstr>
      <vt:lpstr>What is R?</vt:lpstr>
      <vt:lpstr>R can be used for…</vt:lpstr>
      <vt:lpstr>Why learn R?</vt:lpstr>
      <vt:lpstr>R-based Bioconductor is the leading repository of bioinformatics software</vt:lpstr>
      <vt:lpstr>Is the popularity of Bioconductor increasing over time?</vt:lpstr>
      <vt:lpstr>PowerPoint-Präsentation</vt:lpstr>
      <vt:lpstr>Setting up 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Setting up RStudio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Run RStudio</vt:lpstr>
      <vt:lpstr>PowerPoint-Präsentation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Workshop in Bioinformatics</dc:title>
  <dc:creator>Jenny Russ</dc:creator>
  <cp:lastModifiedBy>Jenny Russ</cp:lastModifiedBy>
  <cp:revision>8</cp:revision>
  <dcterms:created xsi:type="dcterms:W3CDTF">2022-09-02T07:21:28Z</dcterms:created>
  <dcterms:modified xsi:type="dcterms:W3CDTF">2022-09-04T11:31:01Z</dcterms:modified>
</cp:coreProperties>
</file>