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 b="1">
                <a:solidFill>
                  <a:srgbClr val="FF4500"/>
                </a:solidFill>
                <a:latin typeface="Impact"/>
              </a:rPr>
              <a:t>AFTERSHOCKS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200" i="1">
                <a:solidFill>
                  <a:srgbClr val="FFFFFF"/>
                </a:solidFill>
              </a:rPr>
              <a:t>The Earth cracked open. So did the Gates of the Dead.</a:t>
            </a:r>
          </a:p>
        </p:txBody>
      </p:sp>
      <p:pic>
        <p:nvPicPr>
          <p:cNvPr id="5" name="Picture 4" descr="dway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194560"/>
            <a:ext cx="1280160" cy="1408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3657600"/>
            <a:ext cx="1280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00"/>
                </a:solidFill>
              </a:defRPr>
            </a:pPr>
            <a:r>
              <a:t>Dwayne Johnson</a:t>
            </a:r>
          </a:p>
        </p:txBody>
      </p:sp>
      <p:pic>
        <p:nvPicPr>
          <p:cNvPr id="7" name="Picture 6" descr="jennif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194560"/>
            <a:ext cx="1280160" cy="161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0" y="3657600"/>
            <a:ext cx="1280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00"/>
                </a:solidFill>
              </a:defRPr>
            </a:pPr>
            <a:r>
              <a:t>Jennifer Lawrence</a:t>
            </a:r>
          </a:p>
        </p:txBody>
      </p:sp>
      <p:pic>
        <p:nvPicPr>
          <p:cNvPr id="9" name="Picture 8" descr="Carol Peleti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840" y="2194560"/>
            <a:ext cx="1280160" cy="1490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1840" y="3657600"/>
            <a:ext cx="1280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00"/>
                </a:solidFill>
              </a:defRPr>
            </a:pPr>
            <a:r>
              <a:t>Carol Peletier</a:t>
            </a:r>
          </a:p>
        </p:txBody>
      </p:sp>
      <p:pic>
        <p:nvPicPr>
          <p:cNvPr id="11" name="Picture 10" descr="Rick Grim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0" y="2194560"/>
            <a:ext cx="1280160" cy="16392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54880" y="3657600"/>
            <a:ext cx="1280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00"/>
                </a:solidFill>
              </a:defRPr>
            </a:pPr>
            <a:r>
              <a:t>Rick Grimes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2160" y="36576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DD8E6"/>
                </a:solidFill>
              </a:defRPr>
            </a:pPr>
            <a:r>
              <a:t>Directed by James DeMonaco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" y="4937760"/>
            <a:ext cx="77724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>
                <a:solidFill>
                  <a:srgbClr val="F0F0F0"/>
                </a:solidFill>
              </a:defRPr>
            </a:pPr>
            <a:r>
              <a:t>After a massive quake hits Goodsprings, something ancient awakens beneath the rubble. A team led by Dwayne Johnson must survive the undead to stop a world-ending curse.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621792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200" b="1">
                <a:solidFill>
                  <a:srgbClr val="FF0000"/>
                </a:solidFill>
              </a:rPr>
              <a:t>🔥 Coming Soon • Only In Theaters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