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7" r:id="rId3"/>
    <p:sldId id="264" r:id="rId4"/>
    <p:sldId id="265" r:id="rId5"/>
    <p:sldId id="261" r:id="rId6"/>
    <p:sldId id="260" r:id="rId7"/>
    <p:sldId id="258" r:id="rId8"/>
    <p:sldId id="262" r:id="rId9"/>
    <p:sldId id="269" r:id="rId10"/>
    <p:sldId id="270" r:id="rId11"/>
    <p:sldId id="267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업무 분배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김싸피</c:v>
                </c:pt>
                <c:pt idx="1">
                  <c:v>최싸피</c:v>
                </c:pt>
                <c:pt idx="2">
                  <c:v>이싸피</c:v>
                </c:pt>
                <c:pt idx="3">
                  <c:v>박싸피</c:v>
                </c:pt>
                <c:pt idx="4">
                  <c:v>강싸피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업무 분배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김선임</c:v>
                </c:pt>
                <c:pt idx="1">
                  <c:v>최선임</c:v>
                </c:pt>
                <c:pt idx="2">
                  <c:v>이책임</c:v>
                </c:pt>
                <c:pt idx="3">
                  <c:v>박수석</c:v>
                </c:pt>
                <c:pt idx="4">
                  <c:v>강사원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3" y="6563335"/>
            <a:ext cx="333519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SSAFY</a:t>
            </a:r>
            <a:endParaRPr lang="ko-KR" altLang="en-US" sz="750" dirty="0">
              <a:solidFill>
                <a:srgbClr val="777777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2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3" y="6563335"/>
            <a:ext cx="333519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Samsung SW Academy For Youth</a:t>
            </a:r>
            <a:endParaRPr lang="ko-KR" altLang="en-US" sz="750" dirty="0">
              <a:solidFill>
                <a:srgbClr val="777777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9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3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3" y="6563335"/>
            <a:ext cx="333519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SSAFY</a:t>
            </a:r>
            <a:endParaRPr lang="ko-KR" altLang="en-US" sz="750" dirty="0">
              <a:solidFill>
                <a:srgbClr val="777777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=""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4724400" y="6438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8265853" y="6563335"/>
            <a:ext cx="333519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dirty="0">
                <a:solidFill>
                  <a:srgbClr val="777777"/>
                </a:solidFill>
                <a:latin typeface="Segoe UI" pitchFamily="34" charset="0"/>
                <a:cs typeface="Segoe UI" pitchFamily="34" charset="0"/>
              </a:rPr>
              <a:t>Samsung SW Academy For Youth</a:t>
            </a:r>
            <a:endParaRPr lang="ko-KR" altLang="en-US" sz="750" dirty="0">
              <a:solidFill>
                <a:srgbClr val="777777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0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9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0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63250" y="1637481"/>
            <a:ext cx="3116238" cy="2555747"/>
            <a:chOff x="773595" y="1637480"/>
            <a:chExt cx="3116238" cy="2555747"/>
          </a:xfrm>
        </p:grpSpPr>
        <p:sp>
          <p:nvSpPr>
            <p:cNvPr id="8" name="직사각형 7"/>
            <p:cNvSpPr/>
            <p:nvPr/>
          </p:nvSpPr>
          <p:spPr>
            <a:xfrm>
              <a:off x="813352" y="2992369"/>
              <a:ext cx="1967948" cy="326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spc="-50" smtClean="0">
                  <a:solidFill>
                    <a:srgbClr val="00A8EB"/>
                  </a:solidFill>
                </a:rPr>
                <a:t>공통</a:t>
              </a:r>
              <a:endParaRPr lang="ko-KR" altLang="en-US" sz="1600" b="1" spc="-50" dirty="0">
                <a:solidFill>
                  <a:srgbClr val="00A8E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73595" y="1637480"/>
              <a:ext cx="3116238" cy="12618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100" b="1" spc="-50" dirty="0">
                  <a:solidFill>
                    <a:prstClr val="white"/>
                  </a:solidFill>
                </a:rPr>
                <a:t>삼성 청년</a:t>
              </a:r>
              <a:endParaRPr lang="en-US" altLang="ko-KR" sz="4100" b="1" spc="-50" dirty="0">
                <a:solidFill>
                  <a:prstClr val="white"/>
                </a:solidFill>
              </a:endParaRPr>
            </a:p>
            <a:p>
              <a:r>
                <a:rPr lang="en-US" altLang="ko-KR" sz="4100" b="1" spc="-50" dirty="0">
                  <a:solidFill>
                    <a:prstClr val="white"/>
                  </a:solidFill>
                </a:rPr>
                <a:t>SW </a:t>
              </a:r>
              <a:r>
                <a:rPr lang="ko-KR" altLang="en-US" sz="4100" b="1" spc="-50" dirty="0">
                  <a:solidFill>
                    <a:prstClr val="white"/>
                  </a:solidFill>
                </a:rPr>
                <a:t>아카데미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170" y="3931617"/>
              <a:ext cx="971420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700" dirty="0" smtClean="0">
                  <a:solidFill>
                    <a:prstClr val="white"/>
                  </a:solidFill>
                </a:rPr>
                <a:t>2020. 01. </a:t>
              </a:r>
              <a:endParaRPr lang="ko-KR" altLang="en-US" sz="1700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813352" y="3667926"/>
              <a:ext cx="18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4" y="204951"/>
            <a:ext cx="5364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서류와 면접</a:t>
            </a:r>
            <a:r>
              <a:rPr lang="en-US" altLang="ko-KR" sz="2800" spc="-30" dirty="0" smtClean="0">
                <a:solidFill>
                  <a:prstClr val="white"/>
                </a:solidFill>
              </a:rPr>
              <a:t>(</a:t>
            </a:r>
            <a:r>
              <a:rPr lang="ko-KR" altLang="en-US" sz="2800" spc="-30" dirty="0" err="1" smtClean="0">
                <a:solidFill>
                  <a:prstClr val="white"/>
                </a:solidFill>
              </a:rPr>
              <a:t>네이버</a:t>
            </a:r>
            <a:r>
              <a:rPr lang="en-US" altLang="ko-KR" sz="2800" spc="-30" dirty="0" smtClean="0">
                <a:solidFill>
                  <a:prstClr val="white"/>
                </a:solidFill>
              </a:rPr>
              <a:t>)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pic>
        <p:nvPicPr>
          <p:cNvPr id="1026" name="Picture 2" descr="carto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2" y="1107587"/>
            <a:ext cx="9241921" cy="51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4" y="204951"/>
            <a:ext cx="5364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열려있는  사람이 됩시다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10670" y="2854018"/>
            <a:ext cx="10412332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66700" lvl="1" indent="-266700"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난 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AI</a:t>
            </a: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를 좋아하니까 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AI</a:t>
            </a: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만 할거야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! (X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 </a:t>
            </a:r>
          </a:p>
          <a:p>
            <a:pPr marL="266700" lvl="1" indent="-266700"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제가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프론트는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많이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안해봤는데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</a:p>
          <a:p>
            <a:pPr marL="0" lvl="1" indent="0">
              <a:buClr>
                <a:srgbClr val="7F7F7F"/>
              </a:buClr>
              <a:buSzPct val="95000"/>
              <a:buNone/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어드민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페이지가 필요하다면 공부할 겸 만들어보겠습니다 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3587" y="863493"/>
            <a:ext cx="3744615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800" b="1" spc="-50" dirty="0" smtClean="0">
                <a:solidFill>
                  <a:prstClr val="black"/>
                </a:solidFill>
              </a:rPr>
              <a:t>팀이란 무엇인가</a:t>
            </a:r>
            <a:r>
              <a:rPr lang="en-US" altLang="ko-KR" sz="3800" b="1" spc="-50" dirty="0" smtClean="0">
                <a:solidFill>
                  <a:prstClr val="black"/>
                </a:solidFill>
              </a:rPr>
              <a:t>?</a:t>
            </a:r>
            <a:endParaRPr lang="ko-KR" altLang="en-US" sz="3800" b="1" spc="-50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87244" y="717327"/>
            <a:ext cx="592366" cy="639557"/>
            <a:chOff x="744244" y="717326"/>
            <a:chExt cx="592366" cy="639557"/>
          </a:xfrm>
        </p:grpSpPr>
        <p:sp>
          <p:nvSpPr>
            <p:cNvPr id="5" name="TextBox 4"/>
            <p:cNvSpPr txBox="1"/>
            <p:nvPr/>
          </p:nvSpPr>
          <p:spPr>
            <a:xfrm>
              <a:off x="744244" y="717326"/>
              <a:ext cx="46967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Chapter</a:t>
              </a:r>
              <a:endParaRPr lang="ko-KR" altLang="en-US" sz="1050" dirty="0">
                <a:solidFill>
                  <a:srgbClr val="00A8E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2102" y="801520"/>
            <a:ext cx="3199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400" b="1" spc="-30" dirty="0" smtClean="0">
                <a:solidFill>
                  <a:srgbClr val="00A8EB"/>
                </a:solidFill>
                <a:latin typeface="Segoe UI" pitchFamily="34" charset="0"/>
                <a:cs typeface="Segoe UI" pitchFamily="34" charset="0"/>
              </a:rPr>
              <a:t>1</a:t>
            </a:r>
            <a:endParaRPr lang="ko-KR" altLang="en-US" sz="4400" b="1" dirty="0">
              <a:solidFill>
                <a:srgbClr val="00A8EB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3" y="204951"/>
            <a:ext cx="65464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여러분들이 생각하는 업무 분배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456562867"/>
              </p:ext>
            </p:extLst>
          </p:nvPr>
        </p:nvGraphicFramePr>
        <p:xfrm>
          <a:off x="1810618" y="738917"/>
          <a:ext cx="8796421" cy="584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1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3" y="204951"/>
            <a:ext cx="65464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조별과제의 현실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pic>
        <p:nvPicPr>
          <p:cNvPr id="1026" name="Picture 2" descr="조별과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91" y="1347136"/>
            <a:ext cx="8401284" cy="56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3" y="204951"/>
            <a:ext cx="65464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회사에서의 업무 분배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72002107"/>
              </p:ext>
            </p:extLst>
          </p:nvPr>
        </p:nvGraphicFramePr>
        <p:xfrm>
          <a:off x="1810618" y="738917"/>
          <a:ext cx="8796421" cy="584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4" y="204951"/>
            <a:ext cx="5364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프로젝트 </a:t>
            </a:r>
            <a:r>
              <a:rPr lang="en-US" altLang="ko-KR" sz="2800" spc="-30" dirty="0" smtClean="0">
                <a:solidFill>
                  <a:prstClr val="white"/>
                </a:solidFill>
              </a:rPr>
              <a:t>!= </a:t>
            </a:r>
            <a:r>
              <a:rPr lang="ko-KR" altLang="en-US" sz="2800" spc="-30" dirty="0" smtClean="0">
                <a:solidFill>
                  <a:prstClr val="white"/>
                </a:solidFill>
              </a:rPr>
              <a:t>조별과제</a:t>
            </a:r>
            <a:endParaRPr lang="ko-KR" altLang="en-US" sz="2800" spc="-30" dirty="0">
              <a:solidFill>
                <a:prstClr val="white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3307" y="1213951"/>
            <a:ext cx="9060211" cy="387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팀 프로젝트는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100 * 5 = 500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을 만드는 것이 아니다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모든 구성원은 가지고 있는 능력이 다름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각자의 최고를 투입하는 것이 팀 프로젝트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각자 잘하는 것도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관심사도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능력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체력도 모두 다르다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63537" lvl="1" indent="0">
              <a:buNone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 개발자처럼 개발하자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팀의 결과를 위해서 일하는 것이 프로 개발자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나의 능력이 뛰어나다면 더 많은 일을 하면 된다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내가 담당하지 않는 부분이라고 해서 우리 팀 일이 아닌 것은 아니다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3587" y="863493"/>
            <a:ext cx="51392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800" b="1" spc="-50" dirty="0" smtClean="0">
                <a:solidFill>
                  <a:prstClr val="black"/>
                </a:solidFill>
              </a:rPr>
              <a:t>프로젝트는 왜 중요한가</a:t>
            </a:r>
            <a:endParaRPr lang="ko-KR" altLang="en-US" sz="3800" b="1" spc="-50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87244" y="717327"/>
            <a:ext cx="592366" cy="639557"/>
            <a:chOff x="744244" y="717326"/>
            <a:chExt cx="592366" cy="639557"/>
          </a:xfrm>
        </p:grpSpPr>
        <p:sp>
          <p:nvSpPr>
            <p:cNvPr id="5" name="TextBox 4"/>
            <p:cNvSpPr txBox="1"/>
            <p:nvPr/>
          </p:nvSpPr>
          <p:spPr>
            <a:xfrm>
              <a:off x="744244" y="717326"/>
              <a:ext cx="46967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Chapter</a:t>
              </a:r>
              <a:endParaRPr lang="ko-KR" altLang="en-US" sz="1050" dirty="0">
                <a:solidFill>
                  <a:srgbClr val="00A8EB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2102" y="801520"/>
            <a:ext cx="3199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400" b="1" spc="-30" dirty="0" smtClean="0">
                <a:solidFill>
                  <a:srgbClr val="00A8EB"/>
                </a:solidFill>
                <a:latin typeface="Segoe UI" pitchFamily="34" charset="0"/>
                <a:cs typeface="Segoe UI" pitchFamily="34" charset="0"/>
              </a:rPr>
              <a:t>2</a:t>
            </a:r>
            <a:endParaRPr lang="ko-KR" altLang="en-US" sz="4400" b="1" dirty="0">
              <a:solidFill>
                <a:srgbClr val="00A8EB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4" y="204951"/>
            <a:ext cx="5364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err="1">
                <a:solidFill>
                  <a:prstClr val="white"/>
                </a:solidFill>
              </a:rPr>
              <a:t>네이버에</a:t>
            </a:r>
            <a:r>
              <a:rPr lang="ko-KR" altLang="en-US" sz="2800" spc="-30" dirty="0">
                <a:solidFill>
                  <a:prstClr val="white"/>
                </a:solidFill>
              </a:rPr>
              <a:t> 가서 물었습니다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70467" y="1304486"/>
            <a:ext cx="7225374" cy="545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자기소개서는 함께 일 할 사람들이 본다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서류에서 중점적으로 보는 것은 어떤 프로젝트를 </a:t>
            </a:r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해왔느냐이다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프로젝트 경험이 없으면 탈락의 지름길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사람들은 </a:t>
            </a:r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자소서를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보면서 함께 일하는 모습을 그려본다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63537" lvl="1" indent="0">
              <a:buNone/>
            </a:pP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포장보다 내용물을 본다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화려한 언변으로 채우는 것보다 강력한 것은 프로젝트 경험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경험한 것들을 포트폴리오에 채워나가야 한다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내가 담당한 것만 완료하면 끝인 게 아니라 프로젝트의 다른 부분도 계속 공부해야 함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항상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Why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를 고민해야 함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971"/>
            <a:ext cx="4512022" cy="60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FCDF4AB-23C2-4EA0-9819-F41B901C0054}"/>
              </a:ext>
            </a:extLst>
          </p:cNvPr>
          <p:cNvSpPr txBox="1"/>
          <p:nvPr/>
        </p:nvSpPr>
        <p:spPr>
          <a:xfrm>
            <a:off x="364464" y="204951"/>
            <a:ext cx="5364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1B1C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800" spc="-30" dirty="0" smtClean="0">
                <a:solidFill>
                  <a:prstClr val="white"/>
                </a:solidFill>
              </a:rPr>
              <a:t>카카오에 </a:t>
            </a:r>
            <a:r>
              <a:rPr lang="ko-KR" altLang="en-US" sz="2800" spc="-30" dirty="0">
                <a:solidFill>
                  <a:prstClr val="white"/>
                </a:solidFill>
              </a:rPr>
              <a:t>가서 물었습니다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22590" y="1622747"/>
            <a:ext cx="6754733" cy="47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자기소개서는 함께 일 할 사람들이 본다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카카오는 합격률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0.0x%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의 회사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자소서의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경쟁력은 곧 어떤 프로젝트를 </a:t>
            </a:r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했는가이다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실제로 일을 할 줄 알고 </a:t>
            </a:r>
            <a:r>
              <a:rPr lang="ko-KR" altLang="en-US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퍼포먼스를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보여줄 수 있는 사람을 원함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카카오는 함께 일할 사람을 찾는다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지금 당장 즉시 전력이 될 수 있는 사람을 채용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인턴 사원도 정규직과 동일하게 근무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경쟁자들은 이미 경험이 있는 중고 신입이라고 생각해야 한다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2747"/>
            <a:ext cx="5167304" cy="41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251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KoPub돋움체 Light</vt:lpstr>
      <vt:lpstr>맑은 고딕</vt:lpstr>
      <vt:lpstr>Arial</vt:lpstr>
      <vt:lpstr>Segoe UI</vt:lpstr>
      <vt:lpstr>Wingdings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saffy</dc:creator>
  <cp:lastModifiedBy>saffy</cp:lastModifiedBy>
  <cp:revision>44</cp:revision>
  <dcterms:created xsi:type="dcterms:W3CDTF">2019-12-02T06:41:51Z</dcterms:created>
  <dcterms:modified xsi:type="dcterms:W3CDTF">2019-12-13T03:23:15Z</dcterms:modified>
</cp:coreProperties>
</file>