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7D-4701-B3C0-5062EC5ED9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7D-4701-B3C0-5062EC5ED9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Sheet1!$C$3:$C$4</c:f>
              <c:strCache>
                <c:ptCount val="2"/>
                <c:pt idx="0">
                  <c:v>인트로영상</c:v>
                </c:pt>
                <c:pt idx="1">
                  <c:v>서비스소개</c:v>
                </c:pt>
              </c:strCache>
            </c:strRef>
          </c:cat>
          <c:val>
            <c:numRef>
              <c:f>Sheet1!$D$3:$D$4</c:f>
              <c:numCache>
                <c:formatCode>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7D-4701-B3C0-5062EC5ED9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03-4535-AEC0-B010851B46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03-4535-AEC0-B010851B46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03-4535-AEC0-B010851B46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03-4535-AEC0-B010851B468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D03-4535-AEC0-B010851B468E}"/>
                </c:ext>
              </c:extLst>
            </c:dLbl>
            <c:dLbl>
              <c:idx val="1"/>
              <c:layout>
                <c:manualLayout>
                  <c:x val="-2.7777777777778798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03-4535-AEC0-B010851B468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D03-4535-AEC0-B010851B468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D03-4535-AEC0-B010851B468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Sheet1!$L$3:$L$6</c:f>
              <c:strCache>
                <c:ptCount val="4"/>
                <c:pt idx="0">
                  <c:v>인트로영상</c:v>
                </c:pt>
                <c:pt idx="1">
                  <c:v>어떻게 분석했나</c:v>
                </c:pt>
                <c:pt idx="2">
                  <c:v>세부기능소개</c:v>
                </c:pt>
                <c:pt idx="3">
                  <c:v>시연</c:v>
                </c:pt>
              </c:strCache>
            </c:strRef>
          </c:cat>
          <c:val>
            <c:numRef>
              <c:f>Sheet1!$M$3:$M$6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0.2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03-4535-AEC0-B010851B468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 마무리 안내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기 대전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3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최종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과제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배포 </a:t>
            </a:r>
            <a:r>
              <a:rPr lang="en-US" altLang="ko-KR" dirty="0" smtClean="0"/>
              <a:t>URL(https</a:t>
            </a:r>
            <a:r>
              <a:rPr lang="ko-KR" altLang="en-US" dirty="0" smtClean="0"/>
              <a:t>에서 돌아가는 것 추천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산출물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와이어프레임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정의서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제출물에서 변동사항 반영하여 제출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없어도 변동 없는 버전으로 다시 제출</a:t>
            </a:r>
            <a:r>
              <a:rPr lang="en-US" altLang="ko-KR" dirty="0" smtClean="0"/>
              <a:t>(project.ssafy.com</a:t>
            </a:r>
            <a:r>
              <a:rPr lang="ko-KR" altLang="en-US" dirty="0" smtClean="0"/>
              <a:t>에 업로드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웹 기술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화면정의서</a:t>
            </a:r>
            <a:r>
              <a:rPr lang="en-US" altLang="ko-KR" dirty="0" smtClean="0"/>
              <a:t>, ERD</a:t>
            </a:r>
          </a:p>
          <a:p>
            <a:pPr lvl="2"/>
            <a:r>
              <a:rPr lang="ko-KR" altLang="en-US" dirty="0"/>
              <a:t>기존 제출물에서 변동사항 반영하여 제출</a:t>
            </a:r>
            <a:r>
              <a:rPr lang="en-US" altLang="ko-KR" dirty="0"/>
              <a:t>. </a:t>
            </a:r>
            <a:r>
              <a:rPr lang="ko-KR" altLang="en-US" dirty="0"/>
              <a:t>없어도 변동 없는 버전으로 다시 제출</a:t>
            </a:r>
            <a:r>
              <a:rPr lang="en-US" altLang="ko-KR" dirty="0"/>
              <a:t>(project.ssafy.com</a:t>
            </a:r>
            <a:r>
              <a:rPr lang="ko-KR" altLang="en-US" dirty="0"/>
              <a:t>에 업로드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QA : </a:t>
            </a:r>
            <a:r>
              <a:rPr lang="ko-KR" altLang="en-US" dirty="0" smtClean="0"/>
              <a:t>테스트 케이스 및 수행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마찬가지로 </a:t>
            </a:r>
            <a:r>
              <a:rPr lang="en-US" altLang="ko-KR" dirty="0" smtClean="0"/>
              <a:t>project.ssafy.com</a:t>
            </a:r>
            <a:r>
              <a:rPr lang="ko-KR" altLang="en-US" dirty="0" smtClean="0"/>
              <a:t>에 업로드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32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발표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UCC (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 내외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최종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내외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074253"/>
              </p:ext>
            </p:extLst>
          </p:nvPr>
        </p:nvGraphicFramePr>
        <p:xfrm>
          <a:off x="1174652" y="2877722"/>
          <a:ext cx="3688080" cy="272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129207"/>
              </p:ext>
            </p:extLst>
          </p:nvPr>
        </p:nvGraphicFramePr>
        <p:xfrm>
          <a:off x="6370320" y="2772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3982915" y="3437792"/>
            <a:ext cx="5785339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28</TotalTime>
  <Words>112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Garamond</vt:lpstr>
      <vt:lpstr>비누</vt:lpstr>
      <vt:lpstr>공통 마무리 안내</vt:lpstr>
      <vt:lpstr>공통 최종 제출</vt:lpstr>
      <vt:lpstr>최종 발표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공통 마무리 안내</dc:title>
  <dc:creator>multicampus</dc:creator>
  <cp:lastModifiedBy>multicampus</cp:lastModifiedBy>
  <cp:revision>4</cp:revision>
  <dcterms:created xsi:type="dcterms:W3CDTF">2021-02-14T23:48:14Z</dcterms:created>
  <dcterms:modified xsi:type="dcterms:W3CDTF">2021-02-15T00:35:47Z</dcterms:modified>
</cp:coreProperties>
</file>