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5" r:id="rId5"/>
    <p:sldId id="306" r:id="rId6"/>
    <p:sldId id="297" r:id="rId7"/>
    <p:sldId id="277" r:id="rId8"/>
    <p:sldId id="267" r:id="rId9"/>
    <p:sldId id="269" r:id="rId10"/>
    <p:sldId id="270" r:id="rId11"/>
    <p:sldId id="271" r:id="rId12"/>
    <p:sldId id="283" r:id="rId13"/>
    <p:sldId id="282" r:id="rId14"/>
    <p:sldId id="280" r:id="rId15"/>
    <p:sldId id="281" r:id="rId16"/>
    <p:sldId id="284" r:id="rId17"/>
    <p:sldId id="285" r:id="rId18"/>
    <p:sldId id="286" r:id="rId19"/>
    <p:sldId id="279" r:id="rId20"/>
    <p:sldId id="287" r:id="rId21"/>
    <p:sldId id="288" r:id="rId22"/>
    <p:sldId id="289" r:id="rId23"/>
    <p:sldId id="290" r:id="rId24"/>
    <p:sldId id="291" r:id="rId25"/>
    <p:sldId id="299" r:id="rId26"/>
    <p:sldId id="300" r:id="rId27"/>
    <p:sldId id="301" r:id="rId28"/>
    <p:sldId id="274" r:id="rId29"/>
    <p:sldId id="302" r:id="rId30"/>
    <p:sldId id="303" r:id="rId31"/>
    <p:sldId id="304" r:id="rId32"/>
    <p:sldId id="305" r:id="rId33"/>
    <p:sldId id="307" r:id="rId34"/>
    <p:sldId id="308" r:id="rId35"/>
    <p:sldId id="293" r:id="rId36"/>
    <p:sldId id="311" r:id="rId37"/>
    <p:sldId id="310" r:id="rId38"/>
    <p:sldId id="312" r:id="rId39"/>
    <p:sldId id="309" r:id="rId40"/>
    <p:sldId id="298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1C"/>
    <a:srgbClr val="A20025"/>
    <a:srgbClr val="D9C6F8"/>
    <a:srgbClr val="FAFAFA"/>
    <a:srgbClr val="F1F3F4"/>
    <a:srgbClr val="D7C5F8"/>
    <a:srgbClr val="D2C3F8"/>
    <a:srgbClr val="C0C0F8"/>
    <a:srgbClr val="E8DED0"/>
    <a:srgbClr val="7A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88300" autoAdjust="0"/>
  </p:normalViewPr>
  <p:slideViewPr>
    <p:cSldViewPr snapToGrid="0">
      <p:cViewPr>
        <p:scale>
          <a:sx n="75" d="100"/>
          <a:sy n="75" d="100"/>
        </p:scale>
        <p:origin x="1056" y="10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4000">
              <a:srgbClr val="E6E7FE"/>
            </a:gs>
            <a:gs pos="100000">
              <a:srgbClr val="FEDEF6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05667" y="1230073"/>
            <a:ext cx="8432800" cy="769258"/>
            <a:chOff x="1799771" y="1640113"/>
            <a:chExt cx="8432800" cy="7692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99771" y="1640113"/>
              <a:ext cx="8432800" cy="7692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8000">
                  <a:srgbClr val="B3B3F7"/>
                </a:gs>
                <a:gs pos="70000">
                  <a:srgbClr val="F9D7F9"/>
                </a:gs>
              </a:gsLst>
              <a:lin ang="1602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71913" y="1847049"/>
              <a:ext cx="7888515" cy="3553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50800">
              <a:solidFill>
                <a:srgbClr val="7A5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27961" y="-3072158"/>
            <a:ext cx="7416800" cy="4302231"/>
            <a:chOff x="2283830" y="1178493"/>
            <a:chExt cx="7416800" cy="4302231"/>
          </a:xfrm>
        </p:grpSpPr>
        <p:sp>
          <p:nvSpPr>
            <p:cNvPr id="7" name="직사각형 6"/>
            <p:cNvSpPr/>
            <p:nvPr/>
          </p:nvSpPr>
          <p:spPr>
            <a:xfrm>
              <a:off x="2283830" y="1178493"/>
              <a:ext cx="7416800" cy="43022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8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5523" y="3739494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대전 </a:t>
              </a:r>
              <a:r>
                <a:rPr lang="ko-KR" altLang="en-US" sz="2800" dirty="0" err="1" smtClean="0"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류혜명</a:t>
              </a:r>
              <a:r>
                <a:rPr lang="ko-KR" altLang="en-US" sz="2800" dirty="0" smtClean="0"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코치</a:t>
              </a:r>
              <a:endParaRPr lang="en-US" altLang="ko-KR" sz="2000" dirty="0" smtClean="0"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2143" y="2609228"/>
              <a:ext cx="40886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 smtClean="0">
                  <a:ln w="25400">
                    <a:noFill/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Jenkins </a:t>
              </a:r>
              <a:r>
                <a:rPr lang="ko-KR" altLang="en-US" sz="5400" dirty="0" smtClean="0">
                  <a:ln w="25400">
                    <a:noFill/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실습</a:t>
              </a:r>
              <a:endParaRPr lang="en-US" altLang="ko-KR" sz="5400" dirty="0" smtClean="0">
                <a:ln w="25400">
                  <a:noFill/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51099" y="6946262"/>
            <a:ext cx="1374736" cy="3619971"/>
            <a:chOff x="9232348" y="3854458"/>
            <a:chExt cx="1374736" cy="3619971"/>
          </a:xfrm>
        </p:grpSpPr>
        <p:grpSp>
          <p:nvGrpSpPr>
            <p:cNvPr id="42" name="그룹 41"/>
            <p:cNvGrpSpPr/>
            <p:nvPr/>
          </p:nvGrpSpPr>
          <p:grpSpPr>
            <a:xfrm>
              <a:off x="9232348" y="3854458"/>
              <a:ext cx="1181412" cy="2553379"/>
              <a:chOff x="9241775" y="4552042"/>
              <a:chExt cx="1181412" cy="2457922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26789AC-DC29-438A-9C59-F953E59CF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1775" y="4552042"/>
                <a:ext cx="885645" cy="2055653"/>
              </a:xfrm>
              <a:custGeom>
                <a:avLst/>
                <a:gdLst>
                  <a:gd name="T0" fmla="*/ 526 w 2447"/>
                  <a:gd name="T1" fmla="*/ 1249 h 5683"/>
                  <a:gd name="T2" fmla="*/ 531 w 2447"/>
                  <a:gd name="T3" fmla="*/ 850 h 5683"/>
                  <a:gd name="T4" fmla="*/ 587 w 2447"/>
                  <a:gd name="T5" fmla="*/ 485 h 5683"/>
                  <a:gd name="T6" fmla="*/ 655 w 2447"/>
                  <a:gd name="T7" fmla="*/ 295 h 5683"/>
                  <a:gd name="T8" fmla="*/ 757 w 2447"/>
                  <a:gd name="T9" fmla="*/ 147 h 5683"/>
                  <a:gd name="T10" fmla="*/ 861 w 2447"/>
                  <a:gd name="T11" fmla="*/ 77 h 5683"/>
                  <a:gd name="T12" fmla="*/ 963 w 2447"/>
                  <a:gd name="T13" fmla="*/ 30 h 5683"/>
                  <a:gd name="T14" fmla="*/ 1081 w 2447"/>
                  <a:gd name="T15" fmla="*/ 2 h 5683"/>
                  <a:gd name="T16" fmla="*/ 1180 w 2447"/>
                  <a:gd name="T17" fmla="*/ 5 h 5683"/>
                  <a:gd name="T18" fmla="*/ 1313 w 2447"/>
                  <a:gd name="T19" fmla="*/ 64 h 5683"/>
                  <a:gd name="T20" fmla="*/ 1409 w 2447"/>
                  <a:gd name="T21" fmla="*/ 174 h 5683"/>
                  <a:gd name="T22" fmla="*/ 1450 w 2447"/>
                  <a:gd name="T23" fmla="*/ 257 h 5683"/>
                  <a:gd name="T24" fmla="*/ 1473 w 2447"/>
                  <a:gd name="T25" fmla="*/ 365 h 5683"/>
                  <a:gd name="T26" fmla="*/ 1500 w 2447"/>
                  <a:gd name="T27" fmla="*/ 854 h 5683"/>
                  <a:gd name="T28" fmla="*/ 1507 w 2447"/>
                  <a:gd name="T29" fmla="*/ 922 h 5683"/>
                  <a:gd name="T30" fmla="*/ 1684 w 2447"/>
                  <a:gd name="T31" fmla="*/ 1056 h 5683"/>
                  <a:gd name="T32" fmla="*/ 1916 w 2447"/>
                  <a:gd name="T33" fmla="*/ 1270 h 5683"/>
                  <a:gd name="T34" fmla="*/ 2211 w 2447"/>
                  <a:gd name="T35" fmla="*/ 1522 h 5683"/>
                  <a:gd name="T36" fmla="*/ 2313 w 2447"/>
                  <a:gd name="T37" fmla="*/ 1608 h 5683"/>
                  <a:gd name="T38" fmla="*/ 2394 w 2447"/>
                  <a:gd name="T39" fmla="*/ 1729 h 5683"/>
                  <a:gd name="T40" fmla="*/ 2431 w 2447"/>
                  <a:gd name="T41" fmla="*/ 1847 h 5683"/>
                  <a:gd name="T42" fmla="*/ 2447 w 2447"/>
                  <a:gd name="T43" fmla="*/ 2048 h 5683"/>
                  <a:gd name="T44" fmla="*/ 2407 w 2447"/>
                  <a:gd name="T45" fmla="*/ 2491 h 5683"/>
                  <a:gd name="T46" fmla="*/ 2306 w 2447"/>
                  <a:gd name="T47" fmla="*/ 3317 h 5683"/>
                  <a:gd name="T48" fmla="*/ 2282 w 2447"/>
                  <a:gd name="T49" fmla="*/ 3699 h 5683"/>
                  <a:gd name="T50" fmla="*/ 2233 w 2447"/>
                  <a:gd name="T51" fmla="*/ 4377 h 5683"/>
                  <a:gd name="T52" fmla="*/ 2244 w 2447"/>
                  <a:gd name="T53" fmla="*/ 4750 h 5683"/>
                  <a:gd name="T54" fmla="*/ 2295 w 2447"/>
                  <a:gd name="T55" fmla="*/ 5016 h 5683"/>
                  <a:gd name="T56" fmla="*/ 502 w 2447"/>
                  <a:gd name="T57" fmla="*/ 5683 h 5683"/>
                  <a:gd name="T58" fmla="*/ 324 w 2447"/>
                  <a:gd name="T59" fmla="*/ 4992 h 5683"/>
                  <a:gd name="T60" fmla="*/ 217 w 2447"/>
                  <a:gd name="T61" fmla="*/ 4392 h 5683"/>
                  <a:gd name="T62" fmla="*/ 73 w 2447"/>
                  <a:gd name="T63" fmla="*/ 3939 h 5683"/>
                  <a:gd name="T64" fmla="*/ 4 w 2447"/>
                  <a:gd name="T65" fmla="*/ 3510 h 5683"/>
                  <a:gd name="T66" fmla="*/ 6 w 2447"/>
                  <a:gd name="T67" fmla="*/ 3241 h 5683"/>
                  <a:gd name="T68" fmla="*/ 49 w 2447"/>
                  <a:gd name="T69" fmla="*/ 2968 h 5683"/>
                  <a:gd name="T70" fmla="*/ 118 w 2447"/>
                  <a:gd name="T71" fmla="*/ 2765 h 5683"/>
                  <a:gd name="T72" fmla="*/ 344 w 2447"/>
                  <a:gd name="T73" fmla="*/ 2242 h 5683"/>
                  <a:gd name="T74" fmla="*/ 464 w 2447"/>
                  <a:gd name="T75" fmla="*/ 1927 h 5683"/>
                  <a:gd name="T76" fmla="*/ 524 w 2447"/>
                  <a:gd name="T77" fmla="*/ 1597 h 5683"/>
                  <a:gd name="T78" fmla="*/ 528 w 2447"/>
                  <a:gd name="T79" fmla="*/ 1280 h 5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47" h="5683">
                    <a:moveTo>
                      <a:pt x="528" y="1280"/>
                    </a:moveTo>
                    <a:lnTo>
                      <a:pt x="526" y="1249"/>
                    </a:lnTo>
                    <a:lnTo>
                      <a:pt x="523" y="1038"/>
                    </a:lnTo>
                    <a:lnTo>
                      <a:pt x="531" y="850"/>
                    </a:lnTo>
                    <a:lnTo>
                      <a:pt x="554" y="641"/>
                    </a:lnTo>
                    <a:lnTo>
                      <a:pt x="587" y="485"/>
                    </a:lnTo>
                    <a:lnTo>
                      <a:pt x="618" y="386"/>
                    </a:lnTo>
                    <a:lnTo>
                      <a:pt x="655" y="295"/>
                    </a:lnTo>
                    <a:lnTo>
                      <a:pt x="703" y="215"/>
                    </a:lnTo>
                    <a:lnTo>
                      <a:pt x="757" y="147"/>
                    </a:lnTo>
                    <a:lnTo>
                      <a:pt x="823" y="95"/>
                    </a:lnTo>
                    <a:lnTo>
                      <a:pt x="861" y="77"/>
                    </a:lnTo>
                    <a:lnTo>
                      <a:pt x="897" y="59"/>
                    </a:lnTo>
                    <a:lnTo>
                      <a:pt x="963" y="30"/>
                    </a:lnTo>
                    <a:lnTo>
                      <a:pt x="1025" y="12"/>
                    </a:lnTo>
                    <a:lnTo>
                      <a:pt x="1081" y="2"/>
                    </a:lnTo>
                    <a:lnTo>
                      <a:pt x="1133" y="0"/>
                    </a:lnTo>
                    <a:lnTo>
                      <a:pt x="1180" y="5"/>
                    </a:lnTo>
                    <a:lnTo>
                      <a:pt x="1244" y="23"/>
                    </a:lnTo>
                    <a:lnTo>
                      <a:pt x="1313" y="64"/>
                    </a:lnTo>
                    <a:lnTo>
                      <a:pt x="1368" y="117"/>
                    </a:lnTo>
                    <a:lnTo>
                      <a:pt x="1409" y="174"/>
                    </a:lnTo>
                    <a:lnTo>
                      <a:pt x="1440" y="231"/>
                    </a:lnTo>
                    <a:lnTo>
                      <a:pt x="1450" y="257"/>
                    </a:lnTo>
                    <a:lnTo>
                      <a:pt x="1458" y="284"/>
                    </a:lnTo>
                    <a:lnTo>
                      <a:pt x="1473" y="365"/>
                    </a:lnTo>
                    <a:lnTo>
                      <a:pt x="1489" y="521"/>
                    </a:lnTo>
                    <a:lnTo>
                      <a:pt x="1500" y="854"/>
                    </a:lnTo>
                    <a:lnTo>
                      <a:pt x="1500" y="922"/>
                    </a:lnTo>
                    <a:lnTo>
                      <a:pt x="1507" y="922"/>
                    </a:lnTo>
                    <a:lnTo>
                      <a:pt x="1584" y="969"/>
                    </a:lnTo>
                    <a:lnTo>
                      <a:pt x="1684" y="1056"/>
                    </a:lnTo>
                    <a:lnTo>
                      <a:pt x="1756" y="1126"/>
                    </a:lnTo>
                    <a:lnTo>
                      <a:pt x="1916" y="1270"/>
                    </a:lnTo>
                    <a:lnTo>
                      <a:pt x="2100" y="1433"/>
                    </a:lnTo>
                    <a:lnTo>
                      <a:pt x="2211" y="1522"/>
                    </a:lnTo>
                    <a:lnTo>
                      <a:pt x="2269" y="1561"/>
                    </a:lnTo>
                    <a:lnTo>
                      <a:pt x="2313" y="1608"/>
                    </a:lnTo>
                    <a:lnTo>
                      <a:pt x="2367" y="1679"/>
                    </a:lnTo>
                    <a:lnTo>
                      <a:pt x="2394" y="1729"/>
                    </a:lnTo>
                    <a:lnTo>
                      <a:pt x="2416" y="1784"/>
                    </a:lnTo>
                    <a:lnTo>
                      <a:pt x="2431" y="1847"/>
                    </a:lnTo>
                    <a:lnTo>
                      <a:pt x="2446" y="1957"/>
                    </a:lnTo>
                    <a:lnTo>
                      <a:pt x="2447" y="2048"/>
                    </a:lnTo>
                    <a:lnTo>
                      <a:pt x="2443" y="2158"/>
                    </a:lnTo>
                    <a:lnTo>
                      <a:pt x="2407" y="2491"/>
                    </a:lnTo>
                    <a:lnTo>
                      <a:pt x="2354" y="2899"/>
                    </a:lnTo>
                    <a:lnTo>
                      <a:pt x="2306" y="3317"/>
                    </a:lnTo>
                    <a:lnTo>
                      <a:pt x="2295" y="3506"/>
                    </a:lnTo>
                    <a:lnTo>
                      <a:pt x="2282" y="3699"/>
                    </a:lnTo>
                    <a:lnTo>
                      <a:pt x="2249" y="4088"/>
                    </a:lnTo>
                    <a:lnTo>
                      <a:pt x="2233" y="4377"/>
                    </a:lnTo>
                    <a:lnTo>
                      <a:pt x="2231" y="4566"/>
                    </a:lnTo>
                    <a:lnTo>
                      <a:pt x="2244" y="4750"/>
                    </a:lnTo>
                    <a:lnTo>
                      <a:pt x="2272" y="4930"/>
                    </a:lnTo>
                    <a:lnTo>
                      <a:pt x="2295" y="5016"/>
                    </a:lnTo>
                    <a:lnTo>
                      <a:pt x="2397" y="5477"/>
                    </a:lnTo>
                    <a:lnTo>
                      <a:pt x="502" y="5683"/>
                    </a:lnTo>
                    <a:lnTo>
                      <a:pt x="374" y="5325"/>
                    </a:lnTo>
                    <a:lnTo>
                      <a:pt x="324" y="4992"/>
                    </a:lnTo>
                    <a:lnTo>
                      <a:pt x="246" y="4479"/>
                    </a:lnTo>
                    <a:lnTo>
                      <a:pt x="217" y="4392"/>
                    </a:lnTo>
                    <a:lnTo>
                      <a:pt x="133" y="4148"/>
                    </a:lnTo>
                    <a:lnTo>
                      <a:pt x="73" y="3939"/>
                    </a:lnTo>
                    <a:lnTo>
                      <a:pt x="26" y="3702"/>
                    </a:lnTo>
                    <a:lnTo>
                      <a:pt x="4" y="3510"/>
                    </a:lnTo>
                    <a:lnTo>
                      <a:pt x="0" y="3377"/>
                    </a:lnTo>
                    <a:lnTo>
                      <a:pt x="6" y="3241"/>
                    </a:lnTo>
                    <a:lnTo>
                      <a:pt x="22" y="3104"/>
                    </a:lnTo>
                    <a:lnTo>
                      <a:pt x="49" y="2968"/>
                    </a:lnTo>
                    <a:lnTo>
                      <a:pt x="91" y="2832"/>
                    </a:lnTo>
                    <a:lnTo>
                      <a:pt x="118" y="2765"/>
                    </a:lnTo>
                    <a:lnTo>
                      <a:pt x="220" y="2523"/>
                    </a:lnTo>
                    <a:lnTo>
                      <a:pt x="344" y="2242"/>
                    </a:lnTo>
                    <a:lnTo>
                      <a:pt x="412" y="2079"/>
                    </a:lnTo>
                    <a:lnTo>
                      <a:pt x="464" y="1927"/>
                    </a:lnTo>
                    <a:lnTo>
                      <a:pt x="502" y="1770"/>
                    </a:lnTo>
                    <a:lnTo>
                      <a:pt x="524" y="1597"/>
                    </a:lnTo>
                    <a:lnTo>
                      <a:pt x="531" y="1395"/>
                    </a:lnTo>
                    <a:lnTo>
                      <a:pt x="528" y="1280"/>
                    </a:lnTo>
                    <a:close/>
                  </a:path>
                </a:pathLst>
              </a:custGeom>
              <a:solidFill>
                <a:srgbClr val="FFD5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37385328-88B1-4FDF-AD20-1FCB478E0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6137" y="4569408"/>
                <a:ext cx="212729" cy="221411"/>
              </a:xfrm>
              <a:custGeom>
                <a:avLst/>
                <a:gdLst>
                  <a:gd name="T0" fmla="*/ 0 w 588"/>
                  <a:gd name="T1" fmla="*/ 208 h 612"/>
                  <a:gd name="T2" fmla="*/ 2 w 588"/>
                  <a:gd name="T3" fmla="*/ 200 h 612"/>
                  <a:gd name="T4" fmla="*/ 50 w 588"/>
                  <a:gd name="T5" fmla="*/ 137 h 612"/>
                  <a:gd name="T6" fmla="*/ 116 w 588"/>
                  <a:gd name="T7" fmla="*/ 75 h 612"/>
                  <a:gd name="T8" fmla="*/ 172 w 588"/>
                  <a:gd name="T9" fmla="*/ 38 h 612"/>
                  <a:gd name="T10" fmla="*/ 239 w 588"/>
                  <a:gd name="T11" fmla="*/ 12 h 612"/>
                  <a:gd name="T12" fmla="*/ 315 w 588"/>
                  <a:gd name="T13" fmla="*/ 0 h 612"/>
                  <a:gd name="T14" fmla="*/ 358 w 588"/>
                  <a:gd name="T15" fmla="*/ 2 h 612"/>
                  <a:gd name="T16" fmla="*/ 398 w 588"/>
                  <a:gd name="T17" fmla="*/ 9 h 612"/>
                  <a:gd name="T18" fmla="*/ 465 w 588"/>
                  <a:gd name="T19" fmla="*/ 30 h 612"/>
                  <a:gd name="T20" fmla="*/ 514 w 588"/>
                  <a:gd name="T21" fmla="*/ 61 h 612"/>
                  <a:gd name="T22" fmla="*/ 547 w 588"/>
                  <a:gd name="T23" fmla="*/ 97 h 612"/>
                  <a:gd name="T24" fmla="*/ 577 w 588"/>
                  <a:gd name="T25" fmla="*/ 150 h 612"/>
                  <a:gd name="T26" fmla="*/ 588 w 588"/>
                  <a:gd name="T27" fmla="*/ 202 h 612"/>
                  <a:gd name="T28" fmla="*/ 588 w 588"/>
                  <a:gd name="T29" fmla="*/ 208 h 612"/>
                  <a:gd name="T30" fmla="*/ 588 w 588"/>
                  <a:gd name="T31" fmla="*/ 252 h 612"/>
                  <a:gd name="T32" fmla="*/ 565 w 588"/>
                  <a:gd name="T33" fmla="*/ 425 h 612"/>
                  <a:gd name="T34" fmla="*/ 547 w 588"/>
                  <a:gd name="T35" fmla="*/ 491 h 612"/>
                  <a:gd name="T36" fmla="*/ 519 w 588"/>
                  <a:gd name="T37" fmla="*/ 547 h 612"/>
                  <a:gd name="T38" fmla="*/ 492 w 588"/>
                  <a:gd name="T39" fmla="*/ 576 h 612"/>
                  <a:gd name="T40" fmla="*/ 472 w 588"/>
                  <a:gd name="T41" fmla="*/ 588 h 612"/>
                  <a:gd name="T42" fmla="*/ 460 w 588"/>
                  <a:gd name="T43" fmla="*/ 591 h 612"/>
                  <a:gd name="T44" fmla="*/ 431 w 588"/>
                  <a:gd name="T45" fmla="*/ 599 h 612"/>
                  <a:gd name="T46" fmla="*/ 371 w 588"/>
                  <a:gd name="T47" fmla="*/ 609 h 612"/>
                  <a:gd name="T48" fmla="*/ 313 w 588"/>
                  <a:gd name="T49" fmla="*/ 612 h 612"/>
                  <a:gd name="T50" fmla="*/ 256 w 588"/>
                  <a:gd name="T51" fmla="*/ 606 h 612"/>
                  <a:gd name="T52" fmla="*/ 204 w 588"/>
                  <a:gd name="T53" fmla="*/ 593 h 612"/>
                  <a:gd name="T54" fmla="*/ 157 w 588"/>
                  <a:gd name="T55" fmla="*/ 576 h 612"/>
                  <a:gd name="T56" fmla="*/ 116 w 588"/>
                  <a:gd name="T57" fmla="*/ 555 h 612"/>
                  <a:gd name="T58" fmla="*/ 86 w 588"/>
                  <a:gd name="T59" fmla="*/ 529 h 612"/>
                  <a:gd name="T60" fmla="*/ 76 w 588"/>
                  <a:gd name="T61" fmla="*/ 514 h 612"/>
                  <a:gd name="T62" fmla="*/ 57 w 588"/>
                  <a:gd name="T63" fmla="*/ 491 h 612"/>
                  <a:gd name="T64" fmla="*/ 28 w 588"/>
                  <a:gd name="T65" fmla="*/ 415 h 612"/>
                  <a:gd name="T66" fmla="*/ 10 w 588"/>
                  <a:gd name="T67" fmla="*/ 324 h 612"/>
                  <a:gd name="T68" fmla="*/ 0 w 588"/>
                  <a:gd name="T69" fmla="*/ 239 h 612"/>
                  <a:gd name="T70" fmla="*/ 0 w 588"/>
                  <a:gd name="T71" fmla="*/ 208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8" h="612">
                    <a:moveTo>
                      <a:pt x="0" y="208"/>
                    </a:moveTo>
                    <a:lnTo>
                      <a:pt x="2" y="200"/>
                    </a:lnTo>
                    <a:lnTo>
                      <a:pt x="50" y="137"/>
                    </a:lnTo>
                    <a:lnTo>
                      <a:pt x="116" y="75"/>
                    </a:lnTo>
                    <a:lnTo>
                      <a:pt x="172" y="38"/>
                    </a:lnTo>
                    <a:lnTo>
                      <a:pt x="239" y="12"/>
                    </a:lnTo>
                    <a:lnTo>
                      <a:pt x="315" y="0"/>
                    </a:lnTo>
                    <a:lnTo>
                      <a:pt x="358" y="2"/>
                    </a:lnTo>
                    <a:lnTo>
                      <a:pt x="398" y="9"/>
                    </a:lnTo>
                    <a:lnTo>
                      <a:pt x="465" y="30"/>
                    </a:lnTo>
                    <a:lnTo>
                      <a:pt x="514" y="61"/>
                    </a:lnTo>
                    <a:lnTo>
                      <a:pt x="547" y="97"/>
                    </a:lnTo>
                    <a:lnTo>
                      <a:pt x="577" y="150"/>
                    </a:lnTo>
                    <a:lnTo>
                      <a:pt x="588" y="202"/>
                    </a:lnTo>
                    <a:lnTo>
                      <a:pt x="588" y="208"/>
                    </a:lnTo>
                    <a:lnTo>
                      <a:pt x="588" y="252"/>
                    </a:lnTo>
                    <a:lnTo>
                      <a:pt x="565" y="425"/>
                    </a:lnTo>
                    <a:lnTo>
                      <a:pt x="547" y="491"/>
                    </a:lnTo>
                    <a:lnTo>
                      <a:pt x="519" y="547"/>
                    </a:lnTo>
                    <a:lnTo>
                      <a:pt x="492" y="576"/>
                    </a:lnTo>
                    <a:lnTo>
                      <a:pt x="472" y="588"/>
                    </a:lnTo>
                    <a:lnTo>
                      <a:pt x="460" y="591"/>
                    </a:lnTo>
                    <a:lnTo>
                      <a:pt x="431" y="599"/>
                    </a:lnTo>
                    <a:lnTo>
                      <a:pt x="371" y="609"/>
                    </a:lnTo>
                    <a:lnTo>
                      <a:pt x="313" y="612"/>
                    </a:lnTo>
                    <a:lnTo>
                      <a:pt x="256" y="606"/>
                    </a:lnTo>
                    <a:lnTo>
                      <a:pt x="204" y="593"/>
                    </a:lnTo>
                    <a:lnTo>
                      <a:pt x="157" y="576"/>
                    </a:lnTo>
                    <a:lnTo>
                      <a:pt x="116" y="555"/>
                    </a:lnTo>
                    <a:lnTo>
                      <a:pt x="86" y="529"/>
                    </a:lnTo>
                    <a:lnTo>
                      <a:pt x="76" y="514"/>
                    </a:lnTo>
                    <a:lnTo>
                      <a:pt x="57" y="491"/>
                    </a:lnTo>
                    <a:lnTo>
                      <a:pt x="28" y="415"/>
                    </a:lnTo>
                    <a:lnTo>
                      <a:pt x="10" y="324"/>
                    </a:lnTo>
                    <a:lnTo>
                      <a:pt x="0" y="239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6B02AE67-DB61-4668-98B7-BDD42778C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8865" y="4857026"/>
                <a:ext cx="65121" cy="639271"/>
              </a:xfrm>
              <a:custGeom>
                <a:avLst/>
                <a:gdLst>
                  <a:gd name="T0" fmla="*/ 103 w 179"/>
                  <a:gd name="T1" fmla="*/ 77 h 1766"/>
                  <a:gd name="T2" fmla="*/ 103 w 179"/>
                  <a:gd name="T3" fmla="*/ 409 h 1766"/>
                  <a:gd name="T4" fmla="*/ 95 w 179"/>
                  <a:gd name="T5" fmla="*/ 506 h 1766"/>
                  <a:gd name="T6" fmla="*/ 77 w 179"/>
                  <a:gd name="T7" fmla="*/ 563 h 1766"/>
                  <a:gd name="T8" fmla="*/ 77 w 179"/>
                  <a:gd name="T9" fmla="*/ 614 h 1766"/>
                  <a:gd name="T10" fmla="*/ 77 w 179"/>
                  <a:gd name="T11" fmla="*/ 666 h 1766"/>
                  <a:gd name="T12" fmla="*/ 77 w 179"/>
                  <a:gd name="T13" fmla="*/ 755 h 1766"/>
                  <a:gd name="T14" fmla="*/ 94 w 179"/>
                  <a:gd name="T15" fmla="*/ 851 h 1766"/>
                  <a:gd name="T16" fmla="*/ 105 w 179"/>
                  <a:gd name="T17" fmla="*/ 909 h 1766"/>
                  <a:gd name="T18" fmla="*/ 127 w 179"/>
                  <a:gd name="T19" fmla="*/ 1024 h 1766"/>
                  <a:gd name="T20" fmla="*/ 163 w 179"/>
                  <a:gd name="T21" fmla="*/ 1139 h 1766"/>
                  <a:gd name="T22" fmla="*/ 179 w 179"/>
                  <a:gd name="T23" fmla="*/ 1229 h 1766"/>
                  <a:gd name="T24" fmla="*/ 179 w 179"/>
                  <a:gd name="T25" fmla="*/ 1357 h 1766"/>
                  <a:gd name="T26" fmla="*/ 179 w 179"/>
                  <a:gd name="T27" fmla="*/ 1689 h 1766"/>
                  <a:gd name="T28" fmla="*/ 179 w 179"/>
                  <a:gd name="T29" fmla="*/ 1689 h 1766"/>
                  <a:gd name="T30" fmla="*/ 169 w 179"/>
                  <a:gd name="T31" fmla="*/ 1542 h 1766"/>
                  <a:gd name="T32" fmla="*/ 153 w 179"/>
                  <a:gd name="T33" fmla="*/ 1449 h 1766"/>
                  <a:gd name="T34" fmla="*/ 127 w 179"/>
                  <a:gd name="T35" fmla="*/ 1357 h 1766"/>
                  <a:gd name="T36" fmla="*/ 127 w 179"/>
                  <a:gd name="T37" fmla="*/ 1260 h 1766"/>
                  <a:gd name="T38" fmla="*/ 103 w 179"/>
                  <a:gd name="T39" fmla="*/ 1203 h 1766"/>
                  <a:gd name="T40" fmla="*/ 67 w 179"/>
                  <a:gd name="T41" fmla="*/ 1087 h 1766"/>
                  <a:gd name="T42" fmla="*/ 42 w 179"/>
                  <a:gd name="T43" fmla="*/ 1030 h 1766"/>
                  <a:gd name="T44" fmla="*/ 25 w 179"/>
                  <a:gd name="T45" fmla="*/ 933 h 1766"/>
                  <a:gd name="T46" fmla="*/ 22 w 179"/>
                  <a:gd name="T47" fmla="*/ 857 h 1766"/>
                  <a:gd name="T48" fmla="*/ 0 w 179"/>
                  <a:gd name="T49" fmla="*/ 716 h 1766"/>
                  <a:gd name="T50" fmla="*/ 0 w 179"/>
                  <a:gd name="T51" fmla="*/ 588 h 1766"/>
                  <a:gd name="T52" fmla="*/ 6 w 179"/>
                  <a:gd name="T53" fmla="*/ 571 h 1766"/>
                  <a:gd name="T54" fmla="*/ 25 w 179"/>
                  <a:gd name="T55" fmla="*/ 563 h 1766"/>
                  <a:gd name="T56" fmla="*/ 51 w 179"/>
                  <a:gd name="T57" fmla="*/ 457 h 1766"/>
                  <a:gd name="T58" fmla="*/ 54 w 179"/>
                  <a:gd name="T59" fmla="*/ 396 h 1766"/>
                  <a:gd name="T60" fmla="*/ 77 w 179"/>
                  <a:gd name="T61" fmla="*/ 307 h 1766"/>
                  <a:gd name="T62" fmla="*/ 84 w 179"/>
                  <a:gd name="T63" fmla="*/ 118 h 1766"/>
                  <a:gd name="T64" fmla="*/ 103 w 179"/>
                  <a:gd name="T65" fmla="*/ 0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766">
                    <a:moveTo>
                      <a:pt x="103" y="0"/>
                    </a:moveTo>
                    <a:lnTo>
                      <a:pt x="103" y="77"/>
                    </a:lnTo>
                    <a:lnTo>
                      <a:pt x="103" y="281"/>
                    </a:lnTo>
                    <a:lnTo>
                      <a:pt x="103" y="409"/>
                    </a:lnTo>
                    <a:lnTo>
                      <a:pt x="103" y="448"/>
                    </a:lnTo>
                    <a:lnTo>
                      <a:pt x="95" y="506"/>
                    </a:lnTo>
                    <a:lnTo>
                      <a:pt x="85" y="543"/>
                    </a:lnTo>
                    <a:lnTo>
                      <a:pt x="77" y="563"/>
                    </a:lnTo>
                    <a:lnTo>
                      <a:pt x="77" y="588"/>
                    </a:lnTo>
                    <a:lnTo>
                      <a:pt x="77" y="614"/>
                    </a:lnTo>
                    <a:lnTo>
                      <a:pt x="77" y="640"/>
                    </a:lnTo>
                    <a:lnTo>
                      <a:pt x="77" y="666"/>
                    </a:lnTo>
                    <a:lnTo>
                      <a:pt x="77" y="716"/>
                    </a:lnTo>
                    <a:lnTo>
                      <a:pt x="77" y="755"/>
                    </a:lnTo>
                    <a:lnTo>
                      <a:pt x="82" y="812"/>
                    </a:lnTo>
                    <a:lnTo>
                      <a:pt x="94" y="851"/>
                    </a:lnTo>
                    <a:lnTo>
                      <a:pt x="103" y="870"/>
                    </a:lnTo>
                    <a:lnTo>
                      <a:pt x="105" y="909"/>
                    </a:lnTo>
                    <a:lnTo>
                      <a:pt x="124" y="985"/>
                    </a:lnTo>
                    <a:lnTo>
                      <a:pt x="127" y="1024"/>
                    </a:lnTo>
                    <a:lnTo>
                      <a:pt x="144" y="1062"/>
                    </a:lnTo>
                    <a:lnTo>
                      <a:pt x="163" y="1139"/>
                    </a:lnTo>
                    <a:lnTo>
                      <a:pt x="179" y="1177"/>
                    </a:lnTo>
                    <a:lnTo>
                      <a:pt x="179" y="1229"/>
                    </a:lnTo>
                    <a:lnTo>
                      <a:pt x="179" y="1279"/>
                    </a:lnTo>
                    <a:lnTo>
                      <a:pt x="179" y="1357"/>
                    </a:lnTo>
                    <a:lnTo>
                      <a:pt x="179" y="1485"/>
                    </a:lnTo>
                    <a:lnTo>
                      <a:pt x="179" y="1689"/>
                    </a:lnTo>
                    <a:lnTo>
                      <a:pt x="179" y="1766"/>
                    </a:lnTo>
                    <a:lnTo>
                      <a:pt x="179" y="1689"/>
                    </a:lnTo>
                    <a:lnTo>
                      <a:pt x="179" y="1647"/>
                    </a:lnTo>
                    <a:lnTo>
                      <a:pt x="169" y="1542"/>
                    </a:lnTo>
                    <a:lnTo>
                      <a:pt x="153" y="1485"/>
                    </a:lnTo>
                    <a:lnTo>
                      <a:pt x="153" y="1449"/>
                    </a:lnTo>
                    <a:lnTo>
                      <a:pt x="144" y="1391"/>
                    </a:lnTo>
                    <a:lnTo>
                      <a:pt x="127" y="1357"/>
                    </a:lnTo>
                    <a:lnTo>
                      <a:pt x="127" y="1279"/>
                    </a:lnTo>
                    <a:lnTo>
                      <a:pt x="127" y="1260"/>
                    </a:lnTo>
                    <a:lnTo>
                      <a:pt x="118" y="1221"/>
                    </a:lnTo>
                    <a:lnTo>
                      <a:pt x="103" y="1203"/>
                    </a:lnTo>
                    <a:lnTo>
                      <a:pt x="87" y="1164"/>
                    </a:lnTo>
                    <a:lnTo>
                      <a:pt x="67" y="1087"/>
                    </a:lnTo>
                    <a:lnTo>
                      <a:pt x="51" y="1049"/>
                    </a:lnTo>
                    <a:lnTo>
                      <a:pt x="42" y="1030"/>
                    </a:lnTo>
                    <a:lnTo>
                      <a:pt x="32" y="991"/>
                    </a:lnTo>
                    <a:lnTo>
                      <a:pt x="25" y="933"/>
                    </a:lnTo>
                    <a:lnTo>
                      <a:pt x="25" y="896"/>
                    </a:lnTo>
                    <a:lnTo>
                      <a:pt x="22" y="857"/>
                    </a:lnTo>
                    <a:lnTo>
                      <a:pt x="3" y="771"/>
                    </a:lnTo>
                    <a:lnTo>
                      <a:pt x="0" y="716"/>
                    </a:lnTo>
                    <a:lnTo>
                      <a:pt x="0" y="640"/>
                    </a:lnTo>
                    <a:lnTo>
                      <a:pt x="0" y="588"/>
                    </a:lnTo>
                    <a:lnTo>
                      <a:pt x="0" y="585"/>
                    </a:lnTo>
                    <a:lnTo>
                      <a:pt x="6" y="571"/>
                    </a:lnTo>
                    <a:lnTo>
                      <a:pt x="16" y="563"/>
                    </a:lnTo>
                    <a:lnTo>
                      <a:pt x="25" y="563"/>
                    </a:lnTo>
                    <a:lnTo>
                      <a:pt x="41" y="524"/>
                    </a:lnTo>
                    <a:lnTo>
                      <a:pt x="51" y="457"/>
                    </a:lnTo>
                    <a:lnTo>
                      <a:pt x="51" y="435"/>
                    </a:lnTo>
                    <a:lnTo>
                      <a:pt x="54" y="396"/>
                    </a:lnTo>
                    <a:lnTo>
                      <a:pt x="74" y="329"/>
                    </a:lnTo>
                    <a:lnTo>
                      <a:pt x="77" y="307"/>
                    </a:lnTo>
                    <a:lnTo>
                      <a:pt x="77" y="234"/>
                    </a:lnTo>
                    <a:lnTo>
                      <a:pt x="84" y="118"/>
                    </a:lnTo>
                    <a:lnTo>
                      <a:pt x="98" y="1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D7A630B5-1C06-4708-B6BD-05C9DE31A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3640" y="6278834"/>
                <a:ext cx="944254" cy="569809"/>
              </a:xfrm>
              <a:custGeom>
                <a:avLst/>
                <a:gdLst>
                  <a:gd name="T0" fmla="*/ 0 w 2610"/>
                  <a:gd name="T1" fmla="*/ 830 h 1573"/>
                  <a:gd name="T2" fmla="*/ 4 w 2610"/>
                  <a:gd name="T3" fmla="*/ 813 h 1573"/>
                  <a:gd name="T4" fmla="*/ 59 w 2610"/>
                  <a:gd name="T5" fmla="*/ 695 h 1573"/>
                  <a:gd name="T6" fmla="*/ 129 w 2610"/>
                  <a:gd name="T7" fmla="*/ 586 h 1573"/>
                  <a:gd name="T8" fmla="*/ 235 w 2610"/>
                  <a:gd name="T9" fmla="*/ 460 h 1573"/>
                  <a:gd name="T10" fmla="*/ 343 w 2610"/>
                  <a:gd name="T11" fmla="*/ 364 h 1573"/>
                  <a:gd name="T12" fmla="*/ 427 w 2610"/>
                  <a:gd name="T13" fmla="*/ 300 h 1573"/>
                  <a:gd name="T14" fmla="*/ 524 w 2610"/>
                  <a:gd name="T15" fmla="*/ 239 h 1573"/>
                  <a:gd name="T16" fmla="*/ 635 w 2610"/>
                  <a:gd name="T17" fmla="*/ 181 h 1573"/>
                  <a:gd name="T18" fmla="*/ 759 w 2610"/>
                  <a:gd name="T19" fmla="*/ 129 h 1573"/>
                  <a:gd name="T20" fmla="*/ 897 w 2610"/>
                  <a:gd name="T21" fmla="*/ 83 h 1573"/>
                  <a:gd name="T22" fmla="*/ 973 w 2610"/>
                  <a:gd name="T23" fmla="*/ 63 h 1573"/>
                  <a:gd name="T24" fmla="*/ 1048 w 2610"/>
                  <a:gd name="T25" fmla="*/ 44 h 1573"/>
                  <a:gd name="T26" fmla="*/ 1192 w 2610"/>
                  <a:gd name="T27" fmla="*/ 18 h 1573"/>
                  <a:gd name="T28" fmla="*/ 1326 w 2610"/>
                  <a:gd name="T29" fmla="*/ 4 h 1573"/>
                  <a:gd name="T30" fmla="*/ 1448 w 2610"/>
                  <a:gd name="T31" fmla="*/ 0 h 1573"/>
                  <a:gd name="T32" fmla="*/ 1562 w 2610"/>
                  <a:gd name="T33" fmla="*/ 2 h 1573"/>
                  <a:gd name="T34" fmla="*/ 1665 w 2610"/>
                  <a:gd name="T35" fmla="*/ 14 h 1573"/>
                  <a:gd name="T36" fmla="*/ 1804 w 2610"/>
                  <a:gd name="T37" fmla="*/ 40 h 1573"/>
                  <a:gd name="T38" fmla="*/ 1952 w 2610"/>
                  <a:gd name="T39" fmla="*/ 87 h 1573"/>
                  <a:gd name="T40" fmla="*/ 2063 w 2610"/>
                  <a:gd name="T41" fmla="*/ 139 h 1573"/>
                  <a:gd name="T42" fmla="*/ 2164 w 2610"/>
                  <a:gd name="T43" fmla="*/ 205 h 1573"/>
                  <a:gd name="T44" fmla="*/ 2175 w 2610"/>
                  <a:gd name="T45" fmla="*/ 217 h 1573"/>
                  <a:gd name="T46" fmla="*/ 2610 w 2610"/>
                  <a:gd name="T47" fmla="*/ 958 h 1573"/>
                  <a:gd name="T48" fmla="*/ 230 w 2610"/>
                  <a:gd name="T49" fmla="*/ 1573 h 1573"/>
                  <a:gd name="T50" fmla="*/ 0 w 2610"/>
                  <a:gd name="T51" fmla="*/ 83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10" h="1573">
                    <a:moveTo>
                      <a:pt x="0" y="830"/>
                    </a:moveTo>
                    <a:lnTo>
                      <a:pt x="4" y="813"/>
                    </a:lnTo>
                    <a:lnTo>
                      <a:pt x="59" y="695"/>
                    </a:lnTo>
                    <a:lnTo>
                      <a:pt x="129" y="586"/>
                    </a:lnTo>
                    <a:lnTo>
                      <a:pt x="235" y="460"/>
                    </a:lnTo>
                    <a:lnTo>
                      <a:pt x="343" y="364"/>
                    </a:lnTo>
                    <a:lnTo>
                      <a:pt x="427" y="300"/>
                    </a:lnTo>
                    <a:lnTo>
                      <a:pt x="524" y="239"/>
                    </a:lnTo>
                    <a:lnTo>
                      <a:pt x="635" y="181"/>
                    </a:lnTo>
                    <a:lnTo>
                      <a:pt x="759" y="129"/>
                    </a:lnTo>
                    <a:lnTo>
                      <a:pt x="897" y="83"/>
                    </a:lnTo>
                    <a:lnTo>
                      <a:pt x="973" y="63"/>
                    </a:lnTo>
                    <a:lnTo>
                      <a:pt x="1048" y="44"/>
                    </a:lnTo>
                    <a:lnTo>
                      <a:pt x="1192" y="18"/>
                    </a:lnTo>
                    <a:lnTo>
                      <a:pt x="1326" y="4"/>
                    </a:lnTo>
                    <a:lnTo>
                      <a:pt x="1448" y="0"/>
                    </a:lnTo>
                    <a:lnTo>
                      <a:pt x="1562" y="2"/>
                    </a:lnTo>
                    <a:lnTo>
                      <a:pt x="1665" y="14"/>
                    </a:lnTo>
                    <a:lnTo>
                      <a:pt x="1804" y="40"/>
                    </a:lnTo>
                    <a:lnTo>
                      <a:pt x="1952" y="87"/>
                    </a:lnTo>
                    <a:lnTo>
                      <a:pt x="2063" y="139"/>
                    </a:lnTo>
                    <a:lnTo>
                      <a:pt x="2164" y="205"/>
                    </a:lnTo>
                    <a:lnTo>
                      <a:pt x="2175" y="217"/>
                    </a:lnTo>
                    <a:lnTo>
                      <a:pt x="2610" y="958"/>
                    </a:lnTo>
                    <a:lnTo>
                      <a:pt x="230" y="1573"/>
                    </a:lnTo>
                    <a:lnTo>
                      <a:pt x="0" y="8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33450705-8A79-4303-B720-0EEB5E3F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3759" y="6357199"/>
                <a:ext cx="1119547" cy="581351"/>
              </a:xfrm>
              <a:custGeom>
                <a:avLst/>
                <a:gdLst>
                  <a:gd name="connsiteX0" fmla="*/ 720039 w 1119547"/>
                  <a:gd name="connsiteY0" fmla="*/ 0 h 429387"/>
                  <a:gd name="connsiteX1" fmla="*/ 774999 w 1119547"/>
                  <a:gd name="connsiteY1" fmla="*/ 0 h 429387"/>
                  <a:gd name="connsiteX2" fmla="*/ 815193 w 1119547"/>
                  <a:gd name="connsiteY2" fmla="*/ 3980 h 429387"/>
                  <a:gd name="connsiteX3" fmla="*/ 841951 w 1119547"/>
                  <a:gd name="connsiteY3" fmla="*/ 11238 h 429387"/>
                  <a:gd name="connsiteX4" fmla="*/ 858606 w 1119547"/>
                  <a:gd name="connsiteY4" fmla="*/ 19197 h 429387"/>
                  <a:gd name="connsiteX5" fmla="*/ 869487 w 1119547"/>
                  <a:gd name="connsiteY5" fmla="*/ 28952 h 429387"/>
                  <a:gd name="connsiteX6" fmla="*/ 869820 w 1119547"/>
                  <a:gd name="connsiteY6" fmla="*/ 30747 h 429387"/>
                  <a:gd name="connsiteX7" fmla="*/ 1119547 w 1119547"/>
                  <a:gd name="connsiteY7" fmla="*/ 429387 h 429387"/>
                  <a:gd name="connsiteX8" fmla="*/ 58799 w 1119547"/>
                  <a:gd name="connsiteY8" fmla="*/ 429387 h 429387"/>
                  <a:gd name="connsiteX9" fmla="*/ 0 w 1119547"/>
                  <a:gd name="connsiteY9" fmla="*/ 289984 h 429387"/>
                  <a:gd name="connsiteX10" fmla="*/ 11547 w 1119547"/>
                  <a:gd name="connsiteY10" fmla="*/ 282025 h 429387"/>
                  <a:gd name="connsiteX11" fmla="*/ 90046 w 1119547"/>
                  <a:gd name="connsiteY11" fmla="*/ 231457 h 429387"/>
                  <a:gd name="connsiteX12" fmla="*/ 166769 w 1119547"/>
                  <a:gd name="connsiteY12" fmla="*/ 186196 h 429387"/>
                  <a:gd name="connsiteX13" fmla="*/ 256815 w 1119547"/>
                  <a:gd name="connsiteY13" fmla="*/ 136721 h 429387"/>
                  <a:gd name="connsiteX14" fmla="*/ 355190 w 1119547"/>
                  <a:gd name="connsiteY14" fmla="*/ 88572 h 429387"/>
                  <a:gd name="connsiteX15" fmla="*/ 431468 w 1119547"/>
                  <a:gd name="connsiteY15" fmla="*/ 57123 h 429387"/>
                  <a:gd name="connsiteX16" fmla="*/ 482099 w 1119547"/>
                  <a:gd name="connsiteY16" fmla="*/ 39409 h 429387"/>
                  <a:gd name="connsiteX17" fmla="*/ 530952 w 1119547"/>
                  <a:gd name="connsiteY17" fmla="*/ 25284 h 429387"/>
                  <a:gd name="connsiteX18" fmla="*/ 579029 w 1119547"/>
                  <a:gd name="connsiteY18" fmla="*/ 15218 h 429387"/>
                  <a:gd name="connsiteX19" fmla="*/ 601790 w 1119547"/>
                  <a:gd name="connsiteY19" fmla="*/ 12331 h 429387"/>
                  <a:gd name="connsiteX20" fmla="*/ 646647 w 1119547"/>
                  <a:gd name="connsiteY20" fmla="*/ 6165 h 42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547" h="429387">
                    <a:moveTo>
                      <a:pt x="720039" y="0"/>
                    </a:moveTo>
                    <a:lnTo>
                      <a:pt x="774999" y="0"/>
                    </a:lnTo>
                    <a:lnTo>
                      <a:pt x="815193" y="3980"/>
                    </a:lnTo>
                    <a:lnTo>
                      <a:pt x="841951" y="11238"/>
                    </a:lnTo>
                    <a:lnTo>
                      <a:pt x="858606" y="19197"/>
                    </a:lnTo>
                    <a:lnTo>
                      <a:pt x="869487" y="28952"/>
                    </a:lnTo>
                    <a:cubicBezTo>
                      <a:pt x="869598" y="29576"/>
                      <a:pt x="869709" y="30123"/>
                      <a:pt x="869820" y="30747"/>
                    </a:cubicBezTo>
                    <a:lnTo>
                      <a:pt x="1119547" y="429387"/>
                    </a:lnTo>
                    <a:lnTo>
                      <a:pt x="58799" y="429387"/>
                    </a:lnTo>
                    <a:lnTo>
                      <a:pt x="0" y="289984"/>
                    </a:lnTo>
                    <a:lnTo>
                      <a:pt x="11547" y="282025"/>
                    </a:lnTo>
                    <a:lnTo>
                      <a:pt x="90046" y="231457"/>
                    </a:lnTo>
                    <a:lnTo>
                      <a:pt x="166769" y="186196"/>
                    </a:lnTo>
                    <a:lnTo>
                      <a:pt x="256815" y="136721"/>
                    </a:lnTo>
                    <a:lnTo>
                      <a:pt x="355190" y="88572"/>
                    </a:lnTo>
                    <a:lnTo>
                      <a:pt x="431468" y="57123"/>
                    </a:lnTo>
                    <a:lnTo>
                      <a:pt x="482099" y="39409"/>
                    </a:lnTo>
                    <a:lnTo>
                      <a:pt x="530952" y="25284"/>
                    </a:lnTo>
                    <a:lnTo>
                      <a:pt x="579029" y="15218"/>
                    </a:lnTo>
                    <a:lnTo>
                      <a:pt x="601790" y="12331"/>
                    </a:lnTo>
                    <a:lnTo>
                      <a:pt x="646647" y="6165"/>
                    </a:lnTo>
                    <a:close/>
                  </a:path>
                </a:pathLst>
              </a:custGeom>
              <a:solidFill>
                <a:srgbClr val="DDC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 40">
                <a:extLst>
                  <a:ext uri="{FF2B5EF4-FFF2-40B4-BE49-F238E27FC236}">
                    <a16:creationId xmlns:a16="http://schemas.microsoft.com/office/drawing/2014/main" id="{33450705-8A79-4303-B720-0EEB5E3F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3640" y="6428613"/>
                <a:ext cx="1119547" cy="581351"/>
              </a:xfrm>
              <a:custGeom>
                <a:avLst/>
                <a:gdLst>
                  <a:gd name="connsiteX0" fmla="*/ 720039 w 1119547"/>
                  <a:gd name="connsiteY0" fmla="*/ 0 h 429387"/>
                  <a:gd name="connsiteX1" fmla="*/ 774999 w 1119547"/>
                  <a:gd name="connsiteY1" fmla="*/ 0 h 429387"/>
                  <a:gd name="connsiteX2" fmla="*/ 815193 w 1119547"/>
                  <a:gd name="connsiteY2" fmla="*/ 3980 h 429387"/>
                  <a:gd name="connsiteX3" fmla="*/ 841951 w 1119547"/>
                  <a:gd name="connsiteY3" fmla="*/ 11238 h 429387"/>
                  <a:gd name="connsiteX4" fmla="*/ 858606 w 1119547"/>
                  <a:gd name="connsiteY4" fmla="*/ 19197 h 429387"/>
                  <a:gd name="connsiteX5" fmla="*/ 869487 w 1119547"/>
                  <a:gd name="connsiteY5" fmla="*/ 28952 h 429387"/>
                  <a:gd name="connsiteX6" fmla="*/ 869820 w 1119547"/>
                  <a:gd name="connsiteY6" fmla="*/ 30747 h 429387"/>
                  <a:gd name="connsiteX7" fmla="*/ 1119547 w 1119547"/>
                  <a:gd name="connsiteY7" fmla="*/ 429387 h 429387"/>
                  <a:gd name="connsiteX8" fmla="*/ 58799 w 1119547"/>
                  <a:gd name="connsiteY8" fmla="*/ 429387 h 429387"/>
                  <a:gd name="connsiteX9" fmla="*/ 0 w 1119547"/>
                  <a:gd name="connsiteY9" fmla="*/ 289984 h 429387"/>
                  <a:gd name="connsiteX10" fmla="*/ 11547 w 1119547"/>
                  <a:gd name="connsiteY10" fmla="*/ 282025 h 429387"/>
                  <a:gd name="connsiteX11" fmla="*/ 90046 w 1119547"/>
                  <a:gd name="connsiteY11" fmla="*/ 231457 h 429387"/>
                  <a:gd name="connsiteX12" fmla="*/ 166769 w 1119547"/>
                  <a:gd name="connsiteY12" fmla="*/ 186196 h 429387"/>
                  <a:gd name="connsiteX13" fmla="*/ 256815 w 1119547"/>
                  <a:gd name="connsiteY13" fmla="*/ 136721 h 429387"/>
                  <a:gd name="connsiteX14" fmla="*/ 355190 w 1119547"/>
                  <a:gd name="connsiteY14" fmla="*/ 88572 h 429387"/>
                  <a:gd name="connsiteX15" fmla="*/ 431468 w 1119547"/>
                  <a:gd name="connsiteY15" fmla="*/ 57123 h 429387"/>
                  <a:gd name="connsiteX16" fmla="*/ 482099 w 1119547"/>
                  <a:gd name="connsiteY16" fmla="*/ 39409 h 429387"/>
                  <a:gd name="connsiteX17" fmla="*/ 530952 w 1119547"/>
                  <a:gd name="connsiteY17" fmla="*/ 25284 h 429387"/>
                  <a:gd name="connsiteX18" fmla="*/ 579029 w 1119547"/>
                  <a:gd name="connsiteY18" fmla="*/ 15218 h 429387"/>
                  <a:gd name="connsiteX19" fmla="*/ 601790 w 1119547"/>
                  <a:gd name="connsiteY19" fmla="*/ 12331 h 429387"/>
                  <a:gd name="connsiteX20" fmla="*/ 646647 w 1119547"/>
                  <a:gd name="connsiteY20" fmla="*/ 6165 h 42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547" h="429387">
                    <a:moveTo>
                      <a:pt x="720039" y="0"/>
                    </a:moveTo>
                    <a:lnTo>
                      <a:pt x="774999" y="0"/>
                    </a:lnTo>
                    <a:lnTo>
                      <a:pt x="815193" y="3980"/>
                    </a:lnTo>
                    <a:lnTo>
                      <a:pt x="841951" y="11238"/>
                    </a:lnTo>
                    <a:lnTo>
                      <a:pt x="858606" y="19197"/>
                    </a:lnTo>
                    <a:lnTo>
                      <a:pt x="869487" y="28952"/>
                    </a:lnTo>
                    <a:cubicBezTo>
                      <a:pt x="869598" y="29576"/>
                      <a:pt x="869709" y="30123"/>
                      <a:pt x="869820" y="30747"/>
                    </a:cubicBezTo>
                    <a:lnTo>
                      <a:pt x="1119547" y="429387"/>
                    </a:lnTo>
                    <a:lnTo>
                      <a:pt x="58799" y="429387"/>
                    </a:lnTo>
                    <a:lnTo>
                      <a:pt x="0" y="289984"/>
                    </a:lnTo>
                    <a:lnTo>
                      <a:pt x="11547" y="282025"/>
                    </a:lnTo>
                    <a:lnTo>
                      <a:pt x="90046" y="231457"/>
                    </a:lnTo>
                    <a:lnTo>
                      <a:pt x="166769" y="186196"/>
                    </a:lnTo>
                    <a:lnTo>
                      <a:pt x="256815" y="136721"/>
                    </a:lnTo>
                    <a:lnTo>
                      <a:pt x="355190" y="88572"/>
                    </a:lnTo>
                    <a:lnTo>
                      <a:pt x="431468" y="57123"/>
                    </a:lnTo>
                    <a:lnTo>
                      <a:pt x="482099" y="39409"/>
                    </a:lnTo>
                    <a:lnTo>
                      <a:pt x="530952" y="25284"/>
                    </a:lnTo>
                    <a:lnTo>
                      <a:pt x="579029" y="15218"/>
                    </a:lnTo>
                    <a:lnTo>
                      <a:pt x="601790" y="12331"/>
                    </a:lnTo>
                    <a:lnTo>
                      <a:pt x="646647" y="6165"/>
                    </a:lnTo>
                    <a:close/>
                  </a:path>
                </a:pathLst>
              </a:custGeom>
              <a:solidFill>
                <a:srgbClr val="E8D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 rot="20437252">
              <a:off x="9502585" y="6070313"/>
              <a:ext cx="895416" cy="1362314"/>
            </a:xfrm>
            <a:prstGeom prst="rect">
              <a:avLst/>
            </a:prstGeom>
            <a:solidFill>
              <a:srgbClr val="E8D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직사각형 21"/>
            <p:cNvSpPr/>
            <p:nvPr/>
          </p:nvSpPr>
          <p:spPr>
            <a:xfrm rot="19862918">
              <a:off x="9711668" y="6112115"/>
              <a:ext cx="895416" cy="1362314"/>
            </a:xfrm>
            <a:prstGeom prst="rect">
              <a:avLst/>
            </a:prstGeom>
            <a:solidFill>
              <a:srgbClr val="E8D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6419" t="760" r="16782" b="-760"/>
          <a:stretch/>
        </p:blipFill>
        <p:spPr>
          <a:xfrm>
            <a:off x="2327961" y="-63160"/>
            <a:ext cx="7464222" cy="152411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20298" y="1230073"/>
            <a:ext cx="7489584" cy="191782"/>
          </a:xfrm>
          <a:prstGeom prst="rect">
            <a:avLst/>
          </a:prstGeom>
          <a:gradFill>
            <a:gsLst>
              <a:gs pos="100000">
                <a:srgbClr val="D7C5F8"/>
              </a:gs>
              <a:gs pos="0">
                <a:srgbClr val="F9D7F9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2320298" y="1412063"/>
            <a:ext cx="7489584" cy="48893"/>
          </a:xfrm>
          <a:prstGeom prst="rect">
            <a:avLst/>
          </a:prstGeom>
          <a:solidFill>
            <a:srgbClr val="7A5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2.08333E-6 0.30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3.54167E-6 -0.72338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30995 L -2.08333E-6 0.659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72338 L -3.54167E-6 -0.346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접속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0" y="1576794"/>
            <a:ext cx="10501325" cy="47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29995" y="960179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GitLab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플러그인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2" y="1601219"/>
            <a:ext cx="10458481" cy="47063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20100" y="3063240"/>
            <a:ext cx="261366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29995" y="960179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GitLab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플러그인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2955"/>
          <a:stretch/>
        </p:blipFill>
        <p:spPr>
          <a:xfrm>
            <a:off x="1539734" y="1681779"/>
            <a:ext cx="9311798" cy="11319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57600" y="2004060"/>
            <a:ext cx="1524000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0685"/>
          <a:stretch/>
        </p:blipFill>
        <p:spPr>
          <a:xfrm>
            <a:off x="1539733" y="3657600"/>
            <a:ext cx="9204521" cy="26898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33633" y="2362200"/>
            <a:ext cx="944307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3" idx="2"/>
          </p:cNvCxnSpPr>
          <p:nvPr/>
        </p:nvCxnSpPr>
        <p:spPr>
          <a:xfrm>
            <a:off x="5905787" y="2598420"/>
            <a:ext cx="0" cy="3156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657600" y="5754946"/>
            <a:ext cx="6812280" cy="37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16" y="1448098"/>
            <a:ext cx="10383153" cy="46507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67400" y="4518660"/>
            <a:ext cx="2613660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5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3" y="1638047"/>
            <a:ext cx="10325100" cy="46140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5900" y="4229100"/>
            <a:ext cx="556260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98" y="1610458"/>
            <a:ext cx="2305372" cy="6858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70998" y="1676864"/>
            <a:ext cx="1882742" cy="49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62" y="2362760"/>
            <a:ext cx="8201748" cy="3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25" y="2808135"/>
            <a:ext cx="9347750" cy="16455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35442" y="3949127"/>
            <a:ext cx="1267321" cy="177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7" y="1645373"/>
            <a:ext cx="10567790" cy="41610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4417" y="3533641"/>
            <a:ext cx="1358098" cy="384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0882" y="5353330"/>
            <a:ext cx="1556218" cy="384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895" y="96017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Credential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추가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3038" y="7685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23" y="1584492"/>
            <a:ext cx="9440353" cy="14899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68209" y="2471325"/>
            <a:ext cx="2136207" cy="60846"/>
          </a:xfrm>
          <a:prstGeom prst="rect">
            <a:avLst/>
          </a:prstGeom>
          <a:solidFill>
            <a:srgbClr val="FAFAF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23890" y="3088989"/>
            <a:ext cx="4955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이때 나오는 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Token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은 다시 볼 수 없으므로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복사해서</a:t>
            </a:r>
            <a:endParaRPr lang="en-US" altLang="ko-KR" sz="2000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algn="ctr"/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임의의 공간에다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메모해두세요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46350"/>
          <a:stretch/>
        </p:blipFill>
        <p:spPr>
          <a:xfrm>
            <a:off x="1923016" y="4207544"/>
            <a:ext cx="8201748" cy="21359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06176" y="2352835"/>
            <a:ext cx="1667871" cy="276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36920" y="2658289"/>
            <a:ext cx="0" cy="2575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23422" y="5234287"/>
            <a:ext cx="5459718" cy="276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0" y="1448070"/>
            <a:ext cx="10398306" cy="45407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07080" y="2979420"/>
            <a:ext cx="2453640" cy="427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왜 </a:t>
            </a:r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젠킨스를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배울까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?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59" y="3200174"/>
            <a:ext cx="920681" cy="920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36" y="3821347"/>
            <a:ext cx="890550" cy="890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8" y="2625098"/>
            <a:ext cx="920681" cy="92068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49" y="2754899"/>
            <a:ext cx="890550" cy="8905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31" y="2897742"/>
            <a:ext cx="890550" cy="8905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17" y="3504642"/>
            <a:ext cx="920681" cy="92068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46" y="4497836"/>
            <a:ext cx="890550" cy="8905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24" y="5134867"/>
            <a:ext cx="920681" cy="92068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68" y="4711897"/>
            <a:ext cx="920681" cy="92068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10" y="5270191"/>
            <a:ext cx="890550" cy="890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7" y="1063887"/>
            <a:ext cx="1120104" cy="11201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26" y="3919710"/>
            <a:ext cx="1468676" cy="1468676"/>
          </a:xfrm>
          <a:prstGeom prst="rect">
            <a:avLst/>
          </a:prstGeom>
        </p:spPr>
      </p:pic>
      <p:grpSp>
        <p:nvGrpSpPr>
          <p:cNvPr id="1031" name="그룹 1030"/>
          <p:cNvGrpSpPr/>
          <p:nvPr/>
        </p:nvGrpSpPr>
        <p:grpSpPr>
          <a:xfrm>
            <a:off x="4296903" y="3592100"/>
            <a:ext cx="2971320" cy="2003107"/>
            <a:chOff x="4439669" y="2703891"/>
            <a:chExt cx="2971320" cy="2003107"/>
          </a:xfrm>
        </p:grpSpPr>
        <p:cxnSp>
          <p:nvCxnSpPr>
            <p:cNvPr id="15" name="직선 화살표 연결선 14"/>
            <p:cNvCxnSpPr/>
            <p:nvPr/>
          </p:nvCxnSpPr>
          <p:spPr>
            <a:xfrm flipH="1" flipV="1">
              <a:off x="5446202" y="2860991"/>
              <a:ext cx="98182" cy="2557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4708776" y="3201975"/>
              <a:ext cx="365950" cy="2037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4439669" y="3713124"/>
              <a:ext cx="575798" cy="19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4639382" y="3964025"/>
              <a:ext cx="376085" cy="2495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5145091" y="4407553"/>
              <a:ext cx="217759" cy="2994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6141935" y="2703891"/>
              <a:ext cx="53698" cy="4645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6731794" y="2991791"/>
              <a:ext cx="261968" cy="210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931409" y="3466727"/>
              <a:ext cx="399367" cy="674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702334" y="4381982"/>
              <a:ext cx="365726" cy="2139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6832134" y="3933323"/>
              <a:ext cx="578855" cy="1075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/>
          <p:cNvSpPr txBox="1"/>
          <p:nvPr/>
        </p:nvSpPr>
        <p:spPr>
          <a:xfrm>
            <a:off x="3733253" y="255449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06722" y="3997487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80177" y="5822187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5371" y="325322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03825" y="5484144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96000" y="223229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Commit!</a:t>
            </a:r>
            <a:endParaRPr lang="ko-KR" altLang="en-US" sz="1600" dirty="0">
              <a:solidFill>
                <a:srgbClr val="0070C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73" y="842561"/>
            <a:ext cx="1763492" cy="1763492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4334422" y="3617856"/>
            <a:ext cx="2881995" cy="1947887"/>
            <a:chOff x="4482537" y="2733680"/>
            <a:chExt cx="2881995" cy="1947887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5436985" y="2875393"/>
              <a:ext cx="123805" cy="259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755534" y="3221928"/>
              <a:ext cx="339107" cy="1995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4482537" y="3716011"/>
              <a:ext cx="538279" cy="175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4690062" y="3964461"/>
              <a:ext cx="339054" cy="2231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5170106" y="4381982"/>
              <a:ext cx="198093" cy="299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6155899" y="2733680"/>
              <a:ext cx="45084" cy="4015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H="1">
              <a:off x="6693116" y="3002244"/>
              <a:ext cx="292336" cy="231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6896742" y="3475198"/>
              <a:ext cx="405437" cy="627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H="1" flipV="1">
              <a:off x="6650850" y="4332984"/>
              <a:ext cx="396176" cy="247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H="1" flipV="1">
              <a:off x="6822917" y="3937356"/>
              <a:ext cx="541615" cy="1031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t="1" r="39633" b="57160"/>
          <a:stretch/>
        </p:blipFill>
        <p:spPr>
          <a:xfrm rot="752109">
            <a:off x="5862219" y="3242720"/>
            <a:ext cx="945199" cy="106842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444906" y="515324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m</a:t>
            </a:r>
            <a:r>
              <a:rPr lang="en-US" altLang="ko-KR" sz="1600" dirty="0" smtClean="0">
                <a:solidFill>
                  <a:srgbClr val="00206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erge!</a:t>
            </a:r>
            <a:endParaRPr lang="ko-KR" altLang="en-US" sz="1600" dirty="0">
              <a:solidFill>
                <a:srgbClr val="00206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33164" y="4199408"/>
            <a:ext cx="299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마지막 </a:t>
            </a:r>
            <a:r>
              <a:rPr lang="ko-KR" altLang="en-US" sz="1600" dirty="0" err="1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커밋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누구야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!! 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내 코드 안되잖아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051" name="직사각형 10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/>
          <p:cNvGrpSpPr/>
          <p:nvPr/>
        </p:nvGrpSpPr>
        <p:grpSpPr>
          <a:xfrm>
            <a:off x="1215677" y="1264554"/>
            <a:ext cx="9818714" cy="2862893"/>
            <a:chOff x="1215677" y="925607"/>
            <a:chExt cx="9818714" cy="2862893"/>
          </a:xfrm>
        </p:grpSpPr>
        <p:sp>
          <p:nvSpPr>
            <p:cNvPr id="1052" name="TextBox 1051"/>
            <p:cNvSpPr txBox="1"/>
            <p:nvPr/>
          </p:nvSpPr>
          <p:spPr>
            <a:xfrm>
              <a:off x="1215677" y="925607"/>
              <a:ext cx="9818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코드를 작성하자마자 테스트 후 합치고 배포하</a:t>
              </a:r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	</a:t>
              </a:r>
              <a:r>
                <a:rPr lang="ko-KR" alt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는 작업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26745" y="1647140"/>
              <a:ext cx="506741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latin typeface="HY견명조" panose="02030600000101010101" pitchFamily="18" charset="-127"/>
                  <a:ea typeface="HY견명조" panose="02030600000101010101" pitchFamily="18" charset="-127"/>
                </a:rPr>
                <a:t>CI/CD</a:t>
              </a:r>
            </a:p>
          </p:txBody>
        </p:sp>
        <p:sp>
          <p:nvSpPr>
            <p:cNvPr id="1053" name="직사각형 1052"/>
            <p:cNvSpPr/>
            <p:nvPr/>
          </p:nvSpPr>
          <p:spPr>
            <a:xfrm>
              <a:off x="2053246" y="3419168"/>
              <a:ext cx="814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(Continuous Integration, </a:t>
              </a:r>
              <a:r>
                <a:rPr lang="ko-KR" altLang="en-US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지속적 통합</a:t>
              </a:r>
              <a:r>
                <a:rPr lang="en-US" altLang="ko-KR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/Continuous Delivery(Deployment),</a:t>
              </a:r>
              <a:r>
                <a:rPr lang="ko-KR" altLang="en-US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지속적 배달</a:t>
              </a:r>
              <a:r>
                <a:rPr lang="en-US" altLang="ko-KR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)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568712" y="1529063"/>
              <a:ext cx="506741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CI/CD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714453" y="4466839"/>
            <a:ext cx="6676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CI/CD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와 함께라면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코드를 작성하기만 해도 자동으로 테스트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배포가 되어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내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repository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믿을수있게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된다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107" grpId="0"/>
      <p:bldP spid="108" grpId="0"/>
      <p:bldP spid="1051" grpId="0" animBg="1"/>
      <p:bldP spid="1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7999" y="5562121"/>
            <a:ext cx="46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Test Connection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Success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가 나오면 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Good!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758900"/>
            <a:ext cx="8750175" cy="3323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53500" y="4030980"/>
            <a:ext cx="115062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 flipV="1">
            <a:off x="5494020" y="4168140"/>
            <a:ext cx="3459480" cy="19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07280" y="4030980"/>
            <a:ext cx="603466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7545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501532"/>
            <a:ext cx="8534400" cy="38138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231" y="1571182"/>
            <a:ext cx="2620596" cy="4486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3000" y="1561009"/>
            <a:ext cx="2148840" cy="504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2648" y="4017697"/>
            <a:ext cx="5129784" cy="504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6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5687"/>
            <a:ext cx="9738360" cy="47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8" y="1448098"/>
            <a:ext cx="10660304" cy="26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41" y="1908759"/>
            <a:ext cx="9200353" cy="46001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3280" y="1399818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만약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Credential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선택이 되지 않는다면</a:t>
            </a:r>
            <a:endParaRPr lang="en-US" altLang="ko-KR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[Token-id]:[Token-code]@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lab.ssafy.com/...</a:t>
            </a:r>
          </a:p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입력하면 아래의 에러가 없어집니다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33288" y="3537114"/>
            <a:ext cx="180136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33288" y="3537114"/>
            <a:ext cx="180136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81" y="1040636"/>
            <a:ext cx="7171349" cy="50386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88858" y="2307769"/>
            <a:ext cx="5795221" cy="3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1746" y="2251962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Build when a change …</a:t>
            </a:r>
          </a:p>
          <a:p>
            <a:r>
              <a:rPr lang="ko-KR" altLang="en-US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체크합니다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6689" y="5672761"/>
            <a:ext cx="731520" cy="3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91746" y="551244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아래 고급을 클릭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1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55" y="1399818"/>
            <a:ext cx="7634862" cy="48272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93416" y="529590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35540" y="5474641"/>
            <a:ext cx="772669" cy="3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30440" y="5165433"/>
            <a:ext cx="3680460" cy="3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813" y="2844552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Lab </a:t>
            </a:r>
            <a:r>
              <a:rPr lang="en-US" altLang="ko-KR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Webhook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설정을 위한</a:t>
            </a:r>
            <a:endParaRPr lang="en-US" altLang="ko-KR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Secret token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을 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Generate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후</a:t>
            </a:r>
            <a:endParaRPr lang="en-US" altLang="ko-KR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복사합니다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5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3416" y="5631180"/>
            <a:ext cx="2121408" cy="6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68" y="1940530"/>
            <a:ext cx="9412449" cy="43777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49184" y="3563019"/>
            <a:ext cx="1972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의 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URL</a:t>
            </a:r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을 넣고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</a:t>
            </a:r>
          </a:p>
          <a:p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방금 복사한 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Secret Token</a:t>
            </a:r>
          </a:p>
          <a:p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을 </a:t>
            </a:r>
            <a:r>
              <a:rPr lang="ko-KR" altLang="en-US" sz="14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붙여넣습니다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7875" y="915842"/>
            <a:ext cx="4017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lab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으로 돌아가서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Setting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의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Integration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으로 갑니다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316" y="329946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0103" y="2828783"/>
            <a:ext cx="75027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9057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gitlab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 </a:t>
            </a:r>
            <a:r>
              <a:rPr lang="en-US" altLang="ko-KR" sz="11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pushevent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가 생기면 </a:t>
            </a:r>
            <a:r>
              <a:rPr lang="en-US" altLang="ko-KR" sz="11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시그널을 보내줘야 합니다</a:t>
            </a:r>
            <a:r>
              <a:rPr lang="en-US" altLang="ko-KR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자동으로 </a:t>
            </a:r>
            <a:r>
              <a:rPr lang="en-US" altLang="ko-KR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push 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이벤트를 감지하고 신호를 보낼 수 있도록 다음과 같이 </a:t>
            </a:r>
            <a:r>
              <a:rPr lang="en-US" altLang="ko-KR" sz="11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gitlab</a:t>
            </a:r>
            <a:r>
              <a:rPr lang="en-US" altLang="ko-KR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11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webhook</a:t>
            </a:r>
            <a:r>
              <a:rPr lang="en-US" altLang="ko-KR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을 지정해줍니다</a:t>
            </a:r>
            <a:r>
              <a:rPr lang="en-US" altLang="ko-KR" sz="11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&amp; </a:t>
            </a:r>
            <a:r>
              <a:rPr lang="en-US" altLang="ko-KR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연동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51541" y="1954419"/>
            <a:ext cx="9238503" cy="4218851"/>
            <a:chOff x="2637122" y="242595"/>
            <a:chExt cx="12030542" cy="5493863"/>
          </a:xfrm>
        </p:grpSpPr>
        <p:sp>
          <p:nvSpPr>
            <p:cNvPr id="43" name="직사각형 42"/>
            <p:cNvSpPr/>
            <p:nvPr/>
          </p:nvSpPr>
          <p:spPr>
            <a:xfrm>
              <a:off x="3147633" y="527108"/>
              <a:ext cx="6096000" cy="8540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i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POWER POINT </a:t>
              </a:r>
              <a:r>
                <a:rPr lang="en-US" altLang="ko-KR" sz="2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7122" y="242595"/>
              <a:ext cx="12030542" cy="54938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71" t="76223" r="98793" b="21391"/>
            <a:stretch/>
          </p:blipFill>
          <p:spPr>
            <a:xfrm>
              <a:off x="2637122" y="4678679"/>
              <a:ext cx="136654" cy="1310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71" t="76223" r="98793" b="21391"/>
            <a:stretch/>
          </p:blipFill>
          <p:spPr>
            <a:xfrm>
              <a:off x="2637122" y="4922519"/>
              <a:ext cx="136654" cy="13106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71" t="76223" r="98793" b="21391"/>
            <a:stretch/>
          </p:blipFill>
          <p:spPr>
            <a:xfrm>
              <a:off x="2637122" y="5166359"/>
              <a:ext cx="136654" cy="1310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l="71" t="76223" r="98793" b="21391"/>
            <a:stretch/>
          </p:blipFill>
          <p:spPr>
            <a:xfrm>
              <a:off x="2637122" y="5410199"/>
              <a:ext cx="136654" cy="13106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04" y="1954419"/>
            <a:ext cx="5672668" cy="33590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0804" y="156541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Push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할 때마다 자동으로 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build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가 쌓인다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cxnSp>
        <p:nvCxnSpPr>
          <p:cNvPr id="17" name="꺾인 연결선 16"/>
          <p:cNvCxnSpPr>
            <a:stCxn id="6" idx="2"/>
          </p:cNvCxnSpPr>
          <p:nvPr/>
        </p:nvCxnSpPr>
        <p:spPr>
          <a:xfrm rot="5400000">
            <a:off x="5713205" y="2864295"/>
            <a:ext cx="234791" cy="513307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3416" y="5631180"/>
            <a:ext cx="2121408" cy="6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67875" y="915842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돌아가서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Jenkins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관리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–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플러그인 관리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316" y="329946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0103" y="2828783"/>
            <a:ext cx="75027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4031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NodeJS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빌드는 </a:t>
            </a:r>
            <a:r>
              <a:rPr lang="en-US" altLang="ko-KR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NodeJS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플러그인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Spring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은 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maven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플러그인을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설치합니다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242"/>
          <a:stretch/>
        </p:blipFill>
        <p:spPr>
          <a:xfrm>
            <a:off x="885730" y="1904551"/>
            <a:ext cx="4693920" cy="4360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01" y="1813858"/>
            <a:ext cx="4878142" cy="43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젠킨스란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뭘까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?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40" y="2924303"/>
            <a:ext cx="822822" cy="822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8368" y="3983272"/>
            <a:ext cx="200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&lt;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버전관리시스템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&gt;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026" name="Picture 2" descr="Jenkins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00" y="2888471"/>
            <a:ext cx="1457297" cy="14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992957" y="2747168"/>
            <a:ext cx="1110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ommit!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88526" y="2777740"/>
            <a:ext cx="76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테스트</a:t>
            </a:r>
            <a:endParaRPr lang="ko-KR" altLang="en-US" dirty="0">
              <a:solidFill>
                <a:srgbClr val="00206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32178" y="3271154"/>
            <a:ext cx="62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통합</a:t>
            </a:r>
            <a:endParaRPr lang="ko-KR" altLang="en-US" dirty="0">
              <a:solidFill>
                <a:srgbClr val="00206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65961" y="3736654"/>
            <a:ext cx="6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</a:t>
            </a:r>
            <a:endParaRPr lang="ko-KR" altLang="en-US" dirty="0">
              <a:solidFill>
                <a:srgbClr val="00206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97043" y="2664480"/>
            <a:ext cx="18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5917" y="2311279"/>
            <a:ext cx="342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1. </a:t>
            </a:r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손쉬운 인터페이스 제공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82134" y="295800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2. Build </a:t>
            </a:r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자동화 확립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20281" y="365285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3. </a:t>
            </a:r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자동화 테스트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13313" y="4353660"/>
            <a:ext cx="3230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4. </a:t>
            </a:r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코드 표준 준수 여부 검사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2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/>
      <p:bldP spid="69" grpId="0"/>
      <p:bldP spid="71" grpId="0"/>
      <p:bldP spid="72" grpId="0"/>
      <p:bldP spid="72" grpId="1"/>
      <p:bldP spid="12" grpId="0"/>
      <p:bldP spid="78" grpId="0"/>
      <p:bldP spid="90" grpId="0"/>
      <p:bldP spid="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3416" y="5631180"/>
            <a:ext cx="2121408" cy="6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10007" y="788429"/>
            <a:ext cx="3182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관리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–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Global Tool Configuration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316" y="329946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0103" y="2828783"/>
            <a:ext cx="75027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2852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Item 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구성으로 돌아가 빌드플러그인을 설정해줍니다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1" y="2134324"/>
            <a:ext cx="4992623" cy="32537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84" y="2094492"/>
            <a:ext cx="4940540" cy="43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3416" y="5631180"/>
            <a:ext cx="2121408" cy="6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10007" y="78842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Item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구성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316" y="329946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0103" y="2828783"/>
            <a:ext cx="75027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2983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NodeJS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의 경우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빌드환경에서 다음과 같이 설정해준다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34" y="1832304"/>
            <a:ext cx="655411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3416" y="5631180"/>
            <a:ext cx="2121408" cy="6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31316" y="3299460"/>
            <a:ext cx="2121408" cy="4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00103" y="2828783"/>
            <a:ext cx="75027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6336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 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Now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눌러서 빌드가 되는지 확인해본다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r>
              <a:rPr lang="en-US" altLang="ko-KR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push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한 코드와</a:t>
            </a:r>
            <a:r>
              <a:rPr lang="en-US" altLang="ko-KR" sz="11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/app/swim/workspace 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 있는 코드가 같으면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(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정상적으로 당겨져 왔으면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)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정상적으로 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빌드된것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1" y="2653746"/>
            <a:ext cx="5004372" cy="31964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51541" y="4251976"/>
            <a:ext cx="1765979" cy="3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13" y="2653746"/>
            <a:ext cx="4894098" cy="336197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688141" y="4089125"/>
            <a:ext cx="817559" cy="162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8169" y="2277409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수정한 부분이 </a:t>
            </a:r>
            <a:r>
              <a:rPr lang="en-US" altLang="ko-KR" sz="14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push</a:t>
            </a:r>
            <a:r>
              <a:rPr lang="ko-KR" altLang="en-US" sz="14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된 후 적용</a:t>
            </a:r>
            <a:endParaRPr lang="ko-KR" altLang="en-US" sz="1400" dirty="0">
              <a:solidFill>
                <a:srgbClr val="FF000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2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2398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이제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프론트와 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백엔드를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각각 빌드해봅시다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3" y="1988658"/>
            <a:ext cx="4796648" cy="27963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0874"/>
            <a:ext cx="5156912" cy="281411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52785" y="4383543"/>
            <a:ext cx="785075" cy="29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꺾인 연결선 12"/>
          <p:cNvCxnSpPr>
            <a:stCxn id="21" idx="3"/>
            <a:endCxn id="4" idx="1"/>
          </p:cNvCxnSpPr>
          <p:nvPr/>
        </p:nvCxnSpPr>
        <p:spPr>
          <a:xfrm flipV="1">
            <a:off x="5737860" y="3377929"/>
            <a:ext cx="358140" cy="1154196"/>
          </a:xfrm>
          <a:prstGeom prst="bentConnector3">
            <a:avLst>
              <a:gd name="adj1" fmla="val 6276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53" y="3377929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Spring</a:t>
            </a:r>
            <a:r>
              <a:rPr lang="ko-KR" altLang="en-US" sz="11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의 경우</a:t>
            </a:r>
            <a:endParaRPr lang="ko-KR" altLang="en-US" sz="1100" dirty="0">
              <a:solidFill>
                <a:srgbClr val="FF000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33" y="5017751"/>
            <a:ext cx="4631099" cy="117428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58832" y="4807160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NodeJS</a:t>
            </a:r>
            <a:r>
              <a:rPr lang="ko-KR" altLang="en-US" sz="1100" dirty="0" smtClean="0">
                <a:solidFill>
                  <a:srgbClr val="FF0000"/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의 경우</a:t>
            </a:r>
            <a:endParaRPr lang="ko-KR" altLang="en-US" sz="1100" dirty="0">
              <a:solidFill>
                <a:srgbClr val="FF0000"/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5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6" y="521240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41" y="87659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 빌드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5068" y="1443262"/>
            <a:ext cx="5160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저장 후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build Now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누른뒤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빌드내역에서 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console </a:t>
            </a:r>
            <a:r>
              <a:rPr lang="en-US" altLang="ko-KR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Ouput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에서 콘솔 내역을 확인할 수 있습니다</a:t>
            </a:r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0392"/>
          <a:stretch/>
        </p:blipFill>
        <p:spPr>
          <a:xfrm>
            <a:off x="2824232" y="2621930"/>
            <a:ext cx="7442445" cy="5582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7523" y="2007578"/>
            <a:ext cx="1930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Frontend build 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성공시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뜨는 로그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232" y="4357556"/>
            <a:ext cx="7792537" cy="18766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7523" y="3954073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Backend build </a:t>
            </a:r>
            <a:r>
              <a:rPr lang="ko-KR" altLang="en-US" sz="11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성공시</a:t>
            </a:r>
            <a:r>
              <a:rPr lang="ko-KR" altLang="en-US" sz="11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뜨는 로그</a:t>
            </a:r>
            <a:endParaRPr lang="ko-KR" altLang="en-US" sz="11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8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3520" y="1411136"/>
            <a:ext cx="7818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에서 </a:t>
            </a:r>
            <a:r>
              <a:rPr lang="ko-KR" altLang="en-US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깃랩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레파지토리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소스 코드를 빌드하고 나서 실행할 명령어를 설정합니다</a:t>
            </a:r>
            <a:r>
              <a:rPr lang="en-US" altLang="ko-KR" sz="12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r>
              <a:rPr lang="en-US" altLang="ko-KR" sz="12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SSH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AWS EC2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 접근해서 </a:t>
            </a:r>
            <a:r>
              <a:rPr lang="ko-KR" altLang="en-US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빌드된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파일을 지정한 곳으로 이동하고 배포하였습니다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endParaRPr lang="ko-KR" altLang="en-US" sz="12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0833" y="1969218"/>
            <a:ext cx="7818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&gt; [</a:t>
            </a:r>
            <a:r>
              <a:rPr lang="en-US" altLang="ko-KR" sz="14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Item_name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] &gt; </a:t>
            </a:r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설정 </a:t>
            </a:r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&gt; </a:t>
            </a:r>
            <a:r>
              <a:rPr lang="ko-KR" altLang="en-US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 후 관리 설정 내용 </a:t>
            </a:r>
            <a:endParaRPr lang="en-US" altLang="ko-KR" sz="1400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SSH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Server Name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	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시스템 설정에서 등록한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SSH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서버 중 배포할 서버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선택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Soucre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files</a:t>
            </a:r>
          </a:p>
          <a:p>
            <a:pPr lvl="2"/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어떤 파일을 배포할 것인지 설정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front/*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디렉터리 밑에 파일을 의미하고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front/**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디렉터리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및에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폴더와 파일 모두 의미한다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또한 *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/.jar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는 모든 폴더의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jar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끝 나는 파일을 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lvl="2"/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Remove prefix</a:t>
            </a:r>
          </a:p>
          <a:p>
            <a:pPr lvl="2"/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제거할 접두사를 의미하는데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기본적으로 작업공간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/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파일들로 되어있다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예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를들어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작업공간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/A/B/C/test.jar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가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있을때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C/test.jar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배포하고 싶다면 여기에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A/B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입력해준다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lvl="2"/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Remote directory</a:t>
            </a:r>
          </a:p>
          <a:p>
            <a:pPr lvl="1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	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Jenkins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시스템 설정에서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SSH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설정시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지정한 홈 디렉토리 뒤에 추가로 입력하 는 디렉토리인데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	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파일이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저장될 디렉토리를 지정한다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때 없으면 새로 생성해주지 않기 때문에 미리 만들어 져 있어야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lvl="1"/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Exec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command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pPr lvl="2"/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후 실행 할 명령어를 입력하는 곳으로 리눅스 설정에 따라 특정 명령어를 사 용하지 못하므로 설정을 잘 해주거나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특정 명령어의 절대경로를 입력해주는 방식으로 해결을 해 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1337" y="4210010"/>
            <a:ext cx="8176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source files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front/</a:t>
            </a:r>
            <a:r>
              <a:rPr lang="en-US" altLang="ko-KR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dist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/**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을 입력하여 </a:t>
            </a:r>
            <a:r>
              <a:rPr lang="en-US" altLang="ko-KR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vue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build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파일인 </a:t>
            </a:r>
            <a:r>
              <a:rPr lang="en-US" altLang="ko-KR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dist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디렉터리를 통으로 옮기도록 지 정해줍니다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endParaRPr lang="en-US" altLang="ko-KR" sz="1200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  <a:p>
            <a:r>
              <a:rPr lang="en-US" altLang="ko-KR" sz="12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remove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prefix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지정하여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remote directory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 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front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디렉터리를 경로 없이 </a:t>
            </a:r>
            <a:r>
              <a:rPr lang="en-US" altLang="ko-KR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dist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디렉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2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터리가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바로 이동할 수 있도록 지정해줍니다</a:t>
            </a:r>
            <a:r>
              <a:rPr lang="en-US" altLang="ko-KR" sz="12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r>
              <a:rPr lang="ko-KR" altLang="en-US" sz="12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위 </a:t>
            </a:r>
            <a:r>
              <a:rPr lang="ko-KR" altLang="en-US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사항이 반영된 결과는 아래와 같습니다</a:t>
            </a:r>
            <a:r>
              <a:rPr lang="en-US" altLang="ko-KR" sz="12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2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3" y="718789"/>
            <a:ext cx="5018147" cy="3337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26" y="5009838"/>
            <a:ext cx="3802174" cy="12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37" y="888908"/>
            <a:ext cx="4886604" cy="32628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48000" y="428802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마찬가지로 </a:t>
            </a:r>
            <a:r>
              <a:rPr lang="ko-KR" altLang="en-US" sz="1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백엔드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파일을 전부 이동시켜준 다음에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pm2 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명령어를 이용해서 배포시켜줍니다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67" y="4633988"/>
            <a:ext cx="3528943" cy="183356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91640" y="14163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NodeJS</a:t>
            </a:r>
            <a:endParaRPr lang="ko-KR" altLang="en-US" sz="1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85" y="1127614"/>
            <a:ext cx="6610335" cy="45446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87040" y="5853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jar 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파일을 이동시켜주고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pm2 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명령어를 이용해서 </a:t>
            </a:r>
            <a:r>
              <a:rPr lang="ko-KR" altLang="en-US" sz="1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재시작을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해주면 됩니다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1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백엔드는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무조건 재 시작을 해주셔야 합니다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 Source files, Remote directory </a:t>
            </a:r>
            <a:r>
              <a:rPr lang="ko-KR" altLang="en-US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경로는 다를 수 있겠죠</a:t>
            </a:r>
            <a:r>
              <a:rPr lang="en-US" altLang="ko-KR" sz="1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!?</a:t>
            </a:r>
            <a:endParaRPr lang="ko-KR" altLang="en-US" sz="1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40" y="14163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Spring</a:t>
            </a:r>
            <a:endParaRPr lang="ko-KR" altLang="en-US" sz="1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61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400" y="2973933"/>
            <a:ext cx="4924880" cy="2285452"/>
            <a:chOff x="998400" y="1602515"/>
            <a:chExt cx="10055680" cy="4666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400" y="1602515"/>
              <a:ext cx="10055680" cy="46664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389719" y="4846085"/>
              <a:ext cx="7430338" cy="6862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94" y="2961614"/>
            <a:ext cx="4266566" cy="229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3449" y="241808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Jenkins blue Ocean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설치 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– Docker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사용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9557" y="4506725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도커로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젠킨스를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설치하는 이유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?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79557" y="1683367"/>
            <a:ext cx="8167621" cy="2200900"/>
            <a:chOff x="1379557" y="1683367"/>
            <a:chExt cx="8167621" cy="2200900"/>
          </a:xfrm>
        </p:grpSpPr>
        <p:sp>
          <p:nvSpPr>
            <p:cNvPr id="11" name="TextBox 10"/>
            <p:cNvSpPr txBox="1"/>
            <p:nvPr/>
          </p:nvSpPr>
          <p:spPr>
            <a:xfrm>
              <a:off x="1379557" y="1683367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도커란</a:t>
              </a:r>
              <a:r>
                <a:rPr lang="en-US" altLang="ko-KR" sz="2000" dirty="0" smtClean="0"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?</a:t>
              </a:r>
              <a:endParaRPr lang="ko-KR" altLang="en-US" sz="20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</p:txBody>
        </p:sp>
        <p:pic>
          <p:nvPicPr>
            <p:cNvPr id="1026" name="Picture 2" descr="Docker Icon of Flat style - Available in SVG, PNG, EPS, AI &amp; Icon fon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57" y="2216144"/>
              <a:ext cx="1668122" cy="166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451178" y="2135491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이미지와 컨테이너를 이용해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애플리케이션을 신속하게 구축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테스트 및 배포하는 소프트웨어 플랫폼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51178" y="283010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어디서나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안정적으로 실행할 수 있는 단일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객체 확보 가능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서버의 구축과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설정이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 매우 간단하고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ndoll 삼립호빵체 TTF Basic" panose="00000500000000000000" pitchFamily="2" charset="-127"/>
                  <a:ea typeface="Sandoll 삼립호빵체 TTF Basic" panose="00000500000000000000" pitchFamily="2" charset="-127"/>
                </a:rPr>
                <a:t>빠름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399962" y="5443431"/>
            <a:ext cx="93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도커로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환경을 관리하지 않을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돌아가는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와 스프링이 돌아가는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가 다른 문제가 있을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이를 관리해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주는것이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도커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292" y="5036495"/>
            <a:ext cx="9116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Java Runtime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위에서 동작하는 자동화 서버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그러므로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도는 서버에는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JavaRuntime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깔려있어야한다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0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3165" y="184890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984" y="565128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마무리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6024" y="4092846"/>
            <a:ext cx="8759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혼자서라도 이 자료 보면서 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CI/CD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꼭 </a:t>
            </a:r>
            <a:r>
              <a:rPr lang="ko-KR" altLang="en-US" sz="2400" dirty="0" err="1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적용해보셨으면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좋겠습니다</a:t>
            </a:r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환경이 다르기 때문에</a:t>
            </a:r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아마 무조건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따라하기만 하면 잘 안되실 거에요</a:t>
            </a:r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</a:p>
          <a:p>
            <a:pPr algn="ctr"/>
            <a:endParaRPr lang="en-US" altLang="ko-KR" sz="2400" dirty="0" smtClean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5992" y="5090083"/>
            <a:ext cx="8380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여러분들 원격 저장소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 환경에 맞춰 스스로 바꿔보고</a:t>
            </a:r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</a:t>
            </a:r>
          </a:p>
          <a:p>
            <a:pPr algn="ctr"/>
            <a:r>
              <a:rPr lang="en-US" altLang="ko-KR" sz="24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CI/CD</a:t>
            </a:r>
            <a:r>
              <a:rPr lang="ko-KR" altLang="en-US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에 대한 개념도 찾아보면서 시도하시면 좋을 것 같아요</a:t>
            </a:r>
            <a:r>
              <a:rPr lang="en-US" altLang="ko-KR" sz="24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endParaRPr lang="ko-KR" altLang="en-US" sz="24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1" name="Picture 2" descr="Jenkins Logo transparent PNG - Stick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8"/>
          <a:stretch/>
        </p:blipFill>
        <p:spPr bwMode="auto">
          <a:xfrm>
            <a:off x="4658108" y="1444800"/>
            <a:ext cx="2875784" cy="24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68463" y="2837588"/>
            <a:ext cx="3712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감사합니다</a:t>
            </a:r>
            <a:endParaRPr lang="en-US" altLang="ko-KR" sz="4800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5667" y="1230073"/>
            <a:ext cx="8432800" cy="769258"/>
            <a:chOff x="1799771" y="1640113"/>
            <a:chExt cx="8432800" cy="7692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99771" y="1640113"/>
              <a:ext cx="8432800" cy="76925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8000">
                  <a:srgbClr val="B3B3F7"/>
                </a:gs>
                <a:gs pos="70000">
                  <a:srgbClr val="F9D7F9"/>
                </a:gs>
              </a:gsLst>
              <a:lin ang="1602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071913" y="1847049"/>
              <a:ext cx="7888515" cy="3553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50800">
              <a:solidFill>
                <a:srgbClr val="7A5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268190" y="1185104"/>
            <a:ext cx="7416800" cy="4302231"/>
            <a:chOff x="2268190" y="1185104"/>
            <a:chExt cx="7416800" cy="4302231"/>
          </a:xfrm>
        </p:grpSpPr>
        <p:grpSp>
          <p:nvGrpSpPr>
            <p:cNvPr id="12" name="그룹 11"/>
            <p:cNvGrpSpPr/>
            <p:nvPr/>
          </p:nvGrpSpPr>
          <p:grpSpPr>
            <a:xfrm>
              <a:off x="2268190" y="1185104"/>
              <a:ext cx="7416800" cy="4302231"/>
              <a:chOff x="2283830" y="1178493"/>
              <a:chExt cx="7416800" cy="430223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283830" y="1178493"/>
                <a:ext cx="7416800" cy="430223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8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75523" y="3739494"/>
                <a:ext cx="2462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대전 </a:t>
                </a:r>
                <a:r>
                  <a:rPr lang="ko-KR" altLang="en-US" sz="2800" dirty="0" err="1" smtClean="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류혜명</a:t>
                </a:r>
                <a:r>
                  <a:rPr lang="ko-KR" altLang="en-US" sz="2800" dirty="0" smtClean="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코치</a:t>
                </a:r>
                <a:endParaRPr lang="en-US" altLang="ko-KR" sz="2000" dirty="0" smtClean="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116274" y="2354708"/>
              <a:ext cx="40886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 smtClean="0">
                  <a:ln w="25400">
                    <a:noFill/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Jenkins </a:t>
              </a:r>
              <a:r>
                <a:rPr lang="ko-KR" altLang="en-US" sz="5400" dirty="0" smtClean="0">
                  <a:ln w="25400">
                    <a:noFill/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실습</a:t>
              </a:r>
              <a:endParaRPr lang="en-US" altLang="ko-KR" sz="5400" dirty="0" smtClean="0">
                <a:ln w="25400">
                  <a:noFill/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400628" y="4296798"/>
            <a:ext cx="1374736" cy="3619971"/>
            <a:chOff x="9232348" y="3854458"/>
            <a:chExt cx="1374736" cy="3619971"/>
          </a:xfrm>
        </p:grpSpPr>
        <p:grpSp>
          <p:nvGrpSpPr>
            <p:cNvPr id="42" name="그룹 41"/>
            <p:cNvGrpSpPr/>
            <p:nvPr/>
          </p:nvGrpSpPr>
          <p:grpSpPr>
            <a:xfrm>
              <a:off x="9232348" y="3854458"/>
              <a:ext cx="1181412" cy="2553379"/>
              <a:chOff x="9241775" y="4552042"/>
              <a:chExt cx="1181412" cy="2457922"/>
            </a:xfrm>
          </p:grpSpPr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26789AC-DC29-438A-9C59-F953E59CF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1775" y="4552042"/>
                <a:ext cx="885645" cy="2055653"/>
              </a:xfrm>
              <a:custGeom>
                <a:avLst/>
                <a:gdLst>
                  <a:gd name="T0" fmla="*/ 526 w 2447"/>
                  <a:gd name="T1" fmla="*/ 1249 h 5683"/>
                  <a:gd name="T2" fmla="*/ 531 w 2447"/>
                  <a:gd name="T3" fmla="*/ 850 h 5683"/>
                  <a:gd name="T4" fmla="*/ 587 w 2447"/>
                  <a:gd name="T5" fmla="*/ 485 h 5683"/>
                  <a:gd name="T6" fmla="*/ 655 w 2447"/>
                  <a:gd name="T7" fmla="*/ 295 h 5683"/>
                  <a:gd name="T8" fmla="*/ 757 w 2447"/>
                  <a:gd name="T9" fmla="*/ 147 h 5683"/>
                  <a:gd name="T10" fmla="*/ 861 w 2447"/>
                  <a:gd name="T11" fmla="*/ 77 h 5683"/>
                  <a:gd name="T12" fmla="*/ 963 w 2447"/>
                  <a:gd name="T13" fmla="*/ 30 h 5683"/>
                  <a:gd name="T14" fmla="*/ 1081 w 2447"/>
                  <a:gd name="T15" fmla="*/ 2 h 5683"/>
                  <a:gd name="T16" fmla="*/ 1180 w 2447"/>
                  <a:gd name="T17" fmla="*/ 5 h 5683"/>
                  <a:gd name="T18" fmla="*/ 1313 w 2447"/>
                  <a:gd name="T19" fmla="*/ 64 h 5683"/>
                  <a:gd name="T20" fmla="*/ 1409 w 2447"/>
                  <a:gd name="T21" fmla="*/ 174 h 5683"/>
                  <a:gd name="T22" fmla="*/ 1450 w 2447"/>
                  <a:gd name="T23" fmla="*/ 257 h 5683"/>
                  <a:gd name="T24" fmla="*/ 1473 w 2447"/>
                  <a:gd name="T25" fmla="*/ 365 h 5683"/>
                  <a:gd name="T26" fmla="*/ 1500 w 2447"/>
                  <a:gd name="T27" fmla="*/ 854 h 5683"/>
                  <a:gd name="T28" fmla="*/ 1507 w 2447"/>
                  <a:gd name="T29" fmla="*/ 922 h 5683"/>
                  <a:gd name="T30" fmla="*/ 1684 w 2447"/>
                  <a:gd name="T31" fmla="*/ 1056 h 5683"/>
                  <a:gd name="T32" fmla="*/ 1916 w 2447"/>
                  <a:gd name="T33" fmla="*/ 1270 h 5683"/>
                  <a:gd name="T34" fmla="*/ 2211 w 2447"/>
                  <a:gd name="T35" fmla="*/ 1522 h 5683"/>
                  <a:gd name="T36" fmla="*/ 2313 w 2447"/>
                  <a:gd name="T37" fmla="*/ 1608 h 5683"/>
                  <a:gd name="T38" fmla="*/ 2394 w 2447"/>
                  <a:gd name="T39" fmla="*/ 1729 h 5683"/>
                  <a:gd name="T40" fmla="*/ 2431 w 2447"/>
                  <a:gd name="T41" fmla="*/ 1847 h 5683"/>
                  <a:gd name="T42" fmla="*/ 2447 w 2447"/>
                  <a:gd name="T43" fmla="*/ 2048 h 5683"/>
                  <a:gd name="T44" fmla="*/ 2407 w 2447"/>
                  <a:gd name="T45" fmla="*/ 2491 h 5683"/>
                  <a:gd name="T46" fmla="*/ 2306 w 2447"/>
                  <a:gd name="T47" fmla="*/ 3317 h 5683"/>
                  <a:gd name="T48" fmla="*/ 2282 w 2447"/>
                  <a:gd name="T49" fmla="*/ 3699 h 5683"/>
                  <a:gd name="T50" fmla="*/ 2233 w 2447"/>
                  <a:gd name="T51" fmla="*/ 4377 h 5683"/>
                  <a:gd name="T52" fmla="*/ 2244 w 2447"/>
                  <a:gd name="T53" fmla="*/ 4750 h 5683"/>
                  <a:gd name="T54" fmla="*/ 2295 w 2447"/>
                  <a:gd name="T55" fmla="*/ 5016 h 5683"/>
                  <a:gd name="T56" fmla="*/ 502 w 2447"/>
                  <a:gd name="T57" fmla="*/ 5683 h 5683"/>
                  <a:gd name="T58" fmla="*/ 324 w 2447"/>
                  <a:gd name="T59" fmla="*/ 4992 h 5683"/>
                  <a:gd name="T60" fmla="*/ 217 w 2447"/>
                  <a:gd name="T61" fmla="*/ 4392 h 5683"/>
                  <a:gd name="T62" fmla="*/ 73 w 2447"/>
                  <a:gd name="T63" fmla="*/ 3939 h 5683"/>
                  <a:gd name="T64" fmla="*/ 4 w 2447"/>
                  <a:gd name="T65" fmla="*/ 3510 h 5683"/>
                  <a:gd name="T66" fmla="*/ 6 w 2447"/>
                  <a:gd name="T67" fmla="*/ 3241 h 5683"/>
                  <a:gd name="T68" fmla="*/ 49 w 2447"/>
                  <a:gd name="T69" fmla="*/ 2968 h 5683"/>
                  <a:gd name="T70" fmla="*/ 118 w 2447"/>
                  <a:gd name="T71" fmla="*/ 2765 h 5683"/>
                  <a:gd name="T72" fmla="*/ 344 w 2447"/>
                  <a:gd name="T73" fmla="*/ 2242 h 5683"/>
                  <a:gd name="T74" fmla="*/ 464 w 2447"/>
                  <a:gd name="T75" fmla="*/ 1927 h 5683"/>
                  <a:gd name="T76" fmla="*/ 524 w 2447"/>
                  <a:gd name="T77" fmla="*/ 1597 h 5683"/>
                  <a:gd name="T78" fmla="*/ 528 w 2447"/>
                  <a:gd name="T79" fmla="*/ 1280 h 5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47" h="5683">
                    <a:moveTo>
                      <a:pt x="528" y="1280"/>
                    </a:moveTo>
                    <a:lnTo>
                      <a:pt x="526" y="1249"/>
                    </a:lnTo>
                    <a:lnTo>
                      <a:pt x="523" y="1038"/>
                    </a:lnTo>
                    <a:lnTo>
                      <a:pt x="531" y="850"/>
                    </a:lnTo>
                    <a:lnTo>
                      <a:pt x="554" y="641"/>
                    </a:lnTo>
                    <a:lnTo>
                      <a:pt x="587" y="485"/>
                    </a:lnTo>
                    <a:lnTo>
                      <a:pt x="618" y="386"/>
                    </a:lnTo>
                    <a:lnTo>
                      <a:pt x="655" y="295"/>
                    </a:lnTo>
                    <a:lnTo>
                      <a:pt x="703" y="215"/>
                    </a:lnTo>
                    <a:lnTo>
                      <a:pt x="757" y="147"/>
                    </a:lnTo>
                    <a:lnTo>
                      <a:pt x="823" y="95"/>
                    </a:lnTo>
                    <a:lnTo>
                      <a:pt x="861" y="77"/>
                    </a:lnTo>
                    <a:lnTo>
                      <a:pt x="897" y="59"/>
                    </a:lnTo>
                    <a:lnTo>
                      <a:pt x="963" y="30"/>
                    </a:lnTo>
                    <a:lnTo>
                      <a:pt x="1025" y="12"/>
                    </a:lnTo>
                    <a:lnTo>
                      <a:pt x="1081" y="2"/>
                    </a:lnTo>
                    <a:lnTo>
                      <a:pt x="1133" y="0"/>
                    </a:lnTo>
                    <a:lnTo>
                      <a:pt x="1180" y="5"/>
                    </a:lnTo>
                    <a:lnTo>
                      <a:pt x="1244" y="23"/>
                    </a:lnTo>
                    <a:lnTo>
                      <a:pt x="1313" y="64"/>
                    </a:lnTo>
                    <a:lnTo>
                      <a:pt x="1368" y="117"/>
                    </a:lnTo>
                    <a:lnTo>
                      <a:pt x="1409" y="174"/>
                    </a:lnTo>
                    <a:lnTo>
                      <a:pt x="1440" y="231"/>
                    </a:lnTo>
                    <a:lnTo>
                      <a:pt x="1450" y="257"/>
                    </a:lnTo>
                    <a:lnTo>
                      <a:pt x="1458" y="284"/>
                    </a:lnTo>
                    <a:lnTo>
                      <a:pt x="1473" y="365"/>
                    </a:lnTo>
                    <a:lnTo>
                      <a:pt x="1489" y="521"/>
                    </a:lnTo>
                    <a:lnTo>
                      <a:pt x="1500" y="854"/>
                    </a:lnTo>
                    <a:lnTo>
                      <a:pt x="1500" y="922"/>
                    </a:lnTo>
                    <a:lnTo>
                      <a:pt x="1507" y="922"/>
                    </a:lnTo>
                    <a:lnTo>
                      <a:pt x="1584" y="969"/>
                    </a:lnTo>
                    <a:lnTo>
                      <a:pt x="1684" y="1056"/>
                    </a:lnTo>
                    <a:lnTo>
                      <a:pt x="1756" y="1126"/>
                    </a:lnTo>
                    <a:lnTo>
                      <a:pt x="1916" y="1270"/>
                    </a:lnTo>
                    <a:lnTo>
                      <a:pt x="2100" y="1433"/>
                    </a:lnTo>
                    <a:lnTo>
                      <a:pt x="2211" y="1522"/>
                    </a:lnTo>
                    <a:lnTo>
                      <a:pt x="2269" y="1561"/>
                    </a:lnTo>
                    <a:lnTo>
                      <a:pt x="2313" y="1608"/>
                    </a:lnTo>
                    <a:lnTo>
                      <a:pt x="2367" y="1679"/>
                    </a:lnTo>
                    <a:lnTo>
                      <a:pt x="2394" y="1729"/>
                    </a:lnTo>
                    <a:lnTo>
                      <a:pt x="2416" y="1784"/>
                    </a:lnTo>
                    <a:lnTo>
                      <a:pt x="2431" y="1847"/>
                    </a:lnTo>
                    <a:lnTo>
                      <a:pt x="2446" y="1957"/>
                    </a:lnTo>
                    <a:lnTo>
                      <a:pt x="2447" y="2048"/>
                    </a:lnTo>
                    <a:lnTo>
                      <a:pt x="2443" y="2158"/>
                    </a:lnTo>
                    <a:lnTo>
                      <a:pt x="2407" y="2491"/>
                    </a:lnTo>
                    <a:lnTo>
                      <a:pt x="2354" y="2899"/>
                    </a:lnTo>
                    <a:lnTo>
                      <a:pt x="2306" y="3317"/>
                    </a:lnTo>
                    <a:lnTo>
                      <a:pt x="2295" y="3506"/>
                    </a:lnTo>
                    <a:lnTo>
                      <a:pt x="2282" y="3699"/>
                    </a:lnTo>
                    <a:lnTo>
                      <a:pt x="2249" y="4088"/>
                    </a:lnTo>
                    <a:lnTo>
                      <a:pt x="2233" y="4377"/>
                    </a:lnTo>
                    <a:lnTo>
                      <a:pt x="2231" y="4566"/>
                    </a:lnTo>
                    <a:lnTo>
                      <a:pt x="2244" y="4750"/>
                    </a:lnTo>
                    <a:lnTo>
                      <a:pt x="2272" y="4930"/>
                    </a:lnTo>
                    <a:lnTo>
                      <a:pt x="2295" y="5016"/>
                    </a:lnTo>
                    <a:lnTo>
                      <a:pt x="2397" y="5477"/>
                    </a:lnTo>
                    <a:lnTo>
                      <a:pt x="502" y="5683"/>
                    </a:lnTo>
                    <a:lnTo>
                      <a:pt x="374" y="5325"/>
                    </a:lnTo>
                    <a:lnTo>
                      <a:pt x="324" y="4992"/>
                    </a:lnTo>
                    <a:lnTo>
                      <a:pt x="246" y="4479"/>
                    </a:lnTo>
                    <a:lnTo>
                      <a:pt x="217" y="4392"/>
                    </a:lnTo>
                    <a:lnTo>
                      <a:pt x="133" y="4148"/>
                    </a:lnTo>
                    <a:lnTo>
                      <a:pt x="73" y="3939"/>
                    </a:lnTo>
                    <a:lnTo>
                      <a:pt x="26" y="3702"/>
                    </a:lnTo>
                    <a:lnTo>
                      <a:pt x="4" y="3510"/>
                    </a:lnTo>
                    <a:lnTo>
                      <a:pt x="0" y="3377"/>
                    </a:lnTo>
                    <a:lnTo>
                      <a:pt x="6" y="3241"/>
                    </a:lnTo>
                    <a:lnTo>
                      <a:pt x="22" y="3104"/>
                    </a:lnTo>
                    <a:lnTo>
                      <a:pt x="49" y="2968"/>
                    </a:lnTo>
                    <a:lnTo>
                      <a:pt x="91" y="2832"/>
                    </a:lnTo>
                    <a:lnTo>
                      <a:pt x="118" y="2765"/>
                    </a:lnTo>
                    <a:lnTo>
                      <a:pt x="220" y="2523"/>
                    </a:lnTo>
                    <a:lnTo>
                      <a:pt x="344" y="2242"/>
                    </a:lnTo>
                    <a:lnTo>
                      <a:pt x="412" y="2079"/>
                    </a:lnTo>
                    <a:lnTo>
                      <a:pt x="464" y="1927"/>
                    </a:lnTo>
                    <a:lnTo>
                      <a:pt x="502" y="1770"/>
                    </a:lnTo>
                    <a:lnTo>
                      <a:pt x="524" y="1597"/>
                    </a:lnTo>
                    <a:lnTo>
                      <a:pt x="531" y="1395"/>
                    </a:lnTo>
                    <a:lnTo>
                      <a:pt x="528" y="1280"/>
                    </a:lnTo>
                    <a:close/>
                  </a:path>
                </a:pathLst>
              </a:custGeom>
              <a:solidFill>
                <a:srgbClr val="FFD5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37385328-88B1-4FDF-AD20-1FCB478E0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6137" y="4569408"/>
                <a:ext cx="212729" cy="221411"/>
              </a:xfrm>
              <a:custGeom>
                <a:avLst/>
                <a:gdLst>
                  <a:gd name="T0" fmla="*/ 0 w 588"/>
                  <a:gd name="T1" fmla="*/ 208 h 612"/>
                  <a:gd name="T2" fmla="*/ 2 w 588"/>
                  <a:gd name="T3" fmla="*/ 200 h 612"/>
                  <a:gd name="T4" fmla="*/ 50 w 588"/>
                  <a:gd name="T5" fmla="*/ 137 h 612"/>
                  <a:gd name="T6" fmla="*/ 116 w 588"/>
                  <a:gd name="T7" fmla="*/ 75 h 612"/>
                  <a:gd name="T8" fmla="*/ 172 w 588"/>
                  <a:gd name="T9" fmla="*/ 38 h 612"/>
                  <a:gd name="T10" fmla="*/ 239 w 588"/>
                  <a:gd name="T11" fmla="*/ 12 h 612"/>
                  <a:gd name="T12" fmla="*/ 315 w 588"/>
                  <a:gd name="T13" fmla="*/ 0 h 612"/>
                  <a:gd name="T14" fmla="*/ 358 w 588"/>
                  <a:gd name="T15" fmla="*/ 2 h 612"/>
                  <a:gd name="T16" fmla="*/ 398 w 588"/>
                  <a:gd name="T17" fmla="*/ 9 h 612"/>
                  <a:gd name="T18" fmla="*/ 465 w 588"/>
                  <a:gd name="T19" fmla="*/ 30 h 612"/>
                  <a:gd name="T20" fmla="*/ 514 w 588"/>
                  <a:gd name="T21" fmla="*/ 61 h 612"/>
                  <a:gd name="T22" fmla="*/ 547 w 588"/>
                  <a:gd name="T23" fmla="*/ 97 h 612"/>
                  <a:gd name="T24" fmla="*/ 577 w 588"/>
                  <a:gd name="T25" fmla="*/ 150 h 612"/>
                  <a:gd name="T26" fmla="*/ 588 w 588"/>
                  <a:gd name="T27" fmla="*/ 202 h 612"/>
                  <a:gd name="T28" fmla="*/ 588 w 588"/>
                  <a:gd name="T29" fmla="*/ 208 h 612"/>
                  <a:gd name="T30" fmla="*/ 588 w 588"/>
                  <a:gd name="T31" fmla="*/ 252 h 612"/>
                  <a:gd name="T32" fmla="*/ 565 w 588"/>
                  <a:gd name="T33" fmla="*/ 425 h 612"/>
                  <a:gd name="T34" fmla="*/ 547 w 588"/>
                  <a:gd name="T35" fmla="*/ 491 h 612"/>
                  <a:gd name="T36" fmla="*/ 519 w 588"/>
                  <a:gd name="T37" fmla="*/ 547 h 612"/>
                  <a:gd name="T38" fmla="*/ 492 w 588"/>
                  <a:gd name="T39" fmla="*/ 576 h 612"/>
                  <a:gd name="T40" fmla="*/ 472 w 588"/>
                  <a:gd name="T41" fmla="*/ 588 h 612"/>
                  <a:gd name="T42" fmla="*/ 460 w 588"/>
                  <a:gd name="T43" fmla="*/ 591 h 612"/>
                  <a:gd name="T44" fmla="*/ 431 w 588"/>
                  <a:gd name="T45" fmla="*/ 599 h 612"/>
                  <a:gd name="T46" fmla="*/ 371 w 588"/>
                  <a:gd name="T47" fmla="*/ 609 h 612"/>
                  <a:gd name="T48" fmla="*/ 313 w 588"/>
                  <a:gd name="T49" fmla="*/ 612 h 612"/>
                  <a:gd name="T50" fmla="*/ 256 w 588"/>
                  <a:gd name="T51" fmla="*/ 606 h 612"/>
                  <a:gd name="T52" fmla="*/ 204 w 588"/>
                  <a:gd name="T53" fmla="*/ 593 h 612"/>
                  <a:gd name="T54" fmla="*/ 157 w 588"/>
                  <a:gd name="T55" fmla="*/ 576 h 612"/>
                  <a:gd name="T56" fmla="*/ 116 w 588"/>
                  <a:gd name="T57" fmla="*/ 555 h 612"/>
                  <a:gd name="T58" fmla="*/ 86 w 588"/>
                  <a:gd name="T59" fmla="*/ 529 h 612"/>
                  <a:gd name="T60" fmla="*/ 76 w 588"/>
                  <a:gd name="T61" fmla="*/ 514 h 612"/>
                  <a:gd name="T62" fmla="*/ 57 w 588"/>
                  <a:gd name="T63" fmla="*/ 491 h 612"/>
                  <a:gd name="T64" fmla="*/ 28 w 588"/>
                  <a:gd name="T65" fmla="*/ 415 h 612"/>
                  <a:gd name="T66" fmla="*/ 10 w 588"/>
                  <a:gd name="T67" fmla="*/ 324 h 612"/>
                  <a:gd name="T68" fmla="*/ 0 w 588"/>
                  <a:gd name="T69" fmla="*/ 239 h 612"/>
                  <a:gd name="T70" fmla="*/ 0 w 588"/>
                  <a:gd name="T71" fmla="*/ 208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8" h="612">
                    <a:moveTo>
                      <a:pt x="0" y="208"/>
                    </a:moveTo>
                    <a:lnTo>
                      <a:pt x="2" y="200"/>
                    </a:lnTo>
                    <a:lnTo>
                      <a:pt x="50" y="137"/>
                    </a:lnTo>
                    <a:lnTo>
                      <a:pt x="116" y="75"/>
                    </a:lnTo>
                    <a:lnTo>
                      <a:pt x="172" y="38"/>
                    </a:lnTo>
                    <a:lnTo>
                      <a:pt x="239" y="12"/>
                    </a:lnTo>
                    <a:lnTo>
                      <a:pt x="315" y="0"/>
                    </a:lnTo>
                    <a:lnTo>
                      <a:pt x="358" y="2"/>
                    </a:lnTo>
                    <a:lnTo>
                      <a:pt x="398" y="9"/>
                    </a:lnTo>
                    <a:lnTo>
                      <a:pt x="465" y="30"/>
                    </a:lnTo>
                    <a:lnTo>
                      <a:pt x="514" y="61"/>
                    </a:lnTo>
                    <a:lnTo>
                      <a:pt x="547" y="97"/>
                    </a:lnTo>
                    <a:lnTo>
                      <a:pt x="577" y="150"/>
                    </a:lnTo>
                    <a:lnTo>
                      <a:pt x="588" y="202"/>
                    </a:lnTo>
                    <a:lnTo>
                      <a:pt x="588" y="208"/>
                    </a:lnTo>
                    <a:lnTo>
                      <a:pt x="588" y="252"/>
                    </a:lnTo>
                    <a:lnTo>
                      <a:pt x="565" y="425"/>
                    </a:lnTo>
                    <a:lnTo>
                      <a:pt x="547" y="491"/>
                    </a:lnTo>
                    <a:lnTo>
                      <a:pt x="519" y="547"/>
                    </a:lnTo>
                    <a:lnTo>
                      <a:pt x="492" y="576"/>
                    </a:lnTo>
                    <a:lnTo>
                      <a:pt x="472" y="588"/>
                    </a:lnTo>
                    <a:lnTo>
                      <a:pt x="460" y="591"/>
                    </a:lnTo>
                    <a:lnTo>
                      <a:pt x="431" y="599"/>
                    </a:lnTo>
                    <a:lnTo>
                      <a:pt x="371" y="609"/>
                    </a:lnTo>
                    <a:lnTo>
                      <a:pt x="313" y="612"/>
                    </a:lnTo>
                    <a:lnTo>
                      <a:pt x="256" y="606"/>
                    </a:lnTo>
                    <a:lnTo>
                      <a:pt x="204" y="593"/>
                    </a:lnTo>
                    <a:lnTo>
                      <a:pt x="157" y="576"/>
                    </a:lnTo>
                    <a:lnTo>
                      <a:pt x="116" y="555"/>
                    </a:lnTo>
                    <a:lnTo>
                      <a:pt x="86" y="529"/>
                    </a:lnTo>
                    <a:lnTo>
                      <a:pt x="76" y="514"/>
                    </a:lnTo>
                    <a:lnTo>
                      <a:pt x="57" y="491"/>
                    </a:lnTo>
                    <a:lnTo>
                      <a:pt x="28" y="415"/>
                    </a:lnTo>
                    <a:lnTo>
                      <a:pt x="10" y="324"/>
                    </a:lnTo>
                    <a:lnTo>
                      <a:pt x="0" y="239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6B02AE67-DB61-4668-98B7-BDD42778C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8865" y="4857026"/>
                <a:ext cx="65121" cy="639271"/>
              </a:xfrm>
              <a:custGeom>
                <a:avLst/>
                <a:gdLst>
                  <a:gd name="T0" fmla="*/ 103 w 179"/>
                  <a:gd name="T1" fmla="*/ 77 h 1766"/>
                  <a:gd name="T2" fmla="*/ 103 w 179"/>
                  <a:gd name="T3" fmla="*/ 409 h 1766"/>
                  <a:gd name="T4" fmla="*/ 95 w 179"/>
                  <a:gd name="T5" fmla="*/ 506 h 1766"/>
                  <a:gd name="T6" fmla="*/ 77 w 179"/>
                  <a:gd name="T7" fmla="*/ 563 h 1766"/>
                  <a:gd name="T8" fmla="*/ 77 w 179"/>
                  <a:gd name="T9" fmla="*/ 614 h 1766"/>
                  <a:gd name="T10" fmla="*/ 77 w 179"/>
                  <a:gd name="T11" fmla="*/ 666 h 1766"/>
                  <a:gd name="T12" fmla="*/ 77 w 179"/>
                  <a:gd name="T13" fmla="*/ 755 h 1766"/>
                  <a:gd name="T14" fmla="*/ 94 w 179"/>
                  <a:gd name="T15" fmla="*/ 851 h 1766"/>
                  <a:gd name="T16" fmla="*/ 105 w 179"/>
                  <a:gd name="T17" fmla="*/ 909 h 1766"/>
                  <a:gd name="T18" fmla="*/ 127 w 179"/>
                  <a:gd name="T19" fmla="*/ 1024 h 1766"/>
                  <a:gd name="T20" fmla="*/ 163 w 179"/>
                  <a:gd name="T21" fmla="*/ 1139 h 1766"/>
                  <a:gd name="T22" fmla="*/ 179 w 179"/>
                  <a:gd name="T23" fmla="*/ 1229 h 1766"/>
                  <a:gd name="T24" fmla="*/ 179 w 179"/>
                  <a:gd name="T25" fmla="*/ 1357 h 1766"/>
                  <a:gd name="T26" fmla="*/ 179 w 179"/>
                  <a:gd name="T27" fmla="*/ 1689 h 1766"/>
                  <a:gd name="T28" fmla="*/ 179 w 179"/>
                  <a:gd name="T29" fmla="*/ 1689 h 1766"/>
                  <a:gd name="T30" fmla="*/ 169 w 179"/>
                  <a:gd name="T31" fmla="*/ 1542 h 1766"/>
                  <a:gd name="T32" fmla="*/ 153 w 179"/>
                  <a:gd name="T33" fmla="*/ 1449 h 1766"/>
                  <a:gd name="T34" fmla="*/ 127 w 179"/>
                  <a:gd name="T35" fmla="*/ 1357 h 1766"/>
                  <a:gd name="T36" fmla="*/ 127 w 179"/>
                  <a:gd name="T37" fmla="*/ 1260 h 1766"/>
                  <a:gd name="T38" fmla="*/ 103 w 179"/>
                  <a:gd name="T39" fmla="*/ 1203 h 1766"/>
                  <a:gd name="T40" fmla="*/ 67 w 179"/>
                  <a:gd name="T41" fmla="*/ 1087 h 1766"/>
                  <a:gd name="T42" fmla="*/ 42 w 179"/>
                  <a:gd name="T43" fmla="*/ 1030 h 1766"/>
                  <a:gd name="T44" fmla="*/ 25 w 179"/>
                  <a:gd name="T45" fmla="*/ 933 h 1766"/>
                  <a:gd name="T46" fmla="*/ 22 w 179"/>
                  <a:gd name="T47" fmla="*/ 857 h 1766"/>
                  <a:gd name="T48" fmla="*/ 0 w 179"/>
                  <a:gd name="T49" fmla="*/ 716 h 1766"/>
                  <a:gd name="T50" fmla="*/ 0 w 179"/>
                  <a:gd name="T51" fmla="*/ 588 h 1766"/>
                  <a:gd name="T52" fmla="*/ 6 w 179"/>
                  <a:gd name="T53" fmla="*/ 571 h 1766"/>
                  <a:gd name="T54" fmla="*/ 25 w 179"/>
                  <a:gd name="T55" fmla="*/ 563 h 1766"/>
                  <a:gd name="T56" fmla="*/ 51 w 179"/>
                  <a:gd name="T57" fmla="*/ 457 h 1766"/>
                  <a:gd name="T58" fmla="*/ 54 w 179"/>
                  <a:gd name="T59" fmla="*/ 396 h 1766"/>
                  <a:gd name="T60" fmla="*/ 77 w 179"/>
                  <a:gd name="T61" fmla="*/ 307 h 1766"/>
                  <a:gd name="T62" fmla="*/ 84 w 179"/>
                  <a:gd name="T63" fmla="*/ 118 h 1766"/>
                  <a:gd name="T64" fmla="*/ 103 w 179"/>
                  <a:gd name="T65" fmla="*/ 0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766">
                    <a:moveTo>
                      <a:pt x="103" y="0"/>
                    </a:moveTo>
                    <a:lnTo>
                      <a:pt x="103" y="77"/>
                    </a:lnTo>
                    <a:lnTo>
                      <a:pt x="103" y="281"/>
                    </a:lnTo>
                    <a:lnTo>
                      <a:pt x="103" y="409"/>
                    </a:lnTo>
                    <a:lnTo>
                      <a:pt x="103" y="448"/>
                    </a:lnTo>
                    <a:lnTo>
                      <a:pt x="95" y="506"/>
                    </a:lnTo>
                    <a:lnTo>
                      <a:pt x="85" y="543"/>
                    </a:lnTo>
                    <a:lnTo>
                      <a:pt x="77" y="563"/>
                    </a:lnTo>
                    <a:lnTo>
                      <a:pt x="77" y="588"/>
                    </a:lnTo>
                    <a:lnTo>
                      <a:pt x="77" y="614"/>
                    </a:lnTo>
                    <a:lnTo>
                      <a:pt x="77" y="640"/>
                    </a:lnTo>
                    <a:lnTo>
                      <a:pt x="77" y="666"/>
                    </a:lnTo>
                    <a:lnTo>
                      <a:pt x="77" y="716"/>
                    </a:lnTo>
                    <a:lnTo>
                      <a:pt x="77" y="755"/>
                    </a:lnTo>
                    <a:lnTo>
                      <a:pt x="82" y="812"/>
                    </a:lnTo>
                    <a:lnTo>
                      <a:pt x="94" y="851"/>
                    </a:lnTo>
                    <a:lnTo>
                      <a:pt x="103" y="870"/>
                    </a:lnTo>
                    <a:lnTo>
                      <a:pt x="105" y="909"/>
                    </a:lnTo>
                    <a:lnTo>
                      <a:pt x="124" y="985"/>
                    </a:lnTo>
                    <a:lnTo>
                      <a:pt x="127" y="1024"/>
                    </a:lnTo>
                    <a:lnTo>
                      <a:pt x="144" y="1062"/>
                    </a:lnTo>
                    <a:lnTo>
                      <a:pt x="163" y="1139"/>
                    </a:lnTo>
                    <a:lnTo>
                      <a:pt x="179" y="1177"/>
                    </a:lnTo>
                    <a:lnTo>
                      <a:pt x="179" y="1229"/>
                    </a:lnTo>
                    <a:lnTo>
                      <a:pt x="179" y="1279"/>
                    </a:lnTo>
                    <a:lnTo>
                      <a:pt x="179" y="1357"/>
                    </a:lnTo>
                    <a:lnTo>
                      <a:pt x="179" y="1485"/>
                    </a:lnTo>
                    <a:lnTo>
                      <a:pt x="179" y="1689"/>
                    </a:lnTo>
                    <a:lnTo>
                      <a:pt x="179" y="1766"/>
                    </a:lnTo>
                    <a:lnTo>
                      <a:pt x="179" y="1689"/>
                    </a:lnTo>
                    <a:lnTo>
                      <a:pt x="179" y="1647"/>
                    </a:lnTo>
                    <a:lnTo>
                      <a:pt x="169" y="1542"/>
                    </a:lnTo>
                    <a:lnTo>
                      <a:pt x="153" y="1485"/>
                    </a:lnTo>
                    <a:lnTo>
                      <a:pt x="153" y="1449"/>
                    </a:lnTo>
                    <a:lnTo>
                      <a:pt x="144" y="1391"/>
                    </a:lnTo>
                    <a:lnTo>
                      <a:pt x="127" y="1357"/>
                    </a:lnTo>
                    <a:lnTo>
                      <a:pt x="127" y="1279"/>
                    </a:lnTo>
                    <a:lnTo>
                      <a:pt x="127" y="1260"/>
                    </a:lnTo>
                    <a:lnTo>
                      <a:pt x="118" y="1221"/>
                    </a:lnTo>
                    <a:lnTo>
                      <a:pt x="103" y="1203"/>
                    </a:lnTo>
                    <a:lnTo>
                      <a:pt x="87" y="1164"/>
                    </a:lnTo>
                    <a:lnTo>
                      <a:pt x="67" y="1087"/>
                    </a:lnTo>
                    <a:lnTo>
                      <a:pt x="51" y="1049"/>
                    </a:lnTo>
                    <a:lnTo>
                      <a:pt x="42" y="1030"/>
                    </a:lnTo>
                    <a:lnTo>
                      <a:pt x="32" y="991"/>
                    </a:lnTo>
                    <a:lnTo>
                      <a:pt x="25" y="933"/>
                    </a:lnTo>
                    <a:lnTo>
                      <a:pt x="25" y="896"/>
                    </a:lnTo>
                    <a:lnTo>
                      <a:pt x="22" y="857"/>
                    </a:lnTo>
                    <a:lnTo>
                      <a:pt x="3" y="771"/>
                    </a:lnTo>
                    <a:lnTo>
                      <a:pt x="0" y="716"/>
                    </a:lnTo>
                    <a:lnTo>
                      <a:pt x="0" y="640"/>
                    </a:lnTo>
                    <a:lnTo>
                      <a:pt x="0" y="588"/>
                    </a:lnTo>
                    <a:lnTo>
                      <a:pt x="0" y="585"/>
                    </a:lnTo>
                    <a:lnTo>
                      <a:pt x="6" y="571"/>
                    </a:lnTo>
                    <a:lnTo>
                      <a:pt x="16" y="563"/>
                    </a:lnTo>
                    <a:lnTo>
                      <a:pt x="25" y="563"/>
                    </a:lnTo>
                    <a:lnTo>
                      <a:pt x="41" y="524"/>
                    </a:lnTo>
                    <a:lnTo>
                      <a:pt x="51" y="457"/>
                    </a:lnTo>
                    <a:lnTo>
                      <a:pt x="51" y="435"/>
                    </a:lnTo>
                    <a:lnTo>
                      <a:pt x="54" y="396"/>
                    </a:lnTo>
                    <a:lnTo>
                      <a:pt x="74" y="329"/>
                    </a:lnTo>
                    <a:lnTo>
                      <a:pt x="77" y="307"/>
                    </a:lnTo>
                    <a:lnTo>
                      <a:pt x="77" y="234"/>
                    </a:lnTo>
                    <a:lnTo>
                      <a:pt x="84" y="118"/>
                    </a:lnTo>
                    <a:lnTo>
                      <a:pt x="98" y="1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D7A630B5-1C06-4708-B6BD-05C9DE31A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3640" y="6278834"/>
                <a:ext cx="944254" cy="569809"/>
              </a:xfrm>
              <a:custGeom>
                <a:avLst/>
                <a:gdLst>
                  <a:gd name="T0" fmla="*/ 0 w 2610"/>
                  <a:gd name="T1" fmla="*/ 830 h 1573"/>
                  <a:gd name="T2" fmla="*/ 4 w 2610"/>
                  <a:gd name="T3" fmla="*/ 813 h 1573"/>
                  <a:gd name="T4" fmla="*/ 59 w 2610"/>
                  <a:gd name="T5" fmla="*/ 695 h 1573"/>
                  <a:gd name="T6" fmla="*/ 129 w 2610"/>
                  <a:gd name="T7" fmla="*/ 586 h 1573"/>
                  <a:gd name="T8" fmla="*/ 235 w 2610"/>
                  <a:gd name="T9" fmla="*/ 460 h 1573"/>
                  <a:gd name="T10" fmla="*/ 343 w 2610"/>
                  <a:gd name="T11" fmla="*/ 364 h 1573"/>
                  <a:gd name="T12" fmla="*/ 427 w 2610"/>
                  <a:gd name="T13" fmla="*/ 300 h 1573"/>
                  <a:gd name="T14" fmla="*/ 524 w 2610"/>
                  <a:gd name="T15" fmla="*/ 239 h 1573"/>
                  <a:gd name="T16" fmla="*/ 635 w 2610"/>
                  <a:gd name="T17" fmla="*/ 181 h 1573"/>
                  <a:gd name="T18" fmla="*/ 759 w 2610"/>
                  <a:gd name="T19" fmla="*/ 129 h 1573"/>
                  <a:gd name="T20" fmla="*/ 897 w 2610"/>
                  <a:gd name="T21" fmla="*/ 83 h 1573"/>
                  <a:gd name="T22" fmla="*/ 973 w 2610"/>
                  <a:gd name="T23" fmla="*/ 63 h 1573"/>
                  <a:gd name="T24" fmla="*/ 1048 w 2610"/>
                  <a:gd name="T25" fmla="*/ 44 h 1573"/>
                  <a:gd name="T26" fmla="*/ 1192 w 2610"/>
                  <a:gd name="T27" fmla="*/ 18 h 1573"/>
                  <a:gd name="T28" fmla="*/ 1326 w 2610"/>
                  <a:gd name="T29" fmla="*/ 4 h 1573"/>
                  <a:gd name="T30" fmla="*/ 1448 w 2610"/>
                  <a:gd name="T31" fmla="*/ 0 h 1573"/>
                  <a:gd name="T32" fmla="*/ 1562 w 2610"/>
                  <a:gd name="T33" fmla="*/ 2 h 1573"/>
                  <a:gd name="T34" fmla="*/ 1665 w 2610"/>
                  <a:gd name="T35" fmla="*/ 14 h 1573"/>
                  <a:gd name="T36" fmla="*/ 1804 w 2610"/>
                  <a:gd name="T37" fmla="*/ 40 h 1573"/>
                  <a:gd name="T38" fmla="*/ 1952 w 2610"/>
                  <a:gd name="T39" fmla="*/ 87 h 1573"/>
                  <a:gd name="T40" fmla="*/ 2063 w 2610"/>
                  <a:gd name="T41" fmla="*/ 139 h 1573"/>
                  <a:gd name="T42" fmla="*/ 2164 w 2610"/>
                  <a:gd name="T43" fmla="*/ 205 h 1573"/>
                  <a:gd name="T44" fmla="*/ 2175 w 2610"/>
                  <a:gd name="T45" fmla="*/ 217 h 1573"/>
                  <a:gd name="T46" fmla="*/ 2610 w 2610"/>
                  <a:gd name="T47" fmla="*/ 958 h 1573"/>
                  <a:gd name="T48" fmla="*/ 230 w 2610"/>
                  <a:gd name="T49" fmla="*/ 1573 h 1573"/>
                  <a:gd name="T50" fmla="*/ 0 w 2610"/>
                  <a:gd name="T51" fmla="*/ 83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10" h="1573">
                    <a:moveTo>
                      <a:pt x="0" y="830"/>
                    </a:moveTo>
                    <a:lnTo>
                      <a:pt x="4" y="813"/>
                    </a:lnTo>
                    <a:lnTo>
                      <a:pt x="59" y="695"/>
                    </a:lnTo>
                    <a:lnTo>
                      <a:pt x="129" y="586"/>
                    </a:lnTo>
                    <a:lnTo>
                      <a:pt x="235" y="460"/>
                    </a:lnTo>
                    <a:lnTo>
                      <a:pt x="343" y="364"/>
                    </a:lnTo>
                    <a:lnTo>
                      <a:pt x="427" y="300"/>
                    </a:lnTo>
                    <a:lnTo>
                      <a:pt x="524" y="239"/>
                    </a:lnTo>
                    <a:lnTo>
                      <a:pt x="635" y="181"/>
                    </a:lnTo>
                    <a:lnTo>
                      <a:pt x="759" y="129"/>
                    </a:lnTo>
                    <a:lnTo>
                      <a:pt x="897" y="83"/>
                    </a:lnTo>
                    <a:lnTo>
                      <a:pt x="973" y="63"/>
                    </a:lnTo>
                    <a:lnTo>
                      <a:pt x="1048" y="44"/>
                    </a:lnTo>
                    <a:lnTo>
                      <a:pt x="1192" y="18"/>
                    </a:lnTo>
                    <a:lnTo>
                      <a:pt x="1326" y="4"/>
                    </a:lnTo>
                    <a:lnTo>
                      <a:pt x="1448" y="0"/>
                    </a:lnTo>
                    <a:lnTo>
                      <a:pt x="1562" y="2"/>
                    </a:lnTo>
                    <a:lnTo>
                      <a:pt x="1665" y="14"/>
                    </a:lnTo>
                    <a:lnTo>
                      <a:pt x="1804" y="40"/>
                    </a:lnTo>
                    <a:lnTo>
                      <a:pt x="1952" y="87"/>
                    </a:lnTo>
                    <a:lnTo>
                      <a:pt x="2063" y="139"/>
                    </a:lnTo>
                    <a:lnTo>
                      <a:pt x="2164" y="205"/>
                    </a:lnTo>
                    <a:lnTo>
                      <a:pt x="2175" y="217"/>
                    </a:lnTo>
                    <a:lnTo>
                      <a:pt x="2610" y="958"/>
                    </a:lnTo>
                    <a:lnTo>
                      <a:pt x="230" y="1573"/>
                    </a:lnTo>
                    <a:lnTo>
                      <a:pt x="0" y="8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자유형 23">
                <a:extLst>
                  <a:ext uri="{FF2B5EF4-FFF2-40B4-BE49-F238E27FC236}">
                    <a16:creationId xmlns:a16="http://schemas.microsoft.com/office/drawing/2014/main" id="{33450705-8A79-4303-B720-0EEB5E3F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3759" y="6357199"/>
                <a:ext cx="1119547" cy="581351"/>
              </a:xfrm>
              <a:custGeom>
                <a:avLst/>
                <a:gdLst>
                  <a:gd name="connsiteX0" fmla="*/ 720039 w 1119547"/>
                  <a:gd name="connsiteY0" fmla="*/ 0 h 429387"/>
                  <a:gd name="connsiteX1" fmla="*/ 774999 w 1119547"/>
                  <a:gd name="connsiteY1" fmla="*/ 0 h 429387"/>
                  <a:gd name="connsiteX2" fmla="*/ 815193 w 1119547"/>
                  <a:gd name="connsiteY2" fmla="*/ 3980 h 429387"/>
                  <a:gd name="connsiteX3" fmla="*/ 841951 w 1119547"/>
                  <a:gd name="connsiteY3" fmla="*/ 11238 h 429387"/>
                  <a:gd name="connsiteX4" fmla="*/ 858606 w 1119547"/>
                  <a:gd name="connsiteY4" fmla="*/ 19197 h 429387"/>
                  <a:gd name="connsiteX5" fmla="*/ 869487 w 1119547"/>
                  <a:gd name="connsiteY5" fmla="*/ 28952 h 429387"/>
                  <a:gd name="connsiteX6" fmla="*/ 869820 w 1119547"/>
                  <a:gd name="connsiteY6" fmla="*/ 30747 h 429387"/>
                  <a:gd name="connsiteX7" fmla="*/ 1119547 w 1119547"/>
                  <a:gd name="connsiteY7" fmla="*/ 429387 h 429387"/>
                  <a:gd name="connsiteX8" fmla="*/ 58799 w 1119547"/>
                  <a:gd name="connsiteY8" fmla="*/ 429387 h 429387"/>
                  <a:gd name="connsiteX9" fmla="*/ 0 w 1119547"/>
                  <a:gd name="connsiteY9" fmla="*/ 289984 h 429387"/>
                  <a:gd name="connsiteX10" fmla="*/ 11547 w 1119547"/>
                  <a:gd name="connsiteY10" fmla="*/ 282025 h 429387"/>
                  <a:gd name="connsiteX11" fmla="*/ 90046 w 1119547"/>
                  <a:gd name="connsiteY11" fmla="*/ 231457 h 429387"/>
                  <a:gd name="connsiteX12" fmla="*/ 166769 w 1119547"/>
                  <a:gd name="connsiteY12" fmla="*/ 186196 h 429387"/>
                  <a:gd name="connsiteX13" fmla="*/ 256815 w 1119547"/>
                  <a:gd name="connsiteY13" fmla="*/ 136721 h 429387"/>
                  <a:gd name="connsiteX14" fmla="*/ 355190 w 1119547"/>
                  <a:gd name="connsiteY14" fmla="*/ 88572 h 429387"/>
                  <a:gd name="connsiteX15" fmla="*/ 431468 w 1119547"/>
                  <a:gd name="connsiteY15" fmla="*/ 57123 h 429387"/>
                  <a:gd name="connsiteX16" fmla="*/ 482099 w 1119547"/>
                  <a:gd name="connsiteY16" fmla="*/ 39409 h 429387"/>
                  <a:gd name="connsiteX17" fmla="*/ 530952 w 1119547"/>
                  <a:gd name="connsiteY17" fmla="*/ 25284 h 429387"/>
                  <a:gd name="connsiteX18" fmla="*/ 579029 w 1119547"/>
                  <a:gd name="connsiteY18" fmla="*/ 15218 h 429387"/>
                  <a:gd name="connsiteX19" fmla="*/ 601790 w 1119547"/>
                  <a:gd name="connsiteY19" fmla="*/ 12331 h 429387"/>
                  <a:gd name="connsiteX20" fmla="*/ 646647 w 1119547"/>
                  <a:gd name="connsiteY20" fmla="*/ 6165 h 42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547" h="429387">
                    <a:moveTo>
                      <a:pt x="720039" y="0"/>
                    </a:moveTo>
                    <a:lnTo>
                      <a:pt x="774999" y="0"/>
                    </a:lnTo>
                    <a:lnTo>
                      <a:pt x="815193" y="3980"/>
                    </a:lnTo>
                    <a:lnTo>
                      <a:pt x="841951" y="11238"/>
                    </a:lnTo>
                    <a:lnTo>
                      <a:pt x="858606" y="19197"/>
                    </a:lnTo>
                    <a:lnTo>
                      <a:pt x="869487" y="28952"/>
                    </a:lnTo>
                    <a:cubicBezTo>
                      <a:pt x="869598" y="29576"/>
                      <a:pt x="869709" y="30123"/>
                      <a:pt x="869820" y="30747"/>
                    </a:cubicBezTo>
                    <a:lnTo>
                      <a:pt x="1119547" y="429387"/>
                    </a:lnTo>
                    <a:lnTo>
                      <a:pt x="58799" y="429387"/>
                    </a:lnTo>
                    <a:lnTo>
                      <a:pt x="0" y="289984"/>
                    </a:lnTo>
                    <a:lnTo>
                      <a:pt x="11547" y="282025"/>
                    </a:lnTo>
                    <a:lnTo>
                      <a:pt x="90046" y="231457"/>
                    </a:lnTo>
                    <a:lnTo>
                      <a:pt x="166769" y="186196"/>
                    </a:lnTo>
                    <a:lnTo>
                      <a:pt x="256815" y="136721"/>
                    </a:lnTo>
                    <a:lnTo>
                      <a:pt x="355190" y="88572"/>
                    </a:lnTo>
                    <a:lnTo>
                      <a:pt x="431468" y="57123"/>
                    </a:lnTo>
                    <a:lnTo>
                      <a:pt x="482099" y="39409"/>
                    </a:lnTo>
                    <a:lnTo>
                      <a:pt x="530952" y="25284"/>
                    </a:lnTo>
                    <a:lnTo>
                      <a:pt x="579029" y="15218"/>
                    </a:lnTo>
                    <a:lnTo>
                      <a:pt x="601790" y="12331"/>
                    </a:lnTo>
                    <a:lnTo>
                      <a:pt x="646647" y="6165"/>
                    </a:lnTo>
                    <a:close/>
                  </a:path>
                </a:pathLst>
              </a:custGeom>
              <a:solidFill>
                <a:srgbClr val="DDC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자유형 40">
                <a:extLst>
                  <a:ext uri="{FF2B5EF4-FFF2-40B4-BE49-F238E27FC236}">
                    <a16:creationId xmlns:a16="http://schemas.microsoft.com/office/drawing/2014/main" id="{33450705-8A79-4303-B720-0EEB5E3F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3640" y="6428613"/>
                <a:ext cx="1119547" cy="581351"/>
              </a:xfrm>
              <a:custGeom>
                <a:avLst/>
                <a:gdLst>
                  <a:gd name="connsiteX0" fmla="*/ 720039 w 1119547"/>
                  <a:gd name="connsiteY0" fmla="*/ 0 h 429387"/>
                  <a:gd name="connsiteX1" fmla="*/ 774999 w 1119547"/>
                  <a:gd name="connsiteY1" fmla="*/ 0 h 429387"/>
                  <a:gd name="connsiteX2" fmla="*/ 815193 w 1119547"/>
                  <a:gd name="connsiteY2" fmla="*/ 3980 h 429387"/>
                  <a:gd name="connsiteX3" fmla="*/ 841951 w 1119547"/>
                  <a:gd name="connsiteY3" fmla="*/ 11238 h 429387"/>
                  <a:gd name="connsiteX4" fmla="*/ 858606 w 1119547"/>
                  <a:gd name="connsiteY4" fmla="*/ 19197 h 429387"/>
                  <a:gd name="connsiteX5" fmla="*/ 869487 w 1119547"/>
                  <a:gd name="connsiteY5" fmla="*/ 28952 h 429387"/>
                  <a:gd name="connsiteX6" fmla="*/ 869820 w 1119547"/>
                  <a:gd name="connsiteY6" fmla="*/ 30747 h 429387"/>
                  <a:gd name="connsiteX7" fmla="*/ 1119547 w 1119547"/>
                  <a:gd name="connsiteY7" fmla="*/ 429387 h 429387"/>
                  <a:gd name="connsiteX8" fmla="*/ 58799 w 1119547"/>
                  <a:gd name="connsiteY8" fmla="*/ 429387 h 429387"/>
                  <a:gd name="connsiteX9" fmla="*/ 0 w 1119547"/>
                  <a:gd name="connsiteY9" fmla="*/ 289984 h 429387"/>
                  <a:gd name="connsiteX10" fmla="*/ 11547 w 1119547"/>
                  <a:gd name="connsiteY10" fmla="*/ 282025 h 429387"/>
                  <a:gd name="connsiteX11" fmla="*/ 90046 w 1119547"/>
                  <a:gd name="connsiteY11" fmla="*/ 231457 h 429387"/>
                  <a:gd name="connsiteX12" fmla="*/ 166769 w 1119547"/>
                  <a:gd name="connsiteY12" fmla="*/ 186196 h 429387"/>
                  <a:gd name="connsiteX13" fmla="*/ 256815 w 1119547"/>
                  <a:gd name="connsiteY13" fmla="*/ 136721 h 429387"/>
                  <a:gd name="connsiteX14" fmla="*/ 355190 w 1119547"/>
                  <a:gd name="connsiteY14" fmla="*/ 88572 h 429387"/>
                  <a:gd name="connsiteX15" fmla="*/ 431468 w 1119547"/>
                  <a:gd name="connsiteY15" fmla="*/ 57123 h 429387"/>
                  <a:gd name="connsiteX16" fmla="*/ 482099 w 1119547"/>
                  <a:gd name="connsiteY16" fmla="*/ 39409 h 429387"/>
                  <a:gd name="connsiteX17" fmla="*/ 530952 w 1119547"/>
                  <a:gd name="connsiteY17" fmla="*/ 25284 h 429387"/>
                  <a:gd name="connsiteX18" fmla="*/ 579029 w 1119547"/>
                  <a:gd name="connsiteY18" fmla="*/ 15218 h 429387"/>
                  <a:gd name="connsiteX19" fmla="*/ 601790 w 1119547"/>
                  <a:gd name="connsiteY19" fmla="*/ 12331 h 429387"/>
                  <a:gd name="connsiteX20" fmla="*/ 646647 w 1119547"/>
                  <a:gd name="connsiteY20" fmla="*/ 6165 h 42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9547" h="429387">
                    <a:moveTo>
                      <a:pt x="720039" y="0"/>
                    </a:moveTo>
                    <a:lnTo>
                      <a:pt x="774999" y="0"/>
                    </a:lnTo>
                    <a:lnTo>
                      <a:pt x="815193" y="3980"/>
                    </a:lnTo>
                    <a:lnTo>
                      <a:pt x="841951" y="11238"/>
                    </a:lnTo>
                    <a:lnTo>
                      <a:pt x="858606" y="19197"/>
                    </a:lnTo>
                    <a:lnTo>
                      <a:pt x="869487" y="28952"/>
                    </a:lnTo>
                    <a:cubicBezTo>
                      <a:pt x="869598" y="29576"/>
                      <a:pt x="869709" y="30123"/>
                      <a:pt x="869820" y="30747"/>
                    </a:cubicBezTo>
                    <a:lnTo>
                      <a:pt x="1119547" y="429387"/>
                    </a:lnTo>
                    <a:lnTo>
                      <a:pt x="58799" y="429387"/>
                    </a:lnTo>
                    <a:lnTo>
                      <a:pt x="0" y="289984"/>
                    </a:lnTo>
                    <a:lnTo>
                      <a:pt x="11547" y="282025"/>
                    </a:lnTo>
                    <a:lnTo>
                      <a:pt x="90046" y="231457"/>
                    </a:lnTo>
                    <a:lnTo>
                      <a:pt x="166769" y="186196"/>
                    </a:lnTo>
                    <a:lnTo>
                      <a:pt x="256815" y="136721"/>
                    </a:lnTo>
                    <a:lnTo>
                      <a:pt x="355190" y="88572"/>
                    </a:lnTo>
                    <a:lnTo>
                      <a:pt x="431468" y="57123"/>
                    </a:lnTo>
                    <a:lnTo>
                      <a:pt x="482099" y="39409"/>
                    </a:lnTo>
                    <a:lnTo>
                      <a:pt x="530952" y="25284"/>
                    </a:lnTo>
                    <a:lnTo>
                      <a:pt x="579029" y="15218"/>
                    </a:lnTo>
                    <a:lnTo>
                      <a:pt x="601790" y="12331"/>
                    </a:lnTo>
                    <a:lnTo>
                      <a:pt x="646647" y="6165"/>
                    </a:lnTo>
                    <a:close/>
                  </a:path>
                </a:pathLst>
              </a:custGeom>
              <a:solidFill>
                <a:srgbClr val="E8D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 rot="20437252">
              <a:off x="9502585" y="6070313"/>
              <a:ext cx="895416" cy="1362314"/>
            </a:xfrm>
            <a:prstGeom prst="rect">
              <a:avLst/>
            </a:prstGeom>
            <a:solidFill>
              <a:srgbClr val="E8D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직사각형 21"/>
            <p:cNvSpPr/>
            <p:nvPr/>
          </p:nvSpPr>
          <p:spPr>
            <a:xfrm rot="19862918">
              <a:off x="9711668" y="6112115"/>
              <a:ext cx="895416" cy="1362314"/>
            </a:xfrm>
            <a:prstGeom prst="rect">
              <a:avLst/>
            </a:prstGeom>
            <a:solidFill>
              <a:srgbClr val="E8D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6419" t="760" r="16782" b="-760"/>
          <a:stretch/>
        </p:blipFill>
        <p:spPr>
          <a:xfrm>
            <a:off x="2268190" y="-63160"/>
            <a:ext cx="7523993" cy="152411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68190" y="1230073"/>
            <a:ext cx="7541692" cy="179685"/>
          </a:xfrm>
          <a:prstGeom prst="rect">
            <a:avLst/>
          </a:prstGeom>
          <a:gradFill>
            <a:gsLst>
              <a:gs pos="0">
                <a:srgbClr val="F9D7F9"/>
              </a:gs>
              <a:gs pos="100000">
                <a:srgbClr val="D7C5F8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2268190" y="1412062"/>
            <a:ext cx="7541692" cy="45719"/>
          </a:xfrm>
          <a:prstGeom prst="rect">
            <a:avLst/>
          </a:prstGeom>
          <a:solidFill>
            <a:srgbClr val="7A5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6185 0.04977 C 0.07474 0.06112 0.09388 0.06713 0.11433 0.06713 C 0.13737 0.06713 0.15573 0.06112 0.16862 0.04977 L 0.23073 -4.81481E-6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4.375E-6 -0.4865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적용 순서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9280" y="2237579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1.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젠킨스를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설치한다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9280" y="2982001"/>
            <a:ext cx="781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2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en-US" altLang="ko-KR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ko-KR" altLang="en-US" sz="20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Lab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과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젠킨스를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연동해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en-US" altLang="ko-KR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push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를 할 때 자동으로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젠킨스가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실행하게 한다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280" y="3726423"/>
            <a:ext cx="713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3.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자동빌드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설정을 해서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en-US" altLang="ko-KR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push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시 자동으로 프로젝트가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빌드되도록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한다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9280" y="4470845"/>
            <a:ext cx="781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4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자동배포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설정을 해서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, </a:t>
            </a:r>
            <a:r>
              <a:rPr lang="en-US" altLang="ko-KR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Git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push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시 자동으로 프로젝트가 </a:t>
            </a:r>
            <a:r>
              <a:rPr lang="ko-KR" altLang="en-US" sz="20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빌드후</a:t>
            </a:r>
            <a:r>
              <a:rPr lang="ko-KR" altLang="en-US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배포되도록 한다</a:t>
            </a:r>
            <a:r>
              <a:rPr lang="en-US" altLang="ko-KR" sz="20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sz="20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설치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9906" y="3978765"/>
            <a:ext cx="720923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$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sudo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docker</a:t>
            </a:r>
            <a:r>
              <a:rPr lang="en-US" altLang="ko-KR" sz="1600" dirty="0">
                <a:solidFill>
                  <a:schemeClr val="bg1"/>
                </a:solidFill>
              </a:rPr>
              <a:t> run -d -p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사용하지않는 포트</a:t>
            </a:r>
            <a:r>
              <a:rPr lang="en-US" altLang="ko-KR" sz="1600" dirty="0" smtClean="0">
                <a:solidFill>
                  <a:schemeClr val="bg1"/>
                </a:solidFill>
              </a:rPr>
              <a:t>]:8080 </a:t>
            </a:r>
            <a:r>
              <a:rPr lang="en-US" altLang="ko-KR" sz="1600" dirty="0">
                <a:solidFill>
                  <a:schemeClr val="bg1"/>
                </a:solidFill>
              </a:rPr>
              <a:t>-v /app/swim:/</a:t>
            </a:r>
            <a:r>
              <a:rPr lang="en-US" altLang="ko-KR" sz="1600" dirty="0" err="1">
                <a:solidFill>
                  <a:schemeClr val="bg1"/>
                </a:solidFill>
              </a:rPr>
              <a:t>var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</a:rPr>
              <a:t>jenkins_home</a:t>
            </a:r>
            <a:r>
              <a:rPr lang="en-US" altLang="ko-KR" sz="1600" dirty="0">
                <a:solidFill>
                  <a:schemeClr val="bg1"/>
                </a:solidFill>
              </a:rPr>
              <a:t> --</a:t>
            </a:r>
            <a:r>
              <a:rPr lang="en-US" altLang="ko-KR" sz="1600" dirty="0" smtClean="0">
                <a:solidFill>
                  <a:schemeClr val="bg1"/>
                </a:solidFill>
              </a:rPr>
              <a:t>n</a:t>
            </a:r>
            <a:r>
              <a:rPr lang="en-US" altLang="ko-KR" sz="1600" dirty="0">
                <a:solidFill>
                  <a:schemeClr val="bg1"/>
                </a:solidFill>
              </a:rPr>
              <a:t>ame </a:t>
            </a:r>
            <a:r>
              <a:rPr lang="en-US" altLang="ko-KR" sz="1600" dirty="0" err="1">
                <a:solidFill>
                  <a:schemeClr val="bg1"/>
                </a:solidFill>
              </a:rPr>
              <a:t>swim_jenkins</a:t>
            </a:r>
            <a:r>
              <a:rPr lang="en-US" altLang="ko-KR" sz="1600" dirty="0">
                <a:solidFill>
                  <a:schemeClr val="bg1"/>
                </a:solidFill>
              </a:rPr>
              <a:t> -u root </a:t>
            </a:r>
            <a:r>
              <a:rPr lang="en-US" altLang="ko-KR" sz="1600" dirty="0" err="1">
                <a:solidFill>
                  <a:schemeClr val="bg1"/>
                </a:solidFill>
              </a:rPr>
              <a:t>jenkins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</a:rPr>
              <a:t>jenkins:lts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33032" y="2881831"/>
            <a:ext cx="655640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$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sudo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docker</a:t>
            </a:r>
            <a:r>
              <a:rPr lang="en-US" altLang="ko-KR" sz="1600" dirty="0">
                <a:solidFill>
                  <a:schemeClr val="bg1"/>
                </a:solidFill>
              </a:rPr>
              <a:t> pull </a:t>
            </a:r>
            <a:r>
              <a:rPr lang="en-US" altLang="ko-KR" sz="1600" dirty="0" err="1">
                <a:solidFill>
                  <a:schemeClr val="bg1"/>
                </a:solidFill>
              </a:rPr>
              <a:t>jenkins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</a:rPr>
              <a:t>jenkins:lts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9746" y="2938963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이미지 다운로드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29746" y="4308766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컨테이너 실행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9746" y="1938841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배포하려는 서버에 </a:t>
            </a:r>
            <a:r>
              <a:rPr lang="en-US" altLang="ko-KR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ssh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로 접속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33032" y="1971546"/>
            <a:ext cx="655640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$ </a:t>
            </a:r>
            <a:r>
              <a:rPr lang="en-US" altLang="ko-KR" sz="1600" dirty="0" err="1">
                <a:solidFill>
                  <a:schemeClr val="bg1"/>
                </a:solidFill>
              </a:rPr>
              <a:t>ssh</a:t>
            </a:r>
            <a:r>
              <a:rPr lang="en-US" altLang="ko-KR" sz="1600" dirty="0">
                <a:solidFill>
                  <a:schemeClr val="bg1"/>
                </a:solidFill>
              </a:rPr>
              <a:t> -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pem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파일이름</a:t>
            </a:r>
            <a:r>
              <a:rPr lang="en-US" altLang="ko-KR" sz="1600" dirty="0" smtClean="0">
                <a:solidFill>
                  <a:schemeClr val="bg1"/>
                </a:solidFill>
              </a:rPr>
              <a:t>].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pem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ubuntu</a:t>
            </a:r>
            <a:r>
              <a:rPr lang="en-US" altLang="ko-KR" sz="1600" dirty="0" smtClean="0">
                <a:solidFill>
                  <a:schemeClr val="bg1"/>
                </a:solidFill>
              </a:rPr>
              <a:t>@[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서버이름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1541" y="5491334"/>
            <a:ext cx="977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브라우저에 </a:t>
            </a:r>
            <a:r>
              <a:rPr lang="en-US" altLang="ko-KR" sz="2800" dirty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http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://[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팀 </a:t>
            </a:r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서버주소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]:[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위에서 설정한 포트번호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]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입력해서</a:t>
            </a:r>
            <a:r>
              <a:rPr lang="en-US" altLang="ko-KR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접속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29949" y="1047399"/>
            <a:ext cx="249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- Docker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사용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5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접속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42255" y="1985361"/>
            <a:ext cx="733735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$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sudo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cat</a:t>
            </a:r>
            <a:r>
              <a:rPr lang="ko-KR" altLang="en-US" sz="1600" dirty="0">
                <a:solidFill>
                  <a:schemeClr val="bg1"/>
                </a:solidFill>
              </a:rPr>
              <a:t> /</a:t>
            </a:r>
            <a:r>
              <a:rPr lang="ko-KR" altLang="en-US" sz="1600" dirty="0" err="1">
                <a:solidFill>
                  <a:schemeClr val="bg1"/>
                </a:solidFill>
              </a:rPr>
              <a:t>var</a:t>
            </a:r>
            <a:r>
              <a:rPr lang="ko-KR" altLang="en-US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err="1">
                <a:solidFill>
                  <a:schemeClr val="bg1"/>
                </a:solidFill>
              </a:rPr>
              <a:t>lib</a:t>
            </a:r>
            <a:r>
              <a:rPr lang="ko-KR" altLang="en-US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err="1">
                <a:solidFill>
                  <a:schemeClr val="bg1"/>
                </a:solidFill>
              </a:rPr>
              <a:t>jenkins</a:t>
            </a:r>
            <a:r>
              <a:rPr lang="ko-KR" altLang="en-US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err="1">
                <a:solidFill>
                  <a:schemeClr val="bg1"/>
                </a:solidFill>
              </a:rPr>
              <a:t>secrets</a:t>
            </a:r>
            <a:r>
              <a:rPr lang="ko-KR" altLang="en-US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err="1">
                <a:solidFill>
                  <a:schemeClr val="bg1"/>
                </a:solidFill>
              </a:rPr>
              <a:t>initialAdminPassword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4520" y="196997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접속 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key </a:t>
            </a:r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확인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89" y="2682294"/>
            <a:ext cx="7177883" cy="37168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90081" y="458515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여기에 입력</a:t>
            </a:r>
            <a:r>
              <a:rPr lang="en-US" altLang="ko-KR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!</a:t>
            </a:r>
            <a:endParaRPr lang="ko-KR" altLang="en-US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cxnSp>
        <p:nvCxnSpPr>
          <p:cNvPr id="8" name="직선 화살표 연결선 7"/>
          <p:cNvCxnSpPr>
            <a:stCxn id="17" idx="3"/>
          </p:cNvCxnSpPr>
          <p:nvPr/>
        </p:nvCxnSpPr>
        <p:spPr>
          <a:xfrm>
            <a:off x="2497463" y="4769822"/>
            <a:ext cx="25895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290060" y="2722216"/>
            <a:ext cx="323850" cy="108614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80319" y="991237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해당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password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container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내부에서 찾아야합니다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3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접속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5" y="733491"/>
            <a:ext cx="7763879" cy="56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47633" y="527108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8825" y="310076"/>
            <a:ext cx="11704936" cy="7692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8000">
                <a:srgbClr val="B3B3F7"/>
              </a:gs>
              <a:gs pos="70000">
                <a:srgbClr val="F9D7F9"/>
              </a:gs>
            </a:gsLst>
            <a:lin ang="160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968" y="517012"/>
            <a:ext cx="11178270" cy="35538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0800">
            <a:solidFill>
              <a:srgbClr val="7A5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277" y="565292"/>
            <a:ext cx="10664032" cy="594364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8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1541" y="87659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젠킨스</a:t>
            </a:r>
            <a:r>
              <a:rPr lang="ko-KR" altLang="en-US" sz="2800" dirty="0" smtClean="0">
                <a:latin typeface="Sandoll 삼립호빵체 TTF Basic" panose="00000500000000000000" pitchFamily="2" charset="-127"/>
                <a:ea typeface="Sandoll 삼립호빵체 TTF Basic" panose="00000500000000000000" pitchFamily="2" charset="-127"/>
              </a:rPr>
              <a:t> 접속</a:t>
            </a:r>
            <a:endParaRPr lang="ko-KR" altLang="en-US" sz="2800" dirty="0">
              <a:latin typeface="Sandoll 삼립호빵체 TTF Basic" panose="00000500000000000000" pitchFamily="2" charset="-127"/>
              <a:ea typeface="Sandoll 삼립호빵체 TTF Basic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3" y="802001"/>
            <a:ext cx="7523458" cy="54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1500</Words>
  <Application>Microsoft Office PowerPoint</Application>
  <PresentationFormat>와이드스크린</PresentationFormat>
  <Paragraphs>246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CookieRun Bold</vt:lpstr>
      <vt:lpstr>CookieRun Regular</vt:lpstr>
      <vt:lpstr>HY견명조</vt:lpstr>
      <vt:lpstr>Sandoll 삼립호빵체 TTF Basic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237</cp:revision>
  <dcterms:created xsi:type="dcterms:W3CDTF">2020-01-03T04:10:17Z</dcterms:created>
  <dcterms:modified xsi:type="dcterms:W3CDTF">2021-02-01T23:51:12Z</dcterms:modified>
</cp:coreProperties>
</file>